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Alder" userId="778d699ccc285965" providerId="LiveId" clId="{27844566-C490-4FA3-9318-4896652F4D6C}"/>
    <pc:docChg chg="custSel addSld delSld modSld">
      <pc:chgData name="Adam Alder" userId="778d699ccc285965" providerId="LiveId" clId="{27844566-C490-4FA3-9318-4896652F4D6C}" dt="2021-07-03T17:17:27.250" v="1473" actId="14100"/>
      <pc:docMkLst>
        <pc:docMk/>
      </pc:docMkLst>
      <pc:sldChg chg="del">
        <pc:chgData name="Adam Alder" userId="778d699ccc285965" providerId="LiveId" clId="{27844566-C490-4FA3-9318-4896652F4D6C}" dt="2021-07-03T16:14:46.109" v="10" actId="2696"/>
        <pc:sldMkLst>
          <pc:docMk/>
          <pc:sldMk cId="1540894319" sldId="256"/>
        </pc:sldMkLst>
      </pc:sldChg>
      <pc:sldChg chg="addSp delSp modSp new mod">
        <pc:chgData name="Adam Alder" userId="778d699ccc285965" providerId="LiveId" clId="{27844566-C490-4FA3-9318-4896652F4D6C}" dt="2021-07-03T16:14:32.284" v="9" actId="14100"/>
        <pc:sldMkLst>
          <pc:docMk/>
          <pc:sldMk cId="2593892745" sldId="257"/>
        </pc:sldMkLst>
        <pc:spChg chg="mod">
          <ac:chgData name="Adam Alder" userId="778d699ccc285965" providerId="LiveId" clId="{27844566-C490-4FA3-9318-4896652F4D6C}" dt="2021-07-03T16:13:52.892" v="2" actId="27636"/>
          <ac:spMkLst>
            <pc:docMk/>
            <pc:sldMk cId="2593892745" sldId="257"/>
            <ac:spMk id="2" creationId="{F5024355-FBB7-42BD-8B6D-051551ECEC78}"/>
          </ac:spMkLst>
        </pc:spChg>
        <pc:spChg chg="del">
          <ac:chgData name="Adam Alder" userId="778d699ccc285965" providerId="LiveId" clId="{27844566-C490-4FA3-9318-4896652F4D6C}" dt="2021-07-03T16:14:09.721" v="3"/>
          <ac:spMkLst>
            <pc:docMk/>
            <pc:sldMk cId="2593892745" sldId="257"/>
            <ac:spMk id="3" creationId="{17FACC8E-9780-4DCD-B28B-D930AB6D9520}"/>
          </ac:spMkLst>
        </pc:spChg>
        <pc:picChg chg="add mod">
          <ac:chgData name="Adam Alder" userId="778d699ccc285965" providerId="LiveId" clId="{27844566-C490-4FA3-9318-4896652F4D6C}" dt="2021-07-03T16:14:32.284" v="9" actId="14100"/>
          <ac:picMkLst>
            <pc:docMk/>
            <pc:sldMk cId="2593892745" sldId="257"/>
            <ac:picMk id="6" creationId="{5491ECFE-97B8-40B9-91BE-11BB6B3B5BDB}"/>
          </ac:picMkLst>
        </pc:picChg>
      </pc:sldChg>
      <pc:sldChg chg="modSp new mod">
        <pc:chgData name="Adam Alder" userId="778d699ccc285965" providerId="LiveId" clId="{27844566-C490-4FA3-9318-4896652F4D6C}" dt="2021-07-03T16:59:13.538" v="1006" actId="2711"/>
        <pc:sldMkLst>
          <pc:docMk/>
          <pc:sldMk cId="1337830230" sldId="258"/>
        </pc:sldMkLst>
        <pc:spChg chg="mod">
          <ac:chgData name="Adam Alder" userId="778d699ccc285965" providerId="LiveId" clId="{27844566-C490-4FA3-9318-4896652F4D6C}" dt="2021-07-03T16:59:13.538" v="1006" actId="2711"/>
          <ac:spMkLst>
            <pc:docMk/>
            <pc:sldMk cId="1337830230" sldId="258"/>
            <ac:spMk id="2" creationId="{F1382510-D874-43CD-ACAD-C3131F3A87D2}"/>
          </ac:spMkLst>
        </pc:spChg>
        <pc:spChg chg="mod">
          <ac:chgData name="Adam Alder" userId="778d699ccc285965" providerId="LiveId" clId="{27844566-C490-4FA3-9318-4896652F4D6C}" dt="2021-07-03T16:41:21.638" v="603" actId="20577"/>
          <ac:spMkLst>
            <pc:docMk/>
            <pc:sldMk cId="1337830230" sldId="258"/>
            <ac:spMk id="3" creationId="{98F74AD4-1CD2-413B-BE16-BE9758EDD274}"/>
          </ac:spMkLst>
        </pc:spChg>
      </pc:sldChg>
      <pc:sldChg chg="modSp new del mod">
        <pc:chgData name="Adam Alder" userId="778d699ccc285965" providerId="LiveId" clId="{27844566-C490-4FA3-9318-4896652F4D6C}" dt="2021-07-03T16:51:08.089" v="725" actId="2696"/>
        <pc:sldMkLst>
          <pc:docMk/>
          <pc:sldMk cId="3351611264" sldId="259"/>
        </pc:sldMkLst>
        <pc:spChg chg="mod">
          <ac:chgData name="Adam Alder" userId="778d699ccc285965" providerId="LiveId" clId="{27844566-C490-4FA3-9318-4896652F4D6C}" dt="2021-07-03T16:49:32.543" v="671" actId="255"/>
          <ac:spMkLst>
            <pc:docMk/>
            <pc:sldMk cId="3351611264" sldId="259"/>
            <ac:spMk id="2" creationId="{15DB1F89-CCCB-4989-A81F-BB5689A6637D}"/>
          </ac:spMkLst>
        </pc:spChg>
        <pc:spChg chg="mod">
          <ac:chgData name="Adam Alder" userId="778d699ccc285965" providerId="LiveId" clId="{27844566-C490-4FA3-9318-4896652F4D6C}" dt="2021-07-03T16:50:57.971" v="724" actId="20577"/>
          <ac:spMkLst>
            <pc:docMk/>
            <pc:sldMk cId="3351611264" sldId="259"/>
            <ac:spMk id="3" creationId="{13569C4B-BFBB-4AB5-A470-26A89CC1C4E7}"/>
          </ac:spMkLst>
        </pc:spChg>
      </pc:sldChg>
      <pc:sldChg chg="modSp new mod">
        <pc:chgData name="Adam Alder" userId="778d699ccc285965" providerId="LiveId" clId="{27844566-C490-4FA3-9318-4896652F4D6C}" dt="2021-07-03T16:56:53.272" v="959" actId="255"/>
        <pc:sldMkLst>
          <pc:docMk/>
          <pc:sldMk cId="3633025005" sldId="259"/>
        </pc:sldMkLst>
        <pc:spChg chg="mod">
          <ac:chgData name="Adam Alder" userId="778d699ccc285965" providerId="LiveId" clId="{27844566-C490-4FA3-9318-4896652F4D6C}" dt="2021-07-03T16:51:26.297" v="729" actId="255"/>
          <ac:spMkLst>
            <pc:docMk/>
            <pc:sldMk cId="3633025005" sldId="259"/>
            <ac:spMk id="2" creationId="{C1274279-C91F-4C62-8794-DAE740C4E365}"/>
          </ac:spMkLst>
        </pc:spChg>
        <pc:spChg chg="mod">
          <ac:chgData name="Adam Alder" userId="778d699ccc285965" providerId="LiveId" clId="{27844566-C490-4FA3-9318-4896652F4D6C}" dt="2021-07-03T16:56:53.272" v="959" actId="255"/>
          <ac:spMkLst>
            <pc:docMk/>
            <pc:sldMk cId="3633025005" sldId="259"/>
            <ac:spMk id="3" creationId="{DC113189-149A-4DEB-A23C-C45D3855DBB3}"/>
          </ac:spMkLst>
        </pc:spChg>
      </pc:sldChg>
      <pc:sldChg chg="addSp delSp modSp new mod">
        <pc:chgData name="Adam Alder" userId="778d699ccc285965" providerId="LiveId" clId="{27844566-C490-4FA3-9318-4896652F4D6C}" dt="2021-07-03T17:01:27.947" v="1048" actId="20577"/>
        <pc:sldMkLst>
          <pc:docMk/>
          <pc:sldMk cId="2351016777" sldId="260"/>
        </pc:sldMkLst>
        <pc:spChg chg="mod">
          <ac:chgData name="Adam Alder" userId="778d699ccc285965" providerId="LiveId" clId="{27844566-C490-4FA3-9318-4896652F4D6C}" dt="2021-07-03T17:01:27.947" v="1048" actId="20577"/>
          <ac:spMkLst>
            <pc:docMk/>
            <pc:sldMk cId="2351016777" sldId="260"/>
            <ac:spMk id="2" creationId="{46F0DF6C-9159-4972-A8FF-82F1EEE26373}"/>
          </ac:spMkLst>
        </pc:spChg>
        <pc:spChg chg="del">
          <ac:chgData name="Adam Alder" userId="778d699ccc285965" providerId="LiveId" clId="{27844566-C490-4FA3-9318-4896652F4D6C}" dt="2021-07-03T17:00:17.881" v="1032"/>
          <ac:spMkLst>
            <pc:docMk/>
            <pc:sldMk cId="2351016777" sldId="260"/>
            <ac:spMk id="3" creationId="{3CA5FF1F-3E4A-4F9B-A3CE-F6DD0FA73057}"/>
          </ac:spMkLst>
        </pc:spChg>
        <pc:picChg chg="add mod">
          <ac:chgData name="Adam Alder" userId="778d699ccc285965" providerId="LiveId" clId="{27844566-C490-4FA3-9318-4896652F4D6C}" dt="2021-07-03T17:00:46.581" v="1039" actId="14100"/>
          <ac:picMkLst>
            <pc:docMk/>
            <pc:sldMk cId="2351016777" sldId="260"/>
            <ac:picMk id="6" creationId="{E0175B5A-B9A1-4DB4-B897-141BC79F2D16}"/>
          </ac:picMkLst>
        </pc:picChg>
      </pc:sldChg>
      <pc:sldChg chg="addSp delSp modSp new mod">
        <pc:chgData name="Adam Alder" userId="778d699ccc285965" providerId="LiveId" clId="{27844566-C490-4FA3-9318-4896652F4D6C}" dt="2021-07-03T17:03:57.131" v="1074" actId="1076"/>
        <pc:sldMkLst>
          <pc:docMk/>
          <pc:sldMk cId="4010215987" sldId="261"/>
        </pc:sldMkLst>
        <pc:spChg chg="mod">
          <ac:chgData name="Adam Alder" userId="778d699ccc285965" providerId="LiveId" clId="{27844566-C490-4FA3-9318-4896652F4D6C}" dt="2021-07-03T17:03:21.480" v="1068" actId="20577"/>
          <ac:spMkLst>
            <pc:docMk/>
            <pc:sldMk cId="4010215987" sldId="261"/>
            <ac:spMk id="2" creationId="{5733FBD6-570C-4CFF-9C64-1D78D500B86C}"/>
          </ac:spMkLst>
        </pc:spChg>
        <pc:spChg chg="del">
          <ac:chgData name="Adam Alder" userId="778d699ccc285965" providerId="LiveId" clId="{27844566-C490-4FA3-9318-4896652F4D6C}" dt="2021-07-03T17:02:41.391" v="1050"/>
          <ac:spMkLst>
            <pc:docMk/>
            <pc:sldMk cId="4010215987" sldId="261"/>
            <ac:spMk id="3" creationId="{CC68E2CB-A53A-413F-A94E-CF49D7935D4B}"/>
          </ac:spMkLst>
        </pc:spChg>
        <pc:picChg chg="add mod">
          <ac:chgData name="Adam Alder" userId="778d699ccc285965" providerId="LiveId" clId="{27844566-C490-4FA3-9318-4896652F4D6C}" dt="2021-07-03T17:03:57.131" v="1074" actId="1076"/>
          <ac:picMkLst>
            <pc:docMk/>
            <pc:sldMk cId="4010215987" sldId="261"/>
            <ac:picMk id="4" creationId="{77991EB0-DEF3-421F-9775-6622814327A4}"/>
          </ac:picMkLst>
        </pc:picChg>
      </pc:sldChg>
      <pc:sldChg chg="addSp delSp modSp new mod">
        <pc:chgData name="Adam Alder" userId="778d699ccc285965" providerId="LiveId" clId="{27844566-C490-4FA3-9318-4896652F4D6C}" dt="2021-07-03T17:10:01.193" v="1368" actId="20577"/>
        <pc:sldMkLst>
          <pc:docMk/>
          <pc:sldMk cId="1389242390" sldId="262"/>
        </pc:sldMkLst>
        <pc:spChg chg="mod">
          <ac:chgData name="Adam Alder" userId="778d699ccc285965" providerId="LiveId" clId="{27844566-C490-4FA3-9318-4896652F4D6C}" dt="2021-07-03T17:10:01.193" v="1368" actId="20577"/>
          <ac:spMkLst>
            <pc:docMk/>
            <pc:sldMk cId="1389242390" sldId="262"/>
            <ac:spMk id="2" creationId="{FFC2E3C1-DFDA-46F6-B7E5-EC4657605B7F}"/>
          </ac:spMkLst>
        </pc:spChg>
        <pc:spChg chg="del">
          <ac:chgData name="Adam Alder" userId="778d699ccc285965" providerId="LiveId" clId="{27844566-C490-4FA3-9318-4896652F4D6C}" dt="2021-07-03T17:05:13.354" v="1095"/>
          <ac:spMkLst>
            <pc:docMk/>
            <pc:sldMk cId="1389242390" sldId="262"/>
            <ac:spMk id="3" creationId="{73FF9907-93A7-42D5-B324-235E2E787CE0}"/>
          </ac:spMkLst>
        </pc:spChg>
        <pc:picChg chg="add mod">
          <ac:chgData name="Adam Alder" userId="778d699ccc285965" providerId="LiveId" clId="{27844566-C490-4FA3-9318-4896652F4D6C}" dt="2021-07-03T17:05:24.017" v="1099" actId="14100"/>
          <ac:picMkLst>
            <pc:docMk/>
            <pc:sldMk cId="1389242390" sldId="262"/>
            <ac:picMk id="4" creationId="{F41B66AF-BF2A-496B-931A-F0582F04F79A}"/>
          </ac:picMkLst>
        </pc:picChg>
      </pc:sldChg>
      <pc:sldChg chg="modSp new mod">
        <pc:chgData name="Adam Alder" userId="778d699ccc285965" providerId="LiveId" clId="{27844566-C490-4FA3-9318-4896652F4D6C}" dt="2021-07-03T17:08:40.423" v="1276" actId="20577"/>
        <pc:sldMkLst>
          <pc:docMk/>
          <pc:sldMk cId="1368479724" sldId="263"/>
        </pc:sldMkLst>
        <pc:spChg chg="mod">
          <ac:chgData name="Adam Alder" userId="778d699ccc285965" providerId="LiveId" clId="{27844566-C490-4FA3-9318-4896652F4D6C}" dt="2021-07-03T17:06:08.590" v="1114" actId="20577"/>
          <ac:spMkLst>
            <pc:docMk/>
            <pc:sldMk cId="1368479724" sldId="263"/>
            <ac:spMk id="2" creationId="{2ECAA46C-A340-47BA-BDF0-68CAE003A2A4}"/>
          </ac:spMkLst>
        </pc:spChg>
        <pc:spChg chg="mod">
          <ac:chgData name="Adam Alder" userId="778d699ccc285965" providerId="LiveId" clId="{27844566-C490-4FA3-9318-4896652F4D6C}" dt="2021-07-03T17:08:40.423" v="1276" actId="20577"/>
          <ac:spMkLst>
            <pc:docMk/>
            <pc:sldMk cId="1368479724" sldId="263"/>
            <ac:spMk id="3" creationId="{832DBF08-B1FD-4F19-8C8A-95C4AF7D5376}"/>
          </ac:spMkLst>
        </pc:spChg>
      </pc:sldChg>
      <pc:sldChg chg="modSp new mod">
        <pc:chgData name="Adam Alder" userId="778d699ccc285965" providerId="LiveId" clId="{27844566-C490-4FA3-9318-4896652F4D6C}" dt="2021-07-03T17:10:42.919" v="1431" actId="20577"/>
        <pc:sldMkLst>
          <pc:docMk/>
          <pc:sldMk cId="1307097746" sldId="264"/>
        </pc:sldMkLst>
        <pc:spChg chg="mod">
          <ac:chgData name="Adam Alder" userId="778d699ccc285965" providerId="LiveId" clId="{27844566-C490-4FA3-9318-4896652F4D6C}" dt="2021-07-03T17:09:18.536" v="1288" actId="20577"/>
          <ac:spMkLst>
            <pc:docMk/>
            <pc:sldMk cId="1307097746" sldId="264"/>
            <ac:spMk id="2" creationId="{DF530466-7FC7-443C-A621-FEE701A6E4C5}"/>
          </ac:spMkLst>
        </pc:spChg>
        <pc:spChg chg="mod">
          <ac:chgData name="Adam Alder" userId="778d699ccc285965" providerId="LiveId" clId="{27844566-C490-4FA3-9318-4896652F4D6C}" dt="2021-07-03T17:10:42.919" v="1431" actId="20577"/>
          <ac:spMkLst>
            <pc:docMk/>
            <pc:sldMk cId="1307097746" sldId="264"/>
            <ac:spMk id="3" creationId="{AF42B613-7766-40CA-BDDB-C40F194129A7}"/>
          </ac:spMkLst>
        </pc:spChg>
      </pc:sldChg>
      <pc:sldChg chg="addSp delSp modSp new mod">
        <pc:chgData name="Adam Alder" userId="778d699ccc285965" providerId="LiveId" clId="{27844566-C490-4FA3-9318-4896652F4D6C}" dt="2021-07-03T17:15:30.259" v="1450" actId="14100"/>
        <pc:sldMkLst>
          <pc:docMk/>
          <pc:sldMk cId="3936359291" sldId="265"/>
        </pc:sldMkLst>
        <pc:spChg chg="mod">
          <ac:chgData name="Adam Alder" userId="778d699ccc285965" providerId="LiveId" clId="{27844566-C490-4FA3-9318-4896652F4D6C}" dt="2021-07-03T17:11:13.900" v="1443" actId="20577"/>
          <ac:spMkLst>
            <pc:docMk/>
            <pc:sldMk cId="3936359291" sldId="265"/>
            <ac:spMk id="2" creationId="{6C15B7A8-D462-4383-A0FF-83D9177E253B}"/>
          </ac:spMkLst>
        </pc:spChg>
        <pc:spChg chg="del">
          <ac:chgData name="Adam Alder" userId="778d699ccc285965" providerId="LiveId" clId="{27844566-C490-4FA3-9318-4896652F4D6C}" dt="2021-07-03T17:15:08.574" v="1444" actId="931"/>
          <ac:spMkLst>
            <pc:docMk/>
            <pc:sldMk cId="3936359291" sldId="265"/>
            <ac:spMk id="3" creationId="{85B06AD2-163B-4574-BE8F-C6789AEE0EF1}"/>
          </ac:spMkLst>
        </pc:spChg>
        <pc:picChg chg="add mod">
          <ac:chgData name="Adam Alder" userId="778d699ccc285965" providerId="LiveId" clId="{27844566-C490-4FA3-9318-4896652F4D6C}" dt="2021-07-03T17:15:30.259" v="1450" actId="14100"/>
          <ac:picMkLst>
            <pc:docMk/>
            <pc:sldMk cId="3936359291" sldId="265"/>
            <ac:picMk id="5" creationId="{73F95C7F-6428-46FB-8A15-CD0E3BA3D3CB}"/>
          </ac:picMkLst>
        </pc:picChg>
      </pc:sldChg>
      <pc:sldChg chg="new del">
        <pc:chgData name="Adam Alder" userId="778d699ccc285965" providerId="LiveId" clId="{27844566-C490-4FA3-9318-4896652F4D6C}" dt="2021-07-03T17:16:16.635" v="1454" actId="2696"/>
        <pc:sldMkLst>
          <pc:docMk/>
          <pc:sldMk cId="1021737918" sldId="266"/>
        </pc:sldMkLst>
      </pc:sldChg>
      <pc:sldChg chg="addSp delSp modSp new mod">
        <pc:chgData name="Adam Alder" userId="778d699ccc285965" providerId="LiveId" clId="{27844566-C490-4FA3-9318-4896652F4D6C}" dt="2021-07-03T17:17:27.250" v="1473" actId="14100"/>
        <pc:sldMkLst>
          <pc:docMk/>
          <pc:sldMk cId="2627445964" sldId="266"/>
        </pc:sldMkLst>
        <pc:spChg chg="mod">
          <ac:chgData name="Adam Alder" userId="778d699ccc285965" providerId="LiveId" clId="{27844566-C490-4FA3-9318-4896652F4D6C}" dt="2021-07-03T17:16:33.674" v="1469" actId="20577"/>
          <ac:spMkLst>
            <pc:docMk/>
            <pc:sldMk cId="2627445964" sldId="266"/>
            <ac:spMk id="2" creationId="{F9B7193F-102D-40BE-B2EB-21E5F17DFF81}"/>
          </ac:spMkLst>
        </pc:spChg>
        <pc:spChg chg="del">
          <ac:chgData name="Adam Alder" userId="778d699ccc285965" providerId="LiveId" clId="{27844566-C490-4FA3-9318-4896652F4D6C}" dt="2021-07-03T17:17:17.315" v="1470"/>
          <ac:spMkLst>
            <pc:docMk/>
            <pc:sldMk cId="2627445964" sldId="266"/>
            <ac:spMk id="3" creationId="{51284FEE-55C4-4CC7-8373-44513401DA0B}"/>
          </ac:spMkLst>
        </pc:spChg>
        <pc:picChg chg="add mod">
          <ac:chgData name="Adam Alder" userId="778d699ccc285965" providerId="LiveId" clId="{27844566-C490-4FA3-9318-4896652F4D6C}" dt="2021-07-03T17:17:27.250" v="1473" actId="14100"/>
          <ac:picMkLst>
            <pc:docMk/>
            <pc:sldMk cId="2627445964" sldId="266"/>
            <ac:picMk id="2050" creationId="{D9591BA2-AF35-4ABB-A3F0-73B273070E8A}"/>
          </ac:picMkLst>
        </pc:picChg>
      </pc:sldChg>
      <pc:sldChg chg="new del">
        <pc:chgData name="Adam Alder" userId="778d699ccc285965" providerId="LiveId" clId="{27844566-C490-4FA3-9318-4896652F4D6C}" dt="2021-07-03T17:16:13.301" v="1453" actId="2696"/>
        <pc:sldMkLst>
          <pc:docMk/>
          <pc:sldMk cId="186714222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dium-maps.com/facts/sports-franchises.html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rssglobalfinance.com/major-league-baseball-finances-what-the-numbers-tell-us/" TargetMode="External"/><Relationship Id="rId4" Type="http://schemas.openxmlformats.org/officeDocument/2006/relationships/hyperlink" Target="https://sanantonio.areaconnect.com/zip2.htm?city=San+Antoni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pear-think-idea-2010011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4355-FBB7-42BD-8B6D-051551E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Bringing Another Professional Sports Team to San Antonio</a:t>
            </a:r>
            <a:endParaRPr lang="en-US" dirty="0"/>
          </a:p>
        </p:txBody>
      </p:sp>
      <p:pic>
        <p:nvPicPr>
          <p:cNvPr id="6" name="Picture 4" descr="ResiHome - Houses for Rent - Single Family Rental Homes">
            <a:extLst>
              <a:ext uri="{FF2B5EF4-FFF2-40B4-BE49-F238E27FC236}">
                <a16:creationId xmlns:a16="http://schemas.microsoft.com/office/drawing/2014/main" id="{5491ECFE-97B8-40B9-91BE-11BB6B3B5B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6" y="2584173"/>
            <a:ext cx="9399102" cy="35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9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193F-102D-40BE-B2EB-21E5F17D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you!!!</a:t>
            </a:r>
          </a:p>
        </p:txBody>
      </p:sp>
      <p:pic>
        <p:nvPicPr>
          <p:cNvPr id="2050" name="Picture 2" descr="Travel to San Antonio USA | San Antonio Texas | Visit San Antonio">
            <a:extLst>
              <a:ext uri="{FF2B5EF4-FFF2-40B4-BE49-F238E27FC236}">
                <a16:creationId xmlns:a16="http://schemas.microsoft.com/office/drawing/2014/main" id="{D9591BA2-AF35-4ABB-A3F0-73B273070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0" y="2557463"/>
            <a:ext cx="9491868" cy="3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4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2510-D874-43CD-ACAD-C3131F3A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4AD4-1CD2-413B-BE16-BE9758ED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population and land area to have another team.</a:t>
            </a:r>
          </a:p>
          <a:p>
            <a:r>
              <a:rPr lang="en-US" dirty="0"/>
              <a:t>San Antonio people have proven to be loyal sports fans and deserve another professional sports team.</a:t>
            </a:r>
          </a:p>
          <a:p>
            <a:r>
              <a:rPr lang="en-US" dirty="0"/>
              <a:t>Revenues would or could be very satisfactory.</a:t>
            </a:r>
          </a:p>
          <a:p>
            <a:r>
              <a:rPr lang="en-US" dirty="0"/>
              <a:t>In summary, great location, great fans and great earning potential.</a:t>
            </a:r>
          </a:p>
        </p:txBody>
      </p:sp>
    </p:spTree>
    <p:extLst>
      <p:ext uri="{BB962C8B-B14F-4D97-AF65-F5344CB8AC3E}">
        <p14:creationId xmlns:p14="http://schemas.microsoft.com/office/powerpoint/2010/main" val="13378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4279-C91F-4C62-8794-DAE740C4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and Cleaning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3189-149A-4DEB-A23C-C45D3855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Population Information: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https://en.wikipedia.org/wiki/List_of_United_States_cities_by_population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Sports Teams Information: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http://www.stadium-maps.com/facts/sports-franchises.html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San Antonio Neighborhood Information: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https://sanantonio.areaconnect.com/zip2.htm?city=San+Antonio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Revenue Information: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https://www.morssglobalfinance.com/major-league-baseball-finances-what-the-numbers-tell-us/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Scrapped and Cleaned Information into 3 tables to use for my analysis.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2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DF6C-9159-4972-A8FF-82F1EEE2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City vs Sports Teams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75B5A-B9A1-4DB4-B897-141BC79F2D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2557463"/>
            <a:ext cx="8269356" cy="35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1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FBD6-570C-4CFF-9C64-1D78D500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91EB0-DEF3-421F-9775-6622814327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78" y="2504454"/>
            <a:ext cx="5751444" cy="36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E3C1-DFDA-46F6-B7E5-EC465760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Potential Revenue For MLB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B66AF-BF2A-496B-931A-F0582F04F7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97" y="2557463"/>
            <a:ext cx="7036904" cy="360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A46C-A340-47BA-BDF0-68CAE00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F08-B1FD-4F19-8C8A-95C4AF7D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agree?</a:t>
            </a:r>
          </a:p>
          <a:p>
            <a:r>
              <a:rPr lang="en-US" dirty="0"/>
              <a:t>Possibility of expansion/draft a team.</a:t>
            </a:r>
          </a:p>
          <a:p>
            <a:r>
              <a:rPr lang="en-US" dirty="0"/>
              <a:t>Possibility of moving a team from another city.</a:t>
            </a:r>
          </a:p>
        </p:txBody>
      </p:sp>
    </p:spTree>
    <p:extLst>
      <p:ext uri="{BB962C8B-B14F-4D97-AF65-F5344CB8AC3E}">
        <p14:creationId xmlns:p14="http://schemas.microsoft.com/office/powerpoint/2010/main" val="136847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0466-7FC7-443C-A621-FEE701A6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B613-7766-40CA-BDDB-C40F194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Antonio is a great city for another professional sports team.</a:t>
            </a:r>
          </a:p>
          <a:p>
            <a:r>
              <a:rPr lang="en-US" dirty="0"/>
              <a:t>Great location.</a:t>
            </a:r>
          </a:p>
          <a:p>
            <a:r>
              <a:rPr lang="en-US" dirty="0"/>
              <a:t>Great fans.</a:t>
            </a:r>
          </a:p>
          <a:p>
            <a:r>
              <a:rPr lang="en-US" dirty="0"/>
              <a:t>Great earning potential.</a:t>
            </a:r>
          </a:p>
        </p:txBody>
      </p:sp>
    </p:spTree>
    <p:extLst>
      <p:ext uri="{BB962C8B-B14F-4D97-AF65-F5344CB8AC3E}">
        <p14:creationId xmlns:p14="http://schemas.microsoft.com/office/powerpoint/2010/main" val="13070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B7A8-D462-4383-A0FF-83D9177E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95C7F-6428-46FB-8A15-CD0E3BA3D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4487" y="2597426"/>
            <a:ext cx="9452111" cy="3562626"/>
          </a:xfrm>
        </p:spPr>
      </p:pic>
    </p:spTree>
    <p:extLst>
      <p:ext uri="{BB962C8B-B14F-4D97-AF65-F5344CB8AC3E}">
        <p14:creationId xmlns:p14="http://schemas.microsoft.com/office/powerpoint/2010/main" val="393635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213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Bringing Another Professional Sports Team to San Antonio</vt:lpstr>
      <vt:lpstr>Why?</vt:lpstr>
      <vt:lpstr>Data Acquisition and Cleaning </vt:lpstr>
      <vt:lpstr>City vs Sports Teams Comparison</vt:lpstr>
      <vt:lpstr>Location</vt:lpstr>
      <vt:lpstr>Potential Revenue For MLB Team</vt:lpstr>
      <vt:lpstr>Discussion</vt:lpstr>
      <vt:lpstr>Conclusion</vt:lpstr>
      <vt:lpstr>Questions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Another Professional Sports Team to San Antonio </dc:title>
  <dc:creator>Adam Alder</dc:creator>
  <cp:lastModifiedBy>Adam Alder</cp:lastModifiedBy>
  <cp:revision>1</cp:revision>
  <dcterms:created xsi:type="dcterms:W3CDTF">2021-07-03T16:00:33Z</dcterms:created>
  <dcterms:modified xsi:type="dcterms:W3CDTF">2021-07-03T17:17:36Z</dcterms:modified>
</cp:coreProperties>
</file>