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54"/>
    <p:restoredTop sz="94523"/>
  </p:normalViewPr>
  <p:slideViewPr>
    <p:cSldViewPr snapToGrid="0" snapToObjects="1">
      <p:cViewPr>
        <p:scale>
          <a:sx n="63" d="100"/>
          <a:sy n="63" d="100"/>
        </p:scale>
        <p:origin x="35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8C30-C7A5-E440-AB02-1C18328C29D3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15A2-82A4-8945-8742-907B46A7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8C30-C7A5-E440-AB02-1C18328C29D3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15A2-82A4-8945-8742-907B46A7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8C30-C7A5-E440-AB02-1C18328C29D3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15A2-82A4-8945-8742-907B46A7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8C30-C7A5-E440-AB02-1C18328C29D3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15A2-82A4-8945-8742-907B46A7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3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8C30-C7A5-E440-AB02-1C18328C29D3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15A2-82A4-8945-8742-907B46A7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8C30-C7A5-E440-AB02-1C18328C29D3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15A2-82A4-8945-8742-907B46A7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6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8C30-C7A5-E440-AB02-1C18328C29D3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15A2-82A4-8945-8742-907B46A7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4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8C30-C7A5-E440-AB02-1C18328C29D3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15A2-82A4-8945-8742-907B46A7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8C30-C7A5-E440-AB02-1C18328C29D3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15A2-82A4-8945-8742-907B46A7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8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8C30-C7A5-E440-AB02-1C18328C29D3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15A2-82A4-8945-8742-907B46A7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8C30-C7A5-E440-AB02-1C18328C29D3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15A2-82A4-8945-8742-907B46A7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8C30-C7A5-E440-AB02-1C18328C29D3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D15A2-82A4-8945-8742-907B46A7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9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1851" y="160477"/>
            <a:ext cx="4176032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doSplineOfFitOnSnResiduals.py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11851" y="2022407"/>
            <a:ext cx="4176032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simulFitMuResiduals.py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509" y="79308"/>
            <a:ext cx="2620143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loadSN.py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97078" y="160477"/>
            <a:ext cx="3392557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calculateSplineWithSpecificKnots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789" y="1806860"/>
            <a:ext cx="2620143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DirectoryArchive.py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54028" y="3884337"/>
            <a:ext cx="2620143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simultaneousFit.py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758428" y="4584419"/>
            <a:ext cx="2620143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SDSSArchive.py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549628" y="4122670"/>
            <a:ext cx="2620143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PanStars1Archive.py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893077" y="1753530"/>
            <a:ext cx="3243120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AstronomicalParameterArchive.py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-1132009" y="3422582"/>
            <a:ext cx="2620143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checkIfInCyclicRange.py</a:t>
            </a:r>
            <a:endParaRPr lang="en-US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10445228" y="3884332"/>
            <a:ext cx="2620143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binData.py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097078" y="6157912"/>
            <a:ext cx="2620143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randomSimulationFunctions.py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4" idx="1"/>
            <a:endCxn id="8" idx="3"/>
          </p:cNvCxnSpPr>
          <p:nvPr/>
        </p:nvCxnSpPr>
        <p:spPr>
          <a:xfrm flipH="1" flipV="1">
            <a:off x="3328652" y="779396"/>
            <a:ext cx="383199" cy="8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" idx="3"/>
            <a:endCxn id="9" idx="1"/>
          </p:cNvCxnSpPr>
          <p:nvPr/>
        </p:nvCxnSpPr>
        <p:spPr>
          <a:xfrm>
            <a:off x="7887883" y="860565"/>
            <a:ext cx="209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" idx="2"/>
            <a:endCxn id="5" idx="0"/>
          </p:cNvCxnSpPr>
          <p:nvPr/>
        </p:nvCxnSpPr>
        <p:spPr>
          <a:xfrm>
            <a:off x="5799867" y="1560652"/>
            <a:ext cx="0" cy="46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" idx="1"/>
            <a:endCxn id="8" idx="2"/>
          </p:cNvCxnSpPr>
          <p:nvPr/>
        </p:nvCxnSpPr>
        <p:spPr>
          <a:xfrm flipH="1" flipV="1">
            <a:off x="2018581" y="1479483"/>
            <a:ext cx="1693270" cy="124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" idx="1"/>
            <a:endCxn id="17" idx="3"/>
          </p:cNvCxnSpPr>
          <p:nvPr/>
        </p:nvCxnSpPr>
        <p:spPr>
          <a:xfrm flipH="1" flipV="1">
            <a:off x="2661932" y="2506948"/>
            <a:ext cx="1049919" cy="21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5" idx="3"/>
            <a:endCxn id="36" idx="1"/>
          </p:cNvCxnSpPr>
          <p:nvPr/>
        </p:nvCxnSpPr>
        <p:spPr>
          <a:xfrm flipV="1">
            <a:off x="4378571" y="2453618"/>
            <a:ext cx="4514506" cy="283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" idx="3"/>
            <a:endCxn id="36" idx="1"/>
          </p:cNvCxnSpPr>
          <p:nvPr/>
        </p:nvCxnSpPr>
        <p:spPr>
          <a:xfrm flipV="1">
            <a:off x="7887883" y="2453618"/>
            <a:ext cx="1005194" cy="26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" idx="1"/>
            <a:endCxn id="17" idx="3"/>
          </p:cNvCxnSpPr>
          <p:nvPr/>
        </p:nvCxnSpPr>
        <p:spPr>
          <a:xfrm flipH="1">
            <a:off x="2661932" y="860565"/>
            <a:ext cx="1049919" cy="164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" idx="2"/>
            <a:endCxn id="48" idx="3"/>
          </p:cNvCxnSpPr>
          <p:nvPr/>
        </p:nvCxnSpPr>
        <p:spPr>
          <a:xfrm flipH="1">
            <a:off x="1488134" y="3422582"/>
            <a:ext cx="4311733" cy="70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" idx="2"/>
            <a:endCxn id="25" idx="0"/>
          </p:cNvCxnSpPr>
          <p:nvPr/>
        </p:nvCxnSpPr>
        <p:spPr>
          <a:xfrm flipH="1">
            <a:off x="3068500" y="3422582"/>
            <a:ext cx="2731367" cy="116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" idx="2"/>
            <a:endCxn id="21" idx="0"/>
          </p:cNvCxnSpPr>
          <p:nvPr/>
        </p:nvCxnSpPr>
        <p:spPr>
          <a:xfrm>
            <a:off x="5799867" y="3422582"/>
            <a:ext cx="164233" cy="46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" idx="2"/>
            <a:endCxn id="56" idx="0"/>
          </p:cNvCxnSpPr>
          <p:nvPr/>
        </p:nvCxnSpPr>
        <p:spPr>
          <a:xfrm>
            <a:off x="5799867" y="3422582"/>
            <a:ext cx="3607283" cy="273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" idx="2"/>
            <a:endCxn id="32" idx="0"/>
          </p:cNvCxnSpPr>
          <p:nvPr/>
        </p:nvCxnSpPr>
        <p:spPr>
          <a:xfrm>
            <a:off x="5799867" y="3422582"/>
            <a:ext cx="3059833" cy="70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" idx="3"/>
            <a:endCxn id="55" idx="0"/>
          </p:cNvCxnSpPr>
          <p:nvPr/>
        </p:nvCxnSpPr>
        <p:spPr>
          <a:xfrm>
            <a:off x="7887883" y="2722495"/>
            <a:ext cx="3867417" cy="116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763585" y="6250174"/>
            <a:ext cx="2620143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SNDataArchive.py</a:t>
            </a:r>
            <a:endParaRPr lang="en-US" dirty="0"/>
          </a:p>
        </p:txBody>
      </p:sp>
      <p:cxnSp>
        <p:nvCxnSpPr>
          <p:cNvPr id="120" name="Straight Arrow Connector 119"/>
          <p:cNvCxnSpPr>
            <a:stCxn id="25" idx="2"/>
            <a:endCxn id="119" idx="0"/>
          </p:cNvCxnSpPr>
          <p:nvPr/>
        </p:nvCxnSpPr>
        <p:spPr>
          <a:xfrm>
            <a:off x="3068500" y="5984594"/>
            <a:ext cx="5157" cy="26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5" idx="1"/>
            <a:endCxn id="124" idx="3"/>
          </p:cNvCxnSpPr>
          <p:nvPr/>
        </p:nvCxnSpPr>
        <p:spPr>
          <a:xfrm flipH="1">
            <a:off x="1050359" y="5284507"/>
            <a:ext cx="708069" cy="38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-1569784" y="4970176"/>
            <a:ext cx="2620143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RawSNDataStorer.py</a:t>
            </a:r>
            <a:endParaRPr lang="en-US" dirty="0"/>
          </a:p>
        </p:txBody>
      </p:sp>
      <p:cxnSp>
        <p:nvCxnSpPr>
          <p:cNvPr id="127" name="Straight Arrow Connector 126"/>
          <p:cNvCxnSpPr>
            <a:stCxn id="119" idx="3"/>
            <a:endCxn id="36" idx="2"/>
          </p:cNvCxnSpPr>
          <p:nvPr/>
        </p:nvCxnSpPr>
        <p:spPr>
          <a:xfrm flipV="1">
            <a:off x="4383728" y="3153705"/>
            <a:ext cx="6130909" cy="379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9" idx="1"/>
            <a:endCxn id="17" idx="2"/>
          </p:cNvCxnSpPr>
          <p:nvPr/>
        </p:nvCxnSpPr>
        <p:spPr>
          <a:xfrm flipH="1" flipV="1">
            <a:off x="1351861" y="3207035"/>
            <a:ext cx="411724" cy="374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4" idx="2"/>
            <a:endCxn id="119" idx="1"/>
          </p:cNvCxnSpPr>
          <p:nvPr/>
        </p:nvCxnSpPr>
        <p:spPr>
          <a:xfrm>
            <a:off x="-259712" y="6370351"/>
            <a:ext cx="2023297" cy="57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2" idx="0"/>
            <a:endCxn id="36" idx="2"/>
          </p:cNvCxnSpPr>
          <p:nvPr/>
        </p:nvCxnSpPr>
        <p:spPr>
          <a:xfrm flipV="1">
            <a:off x="8859700" y="3153705"/>
            <a:ext cx="1654937" cy="96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2" idx="2"/>
            <a:endCxn id="119" idx="3"/>
          </p:cNvCxnSpPr>
          <p:nvPr/>
        </p:nvCxnSpPr>
        <p:spPr>
          <a:xfrm flipH="1">
            <a:off x="4383728" y="5522845"/>
            <a:ext cx="4475972" cy="142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2" idx="1"/>
            <a:endCxn id="124" idx="3"/>
          </p:cNvCxnSpPr>
          <p:nvPr/>
        </p:nvCxnSpPr>
        <p:spPr>
          <a:xfrm flipH="1">
            <a:off x="1050359" y="4822758"/>
            <a:ext cx="6499269" cy="84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8" idx="2"/>
            <a:endCxn id="119" idx="0"/>
          </p:cNvCxnSpPr>
          <p:nvPr/>
        </p:nvCxnSpPr>
        <p:spPr>
          <a:xfrm>
            <a:off x="2018581" y="1479483"/>
            <a:ext cx="1055076" cy="477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8" idx="2"/>
            <a:endCxn id="124" idx="0"/>
          </p:cNvCxnSpPr>
          <p:nvPr/>
        </p:nvCxnSpPr>
        <p:spPr>
          <a:xfrm flipH="1">
            <a:off x="-259712" y="1479483"/>
            <a:ext cx="2278293" cy="349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2306379" y="0"/>
            <a:ext cx="2620143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computeMuForCosmology.py</a:t>
            </a:r>
            <a:endParaRPr lang="en-US" dirty="0" smtClean="0"/>
          </a:p>
        </p:txBody>
      </p:sp>
      <p:cxnSp>
        <p:nvCxnSpPr>
          <p:cNvPr id="159" name="Straight Arrow Connector 158"/>
          <p:cNvCxnSpPr>
            <a:stCxn id="8" idx="1"/>
            <a:endCxn id="158" idx="3"/>
          </p:cNvCxnSpPr>
          <p:nvPr/>
        </p:nvCxnSpPr>
        <p:spPr>
          <a:xfrm flipH="1" flipV="1">
            <a:off x="313764" y="700088"/>
            <a:ext cx="394745" cy="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8" idx="2"/>
            <a:endCxn id="166" idx="0"/>
          </p:cNvCxnSpPr>
          <p:nvPr/>
        </p:nvCxnSpPr>
        <p:spPr>
          <a:xfrm flipH="1">
            <a:off x="-1840425" y="1400175"/>
            <a:ext cx="844118" cy="40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-3461985" y="1806859"/>
            <a:ext cx="3243120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CosmologicalParameterArchive.py</a:t>
            </a:r>
            <a:endParaRPr lang="en-US" dirty="0"/>
          </a:p>
        </p:txBody>
      </p:sp>
      <p:cxnSp>
        <p:nvCxnSpPr>
          <p:cNvPr id="169" name="Straight Arrow Connector 168"/>
          <p:cNvCxnSpPr>
            <a:stCxn id="55" idx="2"/>
            <a:endCxn id="172" idx="0"/>
          </p:cNvCxnSpPr>
          <p:nvPr/>
        </p:nvCxnSpPr>
        <p:spPr>
          <a:xfrm>
            <a:off x="11755300" y="5284507"/>
            <a:ext cx="378061" cy="3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0823289" y="5670263"/>
            <a:ext cx="2620143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logList.py</a:t>
            </a:r>
            <a:endParaRPr lang="en-US" dirty="0"/>
          </a:p>
        </p:txBody>
      </p:sp>
      <p:cxnSp>
        <p:nvCxnSpPr>
          <p:cNvPr id="174" name="Straight Arrow Connector 173"/>
          <p:cNvCxnSpPr>
            <a:stCxn id="56" idx="1"/>
            <a:endCxn id="178" idx="3"/>
          </p:cNvCxnSpPr>
          <p:nvPr/>
        </p:nvCxnSpPr>
        <p:spPr>
          <a:xfrm flipH="1">
            <a:off x="7670592" y="6858000"/>
            <a:ext cx="426486" cy="9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5050449" y="6250173"/>
            <a:ext cx="2620143" cy="1400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cantrips.py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9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Brownsberger, Sasha</dc:creator>
  <cp:lastModifiedBy>Brownsberger, Sasha</cp:lastModifiedBy>
  <cp:revision>5</cp:revision>
  <dcterms:created xsi:type="dcterms:W3CDTF">2017-09-07T20:53:51Z</dcterms:created>
  <dcterms:modified xsi:type="dcterms:W3CDTF">2017-09-07T21:38:06Z</dcterms:modified>
</cp:coreProperties>
</file>