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2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443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0B03A-6F38-47FD-8B5C-ECADD657313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CF9E-2A69-48C9-B72B-5C25A21B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46K to 37K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#Decreasing lag suggests highly autocorrelated dataset</a:t>
            </a:r>
          </a:p>
          <a:p>
            <a:r>
              <a:rPr lang="en-US" dirty="0" err="1"/>
              <a:t>plot_acf</a:t>
            </a:r>
            <a:r>
              <a:rPr lang="en-US" dirty="0"/>
              <a:t> = </a:t>
            </a:r>
            <a:r>
              <a:rPr lang="en-US" dirty="0" err="1"/>
              <a:t>autocorrelation_plot</a:t>
            </a:r>
            <a:r>
              <a:rPr lang="en-US" dirty="0"/>
              <a:t>(train)</a:t>
            </a:r>
          </a:p>
          <a:p>
            <a:endParaRPr lang="en-US" dirty="0"/>
          </a:p>
          <a:p>
            <a:r>
              <a:rPr lang="en-US" dirty="0"/>
              <a:t>#find ideal lag. Cyclical spikes means we have a cycle</a:t>
            </a:r>
          </a:p>
          <a:p>
            <a:r>
              <a:rPr lang="en-US" dirty="0"/>
              <a:t>AR(1) model matches the autocorrelation of a lag of 1. Therefore stationary.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(21,1,1)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A1C-CCE2-4EBB-9C6F-E54A78F24D1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Stuart Lai</a:t>
            </a:r>
          </a:p>
        </p:txBody>
      </p:sp>
    </p:spTree>
    <p:extLst>
      <p:ext uri="{BB962C8B-B14F-4D97-AF65-F5344CB8AC3E}">
        <p14:creationId xmlns:p14="http://schemas.microsoft.com/office/powerpoint/2010/main" val="4273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Is an ARIMA model an ideal estimator?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B6C68-DE3C-4871-928E-BE2009D32C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58171"/>
            <a:ext cx="5131969" cy="351870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1BCED-C1B0-4AC3-A9F2-BE0B1AB776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460018"/>
            <a:ext cx="5669902" cy="29347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277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8C76-DE02-4A7A-AD74-281E3C77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Error of ARIMA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8E7C41-7110-4907-B90F-690866CC04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39576"/>
            <a:ext cx="5157375" cy="365843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14CA2-172A-4586-8010-BF08B0DDC3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6427" y="1939575"/>
            <a:ext cx="5336210" cy="310828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104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BD1-E80F-4513-A8B8-93AFB26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 and Looking forward</a:t>
            </a:r>
            <a:br>
              <a:rPr lang="en-US" dirty="0"/>
            </a:br>
            <a:r>
              <a:rPr lang="en-US" sz="2700" dirty="0"/>
              <a:t>- Yes, demand does fluctuate by season. It decreases near the end of the year.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B4E76-1B2F-4DD0-9A36-56B691223D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891"/>
            <a:ext cx="6157404" cy="420209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1890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100A-25F8-4672-9E29-1CD5D71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256-8B77-4DCA-9B56-73069F10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VAR</a:t>
            </a:r>
          </a:p>
          <a:p>
            <a:r>
              <a:rPr lang="en-US" dirty="0">
                <a:latin typeface="Sentinel Light" panose="02000000000000000000" pitchFamily="50" charset="0"/>
              </a:rPr>
              <a:t>Predict using different features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E.g. Does the number of passengers follow a season trend?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E.g. Does the average trip distance follow a seasonal trend?</a:t>
            </a:r>
          </a:p>
        </p:txBody>
      </p:sp>
    </p:spTree>
    <p:extLst>
      <p:ext uri="{BB962C8B-B14F-4D97-AF65-F5344CB8AC3E}">
        <p14:creationId xmlns:p14="http://schemas.microsoft.com/office/powerpoint/2010/main" val="37208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Research Question</a:t>
            </a:r>
          </a:p>
          <a:p>
            <a:r>
              <a:rPr lang="en-US" dirty="0">
                <a:latin typeface="Sentinel Light" panose="02000000000000000000" pitchFamily="50" charset="0"/>
              </a:rPr>
              <a:t>Data preparation</a:t>
            </a:r>
          </a:p>
          <a:p>
            <a:r>
              <a:rPr lang="en-US" dirty="0">
                <a:latin typeface="Sentinel Light" panose="02000000000000000000" pitchFamily="50" charset="0"/>
              </a:rPr>
              <a:t>Data Cleaning and wrangling</a:t>
            </a:r>
          </a:p>
          <a:p>
            <a:r>
              <a:rPr lang="en-US" dirty="0">
                <a:latin typeface="Sentinel Light" panose="02000000000000000000" pitchFamily="50" charset="0"/>
              </a:rPr>
              <a:t>Exploratory analysis</a:t>
            </a:r>
          </a:p>
          <a:p>
            <a:r>
              <a:rPr lang="en-US" dirty="0">
                <a:latin typeface="Sentinel Light" panose="02000000000000000000" pitchFamily="50" charset="0"/>
              </a:rPr>
              <a:t>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Research Question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How much does green taxi demand fluctuate according to season and can we predict demand?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Based on the time of year do people hail rides more or less?</a:t>
            </a:r>
          </a:p>
        </p:txBody>
      </p:sp>
    </p:spTree>
    <p:extLst>
      <p:ext uri="{BB962C8B-B14F-4D97-AF65-F5344CB8AC3E}">
        <p14:creationId xmlns:p14="http://schemas.microsoft.com/office/powerpoint/2010/main" val="301475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data have you gathered, and how did you gather it?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Downloaded 2016 Green Taxi data from the NYC Open data website. 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Data is published by the New York Taxi and Limousine Commission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Source: https://data.cityofnewyork.us/Transportation/2016-Green-Taxi-Trip-Data/hvrh-b6nb</a:t>
            </a:r>
          </a:p>
          <a:p>
            <a:r>
              <a:rPr lang="en-US" dirty="0">
                <a:latin typeface="Sentinel Light" panose="02000000000000000000" pitchFamily="50" charset="0"/>
              </a:rPr>
              <a:t>Green Taxi’s service the Borough's and not Manhattan (yellow taxi’s). </a:t>
            </a:r>
          </a:p>
          <a:p>
            <a:r>
              <a:rPr lang="en-US" dirty="0">
                <a:latin typeface="Sentinel Light" panose="02000000000000000000" pitchFamily="50" charset="0"/>
              </a:rPr>
              <a:t>Uploaded as a CSV into </a:t>
            </a:r>
            <a:r>
              <a:rPr lang="en-US" dirty="0" err="1">
                <a:latin typeface="Sentinel Light" panose="02000000000000000000" pitchFamily="50" charset="0"/>
              </a:rPr>
              <a:t>Spyder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Cleaning the data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Sentinel Light" panose="02000000000000000000" pitchFamily="50" charset="0"/>
              </a:rPr>
              <a:t>Parse date from datetime field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Create a response variable, which is where a pickup and </a:t>
            </a:r>
            <a:r>
              <a:rPr lang="en-US" dirty="0" err="1">
                <a:latin typeface="Sentinel Light" panose="02000000000000000000" pitchFamily="50" charset="0"/>
              </a:rPr>
              <a:t>dropoff</a:t>
            </a:r>
            <a:r>
              <a:rPr lang="en-US" dirty="0">
                <a:latin typeface="Sentinel Light" panose="02000000000000000000" pitchFamily="50" charset="0"/>
              </a:rPr>
              <a:t> datetime are present.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Check for a discrepancy between column values.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Parse the day and month from the datetime field.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Convert passenger count, trip distance, revenue, and response variable to numeric.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Aggregate data by day, which reduces the row count from 16.3M to 355 rows.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Convert ‘</a:t>
            </a:r>
            <a:r>
              <a:rPr lang="en-US" dirty="0" err="1">
                <a:latin typeface="Sentinel Light" panose="02000000000000000000" pitchFamily="50" charset="0"/>
              </a:rPr>
              <a:t>pickup_timestamp</a:t>
            </a:r>
            <a:r>
              <a:rPr lang="en-US" dirty="0">
                <a:latin typeface="Sentinel Light" panose="02000000000000000000" pitchFamily="50" charset="0"/>
              </a:rPr>
              <a:t>’ to datetime and set it as the index</a:t>
            </a:r>
          </a:p>
        </p:txBody>
      </p:sp>
    </p:spTree>
    <p:extLst>
      <p:ext uri="{BB962C8B-B14F-4D97-AF65-F5344CB8AC3E}">
        <p14:creationId xmlns:p14="http://schemas.microsoft.com/office/powerpoint/2010/main" val="666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steps have you taken to explore the data?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null values for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row counts for all columns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Applied counter logic. </a:t>
            </a:r>
          </a:p>
          <a:p>
            <a:pPr lvl="1"/>
            <a:r>
              <a:rPr lang="en-US" dirty="0">
                <a:latin typeface="Sentinel Light" panose="02000000000000000000" pitchFamily="50" charset="0"/>
                <a:ea typeface="+mj-ea"/>
                <a:cs typeface="+mj-cs"/>
              </a:rPr>
              <a:t>i.e. where is Longitude positive?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for stationarity</a:t>
            </a:r>
          </a:p>
          <a:p>
            <a:endParaRPr lang="en-US" dirty="0">
              <a:latin typeface="Sentinel Light" panose="02000000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81E9-94C5-4FD6-AC88-6D41D6B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the 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B9390-E63B-4134-B7FC-24AF8296F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836"/>
            <a:ext cx="8707016" cy="449397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905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How appropriate is the data?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</a:rPr>
              <a:t>Yes, the dataset appears to be suitable</a:t>
            </a:r>
          </a:p>
        </p:txBody>
      </p:sp>
    </p:spTree>
    <p:extLst>
      <p:ext uri="{BB962C8B-B14F-4D97-AF65-F5344CB8AC3E}">
        <p14:creationId xmlns:p14="http://schemas.microsoft.com/office/powerpoint/2010/main" val="39929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insights have you gained from your exploration?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dataset is fairly clean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Missing 7M pickup &amp;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Lat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and Longs when compared to the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latitude and longitude fields all move in-sync. 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rest of the columns move in sync with pickup and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times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4456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420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Sentinel Light</vt:lpstr>
      <vt:lpstr>Office Theme</vt:lpstr>
      <vt:lpstr>Final Project</vt:lpstr>
      <vt:lpstr>Agenda</vt:lpstr>
      <vt:lpstr>Research Question </vt:lpstr>
      <vt:lpstr>What data have you gathered, and how did you gather it? </vt:lpstr>
      <vt:lpstr>Cleaning the data </vt:lpstr>
      <vt:lpstr>What steps have you taken to explore the data? </vt:lpstr>
      <vt:lpstr>Trends in the raw data</vt:lpstr>
      <vt:lpstr>How appropriate is the data? </vt:lpstr>
      <vt:lpstr>What insights have you gained from your exploration? </vt:lpstr>
      <vt:lpstr>Is an ARIMA model an ideal estimator? </vt:lpstr>
      <vt:lpstr>Results and Error of ARIMA model</vt:lpstr>
      <vt:lpstr>Forecast and Looking forward - Yes, demand does fluctuate by season. It decreases near the end of the year. </vt:lpstr>
      <vt:lpstr>Next Steps</vt:lpstr>
    </vt:vector>
  </TitlesOfParts>
  <Company>Recreational Equipment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Stuart Lai</dc:creator>
  <cp:lastModifiedBy>Stuart Lai</cp:lastModifiedBy>
  <cp:revision>19</cp:revision>
  <dcterms:created xsi:type="dcterms:W3CDTF">2017-10-21T22:25:01Z</dcterms:created>
  <dcterms:modified xsi:type="dcterms:W3CDTF">2017-11-20T03:26:52Z</dcterms:modified>
</cp:coreProperties>
</file>