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0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4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2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2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5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3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0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B4A1C-CCE2-4EBB-9C6F-E54A78F24D1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5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ntinel Light" panose="02000000000000000000" pitchFamily="50" charset="0"/>
              </a:rPr>
              <a:t>Final Project</a:t>
            </a:r>
            <a:endParaRPr lang="en-US" dirty="0">
              <a:latin typeface="Sentinel Light" panose="020000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Sentinel Light" panose="02000000000000000000" pitchFamily="50" charset="0"/>
              </a:rPr>
              <a:t>Stuart Lai</a:t>
            </a:r>
            <a:endParaRPr lang="en-US" dirty="0">
              <a:latin typeface="Sentinel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ntinel Light" panose="02000000000000000000" pitchFamily="50" charset="0"/>
              </a:rPr>
              <a:t>Agenda</a:t>
            </a:r>
            <a:endParaRPr lang="en-US" dirty="0">
              <a:latin typeface="Sentinel Light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What data have you gathered, and how did you gather it?</a:t>
            </a:r>
          </a:p>
          <a:p>
            <a:r>
              <a:rPr lang="en-US" dirty="0">
                <a:latin typeface="Sentinel Light" panose="02000000000000000000" pitchFamily="50" charset="0"/>
              </a:rPr>
              <a:t>Which areas of the data have you cleaned, and which areas still need cleaning?</a:t>
            </a:r>
          </a:p>
          <a:p>
            <a:r>
              <a:rPr lang="en-US" dirty="0">
                <a:latin typeface="Sentinel Light" panose="02000000000000000000" pitchFamily="50" charset="0"/>
              </a:rPr>
              <a:t>What steps have you taken to explore the data?</a:t>
            </a:r>
          </a:p>
          <a:p>
            <a:r>
              <a:rPr lang="en-US" dirty="0">
                <a:latin typeface="Sentinel Light" panose="02000000000000000000" pitchFamily="50" charset="0"/>
              </a:rPr>
              <a:t>What insights have you gained from your exploration?</a:t>
            </a:r>
          </a:p>
          <a:p>
            <a:r>
              <a:rPr lang="en-US" dirty="0">
                <a:latin typeface="Sentinel Light" panose="02000000000000000000" pitchFamily="50" charset="0"/>
              </a:rPr>
              <a:t>Will you be able to answer your question with this data, or do you need to gather more data (or adjust your question)?</a:t>
            </a:r>
          </a:p>
          <a:p>
            <a:r>
              <a:rPr lang="en-US" dirty="0">
                <a:latin typeface="Sentinel Light" panose="02000000000000000000" pitchFamily="50" charset="0"/>
              </a:rPr>
              <a:t>How might you use modeling to answer your question?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ntinel Light" panose="02000000000000000000" pitchFamily="50" charset="0"/>
              </a:rPr>
              <a:t>Research Question</a:t>
            </a:r>
            <a:br>
              <a:rPr lang="en-US" dirty="0" smtClean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ntinel Light" panose="02000000000000000000" pitchFamily="50" charset="0"/>
              </a:rPr>
              <a:t>How much does green taxi demand fluctuate according to </a:t>
            </a:r>
            <a:r>
              <a:rPr lang="en-US" dirty="0" smtClean="0">
                <a:latin typeface="Sentinel Light" panose="02000000000000000000" pitchFamily="50" charset="0"/>
              </a:rPr>
              <a:t>season and can we predict demand?</a:t>
            </a:r>
            <a:endParaRPr lang="en-US" dirty="0" smtClean="0">
              <a:latin typeface="Sentinel Light" panose="02000000000000000000" pitchFamily="50" charset="0"/>
            </a:endParaRPr>
          </a:p>
          <a:p>
            <a:pPr lvl="1"/>
            <a:r>
              <a:rPr lang="en-US" dirty="0" smtClean="0">
                <a:latin typeface="Sentinel Light" panose="02000000000000000000" pitchFamily="50" charset="0"/>
              </a:rPr>
              <a:t>Based on the time of year do people hail rides more or less?</a:t>
            </a:r>
            <a:endParaRPr lang="en-US" dirty="0">
              <a:latin typeface="Sentinel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ntinel Light" panose="02000000000000000000" pitchFamily="50" charset="0"/>
              </a:rPr>
              <a:t>What data have you gathered, and how did you gather it?</a:t>
            </a:r>
            <a:br>
              <a:rPr lang="en-US" dirty="0" smtClean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ntinel Light" panose="02000000000000000000" pitchFamily="50" charset="0"/>
              </a:rPr>
              <a:t>Downloaded 2016 Green Taxi data from the NYC Open data website. </a:t>
            </a:r>
          </a:p>
          <a:p>
            <a:pPr lvl="1"/>
            <a:r>
              <a:rPr lang="en-US" dirty="0" smtClean="0">
                <a:latin typeface="Sentinel Light" panose="02000000000000000000" pitchFamily="50" charset="0"/>
              </a:rPr>
              <a:t>Data is published by the New York Taxi and Limousine </a:t>
            </a:r>
            <a:r>
              <a:rPr lang="en-US" dirty="0" smtClean="0">
                <a:latin typeface="Sentinel Light" panose="02000000000000000000" pitchFamily="50" charset="0"/>
              </a:rPr>
              <a:t>Commission</a:t>
            </a:r>
          </a:p>
          <a:p>
            <a:pPr lvl="1"/>
            <a:r>
              <a:rPr lang="en-US" dirty="0">
                <a:latin typeface="Sentinel Light" panose="02000000000000000000" pitchFamily="50" charset="0"/>
              </a:rPr>
              <a:t>Source: https://data.cityofnewyork.us/Transportation/2016-Green-Taxi-Trip-Data/hvrh-b6nb</a:t>
            </a:r>
            <a:endParaRPr lang="en-US" dirty="0" smtClean="0">
              <a:latin typeface="Sentinel Light" panose="02000000000000000000" pitchFamily="50" charset="0"/>
            </a:endParaRPr>
          </a:p>
          <a:p>
            <a:r>
              <a:rPr lang="en-US" dirty="0" smtClean="0">
                <a:latin typeface="Sentinel Light" panose="02000000000000000000" pitchFamily="50" charset="0"/>
              </a:rPr>
              <a:t>Green Taxi’s service the </a:t>
            </a:r>
            <a:r>
              <a:rPr lang="en-US" dirty="0" smtClean="0">
                <a:latin typeface="Sentinel Light" panose="02000000000000000000" pitchFamily="50" charset="0"/>
              </a:rPr>
              <a:t>Borough's </a:t>
            </a:r>
            <a:r>
              <a:rPr lang="en-US" dirty="0" smtClean="0">
                <a:latin typeface="Sentinel Light" panose="02000000000000000000" pitchFamily="50" charset="0"/>
              </a:rPr>
              <a:t>and not Manhattan (yellow taxi’s). </a:t>
            </a:r>
          </a:p>
          <a:p>
            <a:r>
              <a:rPr lang="en-US" dirty="0" smtClean="0">
                <a:latin typeface="Sentinel Light" panose="02000000000000000000" pitchFamily="50" charset="0"/>
              </a:rPr>
              <a:t>Uploaded as a CSV into </a:t>
            </a:r>
            <a:r>
              <a:rPr lang="en-US" dirty="0" err="1" smtClean="0">
                <a:latin typeface="Sentinel Light" panose="02000000000000000000" pitchFamily="50" charset="0"/>
              </a:rPr>
              <a:t>Spyder</a:t>
            </a:r>
            <a:endParaRPr lang="en-US" dirty="0">
              <a:latin typeface="Sentinel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ntinel Light" panose="02000000000000000000" pitchFamily="50" charset="0"/>
              </a:rPr>
              <a:t>Which areas of the data have you cleaned, and which areas still need cleaning?</a:t>
            </a:r>
            <a:br>
              <a:rPr lang="en-US" dirty="0" smtClean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ntinel Light" panose="02000000000000000000" pitchFamily="50" charset="0"/>
              </a:rPr>
              <a:t>Cleaned the data to only include successful trips. </a:t>
            </a:r>
            <a:endParaRPr lang="en-US" dirty="0">
              <a:latin typeface="Sentinel Light" panose="02000000000000000000" pitchFamily="50" charset="0"/>
            </a:endParaRPr>
          </a:p>
          <a:p>
            <a:pPr lvl="1"/>
            <a:r>
              <a:rPr lang="en-US" dirty="0" smtClean="0">
                <a:latin typeface="Sentinel Light" panose="02000000000000000000" pitchFamily="50" charset="0"/>
              </a:rPr>
              <a:t>Successful trips have a pick up and drop off time. </a:t>
            </a:r>
          </a:p>
          <a:p>
            <a:r>
              <a:rPr lang="en-US" dirty="0" smtClean="0">
                <a:latin typeface="Sentinel Light" panose="02000000000000000000" pitchFamily="50" charset="0"/>
              </a:rPr>
              <a:t>Convert dates to </a:t>
            </a:r>
            <a:r>
              <a:rPr lang="en-US" dirty="0" err="1" smtClean="0">
                <a:latin typeface="Sentinel Light" panose="02000000000000000000" pitchFamily="50" charset="0"/>
              </a:rPr>
              <a:t>datetime</a:t>
            </a:r>
            <a:endParaRPr lang="en-US" dirty="0" smtClean="0">
              <a:latin typeface="Sentinel Light" panose="02000000000000000000" pitchFamily="50" charset="0"/>
            </a:endParaRPr>
          </a:p>
          <a:p>
            <a:r>
              <a:rPr lang="en-US" dirty="0" smtClean="0">
                <a:latin typeface="Sentinel Light" panose="02000000000000000000" pitchFamily="50" charset="0"/>
              </a:rPr>
              <a:t>Aggregating to day and/or hour. </a:t>
            </a:r>
          </a:p>
          <a:p>
            <a:r>
              <a:rPr lang="en-US" dirty="0" err="1" smtClean="0">
                <a:latin typeface="Sentinel Light" panose="02000000000000000000" pitchFamily="50" charset="0"/>
              </a:rPr>
              <a:t>Subsetting</a:t>
            </a:r>
            <a:r>
              <a:rPr lang="en-US" dirty="0" smtClean="0">
                <a:latin typeface="Sentinel Light" panose="02000000000000000000" pitchFamily="50" charset="0"/>
              </a:rPr>
              <a:t> by month</a:t>
            </a:r>
            <a:endParaRPr lang="en-US" dirty="0">
              <a:latin typeface="Sentinel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ntinel Light" panose="02000000000000000000" pitchFamily="50" charset="0"/>
              </a:rPr>
              <a:t>What steps have you taken to explore the data?</a:t>
            </a:r>
            <a:br>
              <a:rPr lang="en-US" dirty="0" smtClean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Check null values for response variable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Check row counts for all columns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Applied counter logic. </a:t>
            </a:r>
          </a:p>
          <a:p>
            <a:pPr lvl="1"/>
            <a:r>
              <a:rPr lang="en-US" dirty="0">
                <a:latin typeface="Sentinel Light" panose="02000000000000000000" pitchFamily="50" charset="0"/>
                <a:ea typeface="+mj-ea"/>
                <a:cs typeface="+mj-cs"/>
              </a:rPr>
              <a:t>i.e. where is Longitude positive?</a:t>
            </a:r>
          </a:p>
        </p:txBody>
      </p:sp>
    </p:spTree>
    <p:extLst>
      <p:ext uri="{BB962C8B-B14F-4D97-AF65-F5344CB8AC3E}">
        <p14:creationId xmlns:p14="http://schemas.microsoft.com/office/powerpoint/2010/main" val="66368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ntinel Light" panose="02000000000000000000" pitchFamily="50" charset="0"/>
              </a:rPr>
              <a:t>Will you be able to answer your question with this data, or do you need to gather more data (or adjust your question)?</a:t>
            </a:r>
            <a:br>
              <a:rPr lang="en-US" dirty="0" smtClean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Sentinel Light" panose="02000000000000000000" pitchFamily="50" charset="0"/>
              </a:rPr>
              <a:t>Yes, the dataset appears to be suitable</a:t>
            </a:r>
            <a:endParaRPr lang="en-US" sz="2400" dirty="0">
              <a:latin typeface="Sentinel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ntinel Light" panose="02000000000000000000" pitchFamily="50" charset="0"/>
              </a:rPr>
              <a:t>What insights have you gained from your exploration?</a:t>
            </a:r>
            <a:br>
              <a:rPr lang="en-US" dirty="0" smtClean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The dataset is fairly clean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Missing 7M pickup &amp; </a:t>
            </a:r>
            <a:r>
              <a:rPr lang="en-US" sz="2400" dirty="0" err="1">
                <a:latin typeface="Sentinel Light" panose="02000000000000000000" pitchFamily="50" charset="0"/>
                <a:ea typeface="+mj-ea"/>
                <a:cs typeface="+mj-cs"/>
              </a:rPr>
              <a:t>dropoff</a:t>
            </a:r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 </a:t>
            </a:r>
            <a:r>
              <a:rPr lang="en-US" sz="2400" dirty="0" err="1">
                <a:latin typeface="Sentinel Light" panose="02000000000000000000" pitchFamily="50" charset="0"/>
                <a:ea typeface="+mj-ea"/>
                <a:cs typeface="+mj-cs"/>
              </a:rPr>
              <a:t>Lat</a:t>
            </a:r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 and Longs when compared to the response variable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The </a:t>
            </a:r>
            <a:r>
              <a:rPr lang="en-US" sz="2400" dirty="0" smtClean="0">
                <a:latin typeface="Sentinel Light" panose="02000000000000000000" pitchFamily="50" charset="0"/>
                <a:ea typeface="+mj-ea"/>
                <a:cs typeface="+mj-cs"/>
              </a:rPr>
              <a:t>latitude </a:t>
            </a:r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and </a:t>
            </a:r>
            <a:r>
              <a:rPr lang="en-US" sz="2400" dirty="0" smtClean="0">
                <a:latin typeface="Sentinel Light" panose="02000000000000000000" pitchFamily="50" charset="0"/>
                <a:ea typeface="+mj-ea"/>
                <a:cs typeface="+mj-cs"/>
              </a:rPr>
              <a:t>longitude </a:t>
            </a:r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fields all move in-sync. 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The rest of the columns move in sync with pickup and </a:t>
            </a:r>
            <a:r>
              <a:rPr lang="en-US" sz="2400" dirty="0" err="1">
                <a:latin typeface="Sentinel Light" panose="02000000000000000000" pitchFamily="50" charset="0"/>
                <a:ea typeface="+mj-ea"/>
                <a:cs typeface="+mj-cs"/>
              </a:rPr>
              <a:t>dropoff</a:t>
            </a:r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 times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ntinel Light" panose="02000000000000000000" pitchFamily="50" charset="0"/>
              </a:rPr>
              <a:t>How might you use modeling to answer your question?</a:t>
            </a:r>
            <a:br>
              <a:rPr lang="en-US" dirty="0" smtClean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Sentinel Light" panose="02000000000000000000" pitchFamily="50" charset="0"/>
              </a:rPr>
              <a:t>Run a linear regression between month and total rides. </a:t>
            </a:r>
          </a:p>
          <a:p>
            <a:pPr lvl="1"/>
            <a:r>
              <a:rPr lang="en-US" sz="2000" dirty="0" smtClean="0">
                <a:latin typeface="Sentinel Light" panose="02000000000000000000" pitchFamily="50" charset="0"/>
              </a:rPr>
              <a:t>Find the busiest season</a:t>
            </a:r>
          </a:p>
          <a:p>
            <a:r>
              <a:rPr lang="en-US" sz="2400" dirty="0" smtClean="0">
                <a:latin typeface="Sentinel Light" panose="02000000000000000000" pitchFamily="50" charset="0"/>
              </a:rPr>
              <a:t>Run a linear regression between hour and total rides. </a:t>
            </a:r>
          </a:p>
          <a:p>
            <a:pPr lvl="1"/>
            <a:r>
              <a:rPr lang="en-US" sz="2000" dirty="0" smtClean="0">
                <a:latin typeface="Sentinel Light" panose="02000000000000000000" pitchFamily="50" charset="0"/>
              </a:rPr>
              <a:t>Find the busiest hour during the busiest season. </a:t>
            </a:r>
          </a:p>
          <a:p>
            <a:r>
              <a:rPr lang="en-US" sz="2400" dirty="0">
                <a:latin typeface="Sentinel Light" panose="02000000000000000000" pitchFamily="50" charset="0"/>
              </a:rPr>
              <a:t>Run a logistic regression between number of passengers and time of day. </a:t>
            </a:r>
          </a:p>
          <a:p>
            <a:r>
              <a:rPr lang="en-US" sz="2400" dirty="0">
                <a:latin typeface="Sentinel Light" panose="02000000000000000000" pitchFamily="50" charset="0"/>
              </a:rPr>
              <a:t>Run a logistic regression between number of passengers and time of year. </a:t>
            </a:r>
          </a:p>
        </p:txBody>
      </p:sp>
    </p:spTree>
    <p:extLst>
      <p:ext uri="{BB962C8B-B14F-4D97-AF65-F5344CB8AC3E}">
        <p14:creationId xmlns:p14="http://schemas.microsoft.com/office/powerpoint/2010/main" val="38277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416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Sentinel Light</vt:lpstr>
      <vt:lpstr>Office Theme</vt:lpstr>
      <vt:lpstr>Final Project</vt:lpstr>
      <vt:lpstr>Agenda</vt:lpstr>
      <vt:lpstr>Research Question </vt:lpstr>
      <vt:lpstr>What data have you gathered, and how did you gather it? </vt:lpstr>
      <vt:lpstr>Which areas of the data have you cleaned, and which areas still need cleaning? </vt:lpstr>
      <vt:lpstr>What steps have you taken to explore the data? </vt:lpstr>
      <vt:lpstr>Will you be able to answer your question with this data, or do you need to gather more data (or adjust your question)? </vt:lpstr>
      <vt:lpstr>What insights have you gained from your exploration? </vt:lpstr>
      <vt:lpstr>How might you use modeling to answer your question? </vt:lpstr>
    </vt:vector>
  </TitlesOfParts>
  <Company>Recreational Equipment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Stuart Lai</dc:creator>
  <cp:lastModifiedBy>Stuart Lai</cp:lastModifiedBy>
  <cp:revision>12</cp:revision>
  <dcterms:created xsi:type="dcterms:W3CDTF">2017-10-21T22:25:01Z</dcterms:created>
  <dcterms:modified xsi:type="dcterms:W3CDTF">2017-10-24T19:52:50Z</dcterms:modified>
</cp:coreProperties>
</file>