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the-perfect-bug-repor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blog/compiler-errors-for-human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component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.elm-lang.org/help/design-guidelin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.lew/the-translator-pattern-a-model-for-child-to-parent-communication-in-elm-f4bfaa1d3f9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vancz/elm-sortable-tabl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elm-lang.or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manning.com/books/elm-in-action" TargetMode="External"/><Relationship Id="rId4" Type="http://schemas.openxmlformats.org/officeDocument/2006/relationships/hyperlink" Target="http://exercism.io/languages/elm/abou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billwhite/elm-exampl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with Elm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a UI when you don’t know what you’re doing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No nulls, instead we have Maybe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Maybe type for optional values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valueToString : Maybe Int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valueToString val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case val of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Just x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"Value of " ++ toString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Nothing -&gt;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"Nothing"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valueToString (Just 23)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"Value of 23" :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No exceptions, instead we have Result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type for success and failure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Result errorType successType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toValidMonth : Int -&gt; 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toValidMonth month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month &gt;= 1 &amp;&amp; month &lt;= 12 then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Ok month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else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Err "months must be between 1 and 12"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toValidMonth 1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Ok 1 : Result.Result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toValidMonth 23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Err "months must be between 1 and 12" : Result.Result String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Compiler: Strong static typing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Much stronger type checking than Java and Scala compilers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Missing cases are detected and considered errors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example, if you accept a Maybe or a Result then the compiler forces you to handle both success and failure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Ambiguous cases are reported as errors and the compiler reasoning explained as part of the error 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Compiler: Strong static typing</a:t>
            </a:r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 Driven Development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Model constraints in types so the compiler can enforce correctness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error messages to guide implementation about missing pieces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Debugging: Logging to console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</a:t>
            </a:r>
            <a:r>
              <a:rPr lang="en-GB" dirty="0" err="1"/>
              <a:t>Debug.log</a:t>
            </a:r>
            <a:r>
              <a:rPr lang="en-GB" dirty="0"/>
              <a:t> to write to your browser’s console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update :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Msg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-&gt; Model -&gt; Model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update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msg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model =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let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_ =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Debug.log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"Message: " (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Debug.toString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msg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in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case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msg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of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Increment -&gt;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    { model | value =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model.value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+ 1 }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Decrement -&gt;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           { model | value = </a:t>
            </a:r>
            <a:r>
              <a:rPr lang="en-GB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model.value</a:t>
            </a:r>
            <a:r>
              <a:rPr lang="en-GB" sz="1200" dirty="0">
                <a:latin typeface="Source Code Pro"/>
                <a:ea typeface="Source Code Pro"/>
                <a:cs typeface="Source Code Pro"/>
                <a:sym typeface="Source Code Pro"/>
              </a:rPr>
              <a:t> - 1 }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Debugging: Replaying events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0.18 has 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built-in debugger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with --debug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Traces all events and state changes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Affects performance, so only to be used during development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all events then import and replay to reproduce issues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forwards and backwards in time to reproduce the fault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Overview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49" y="1152475"/>
            <a:ext cx="36423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Basic application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at some code!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architecture: Benefits</a:t>
            </a: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need to learn MVVM patterns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Imposes good design practices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Separation of view and model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complexity using small composable pure functions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reason about (controlled mutation, no side effects)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Easy to test</a:t>
            </a:r>
            <a:endParaRPr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Compiler error messages</a:t>
            </a: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error messages are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designed for humans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Cannot find variable `List.nap`.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410|     List.nap doSomething myList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^^^^^^^^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`List` does not expose `nap`. Maybe you want one of the following?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List.map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List.any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elm-live: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elm-make failed! You can find more info above. Keep calm and take your time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to fix your code. We’ll try to compile it again as soon as you change a file.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do back-end stuff, so why do I care?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useful to be able to hack up a tool for product owners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Let them access back-end services without bothering developers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 and dirty interactive tools for exploring and visualising results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Demonstrate back-end functionality which isn’t surfaced to clients in showcases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It’s fun to hack up a UI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Tight feedback loop of adding new features and seeing them work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Something different is always fun</a:t>
            </a:r>
            <a:endParaRPr/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Easy reuse of Javascript components</a:t>
            </a:r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Javascript components can easily be embedded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WebComponents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https://www.webcomponents.org/</a:t>
            </a:r>
            <a:r>
              <a:rPr lang="en-GB"/>
              <a:t>) are particularly easy to reuse and there are many beautiful usable widgets that just plug and play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High-quality libraries</a:t>
            </a: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 libraries have enforced semantic versioning based on the type system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change the signature of an exposed library method then the library can only be published with an updated semantic version number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design guidelines</a:t>
            </a:r>
            <a:r>
              <a:rPr lang="en-GB"/>
              <a:t> for writing high-quality packages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Packages are consistent, interoperable, idiomatic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Packages are small and focussed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Sane language choices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language is evolving in a controlled way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New features and abstractions are only introduced if the benefits outweigh the additional increased complexity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Keeping the surface area of the language small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Backwards compatibility is mostly maintained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Occasional breaking changes usually have an auto-upgrade tool which rewrites the code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Nice stuff: Generative testing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library contains “fuzz” functionality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Auto-generates random test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Shrinks error cases to find the minimal input values that cause the fault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Similar concept to QuickCheck / ScalaCheck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I’m still getting to grips with it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Compared to traditional testing, tests seem more likely to find faults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However, it feels like you lose some of the documentation value of well-written tests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Maybe a hybrid approach is best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Impure functions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 is a pure language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very commonly used things are impure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Current date or time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Random numbers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Impure functions have to go through the runtime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function like “getCurrentTime” or “getRandomInt”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Instead, you need to send a task to the runtime to get the time, and handle the response from it containing the result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Calling a REST method</a:t>
            </a: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Probably more complex than you’d expect it to be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Encoding and decoding JSON involves a bit of boilerplate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HTTP request is obviously impure, so has to go via the runtime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Send a request via the runtime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Receive a response which is either success and a payload or a failure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clear advice on how best to reuse components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Your instinct will be to create reusable view/update/state things to plug into your application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doesn’t always reduce complexity because Elm favors non-hierarchical structures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Rules of thumb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Keep it flat unless you absolutely can’t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not, consider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3"/>
              </a:rPr>
              <a:t>Translator pattern</a:t>
            </a:r>
            <a:r>
              <a:rPr lang="en-GB"/>
              <a:t> if you need child-to-parent communication</a:t>
            </a:r>
            <a:endParaRPr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Evan’s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sortable table</a:t>
            </a:r>
            <a:r>
              <a:rPr lang="en-GB"/>
              <a:t> example as a sane way of avoiding too much hierarchy</a:t>
            </a: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Confusing stuff: Component reuse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Annoyances: Comparable is not extensible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special type called Comparable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are of type Comparable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Comparable is defined and implemented by the compiler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does this mean?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must be Int, Float, Char, String, lists, or tuples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Set and Dict keys can’t be records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practice, not really a problem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Work around or use elm-all-dict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likely to change in the future (tracked under issue #1008)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Annoyances: No unifying abstractions over types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Functions common to different types have no unifying abstraction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For example: List.map, Set.map, Array.map, Dict.map, etc...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These all do the same thing, but there’s no generic “Seq.map” abstraction they implement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Implications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Call sites are coupled to data types not to abstractions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Changing a data type requires modifying all the call sites working on that data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practice, not really a problem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types change rarely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Strong static type checking finds any issues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Annoyances: Standard web security tedium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You’ll have to deal with tedious web security stuff that UI devs have to put up with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Cross-Origin Resource Sharing (CORS)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a header to instruct the browser to allow one site to read data from another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Only needed if your UI and server are hosted separately (e.g., in development)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Content Security Policy (CSP)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Specify in the HTML which resources a site can 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Sounds great, but I don’t have time to learn UI stuff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you’re a server-side dev like me, there’s probably a skill gap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really know how to make stuff look pretty (no CSS, no HTML, etc.)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want to spend time learning all that stuff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know how to structure UI code (no MVVM patterns, etc.)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 don’t know how to automate testing in multiple browsers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You’re out of your domain and going to spend a lot of time debugging mistakes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find a solution that covers those weaknesses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(Hint: Elm)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development tools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elm-live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Live browser reload for interactive development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elm-analyze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code analyser to identify non-idiomatic code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elm-package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Dependency management tool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elm-repl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Elm programs and evaluate expressions interactively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elm-format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code formatter used as standard, which means that all code examples and libraries look very similar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e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lm-lang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Guided introduction to writing applications, starting from a hello-world and building up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exercism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coding exercises with suites of tests to that you must make pass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Much of the UI work is just wiring, and this forces you to actually write algorithms and logic in the language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Elm in Action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Good coverage of all the basics by walking through a case study of an image processor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Style is a little chatty but content is solid, good discussion of testing and Javascript interop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resources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https://github.com/stubillwhite/elm-examples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elm-basic - Basic Elm application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elm-</a:t>
            </a:r>
            <a:r>
              <a:rPr lang="en-GB" dirty="0" err="1"/>
              <a:t>webcomponent</a:t>
            </a:r>
            <a:r>
              <a:rPr lang="en-GB" dirty="0"/>
              <a:t> - Basic example of embedding a web component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elm-</a:t>
            </a:r>
            <a:r>
              <a:rPr lang="en-GB" dirty="0" err="1"/>
              <a:t>json</a:t>
            </a:r>
            <a:r>
              <a:rPr lang="en-GB" dirty="0"/>
              <a:t> - Basic example of making a server call and decoding JSON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I’m happy to help with stuff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Wanna</a:t>
            </a:r>
            <a:r>
              <a:rPr lang="en-GB" dirty="0"/>
              <a:t> hack? I’ll get you set up and talk you </a:t>
            </a:r>
            <a:r>
              <a:rPr lang="en-GB"/>
              <a:t>through stuff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Elm benefits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make stuff pretty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Plug-and-play web components just work on all browsers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Libraries are high-quality and simple to use</a:t>
            </a:r>
            <a:endParaRPr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debug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Pure functional language, no state, no runtime exceptions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Compiler is designed for humans, very strong type checking and wonderful error messages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write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Opinionated architecture forces good practices so you can’t get into trouble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Static typed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: Int -&gt;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a b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 + b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Takes an Int, takes an Int, returns an Int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add 1 2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3 : number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Curried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: Int -&gt;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 a b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 + b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addThree : Int -&gt; Int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addThree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add 3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&gt; addThree 5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8 : number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Expressions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Everything is an expression that yields a value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statements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Functions only do a single thing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“do this statement, then this statement, then return this value”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more complex expressions either by introducing functions or local named values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iteration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recursion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map/filter/fold higher order functions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Reducing expression complexity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let to introduce local sub-expressions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squareAndStringify : Int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squareAndStringify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let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result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x *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resultAsString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    toString result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resultAsString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Language: Reducing expression complexity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piping to chain results and avoid deeply nested calls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result of each stage is passed as the last argument to the next stage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Similar to Java/Scala literate builder or stream transformation style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 : String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String.append "Hello, " (String.toUpper x)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sayHelloPipelined : String -&gt; String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sayHelloPipelined x =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x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|&gt; String.toUpper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  |&gt; String.append "Hello, "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Microsoft Macintosh PowerPoint</Application>
  <PresentationFormat>On-screen Show (16:9)</PresentationFormat>
  <Paragraphs>307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Source Code Pro</vt:lpstr>
      <vt:lpstr>Simple Light</vt:lpstr>
      <vt:lpstr>Fun with Elm</vt:lpstr>
      <vt:lpstr>I do back-end stuff, so why do I care?</vt:lpstr>
      <vt:lpstr>Sounds great, but I don’t have time to learn UI stuff</vt:lpstr>
      <vt:lpstr>Elm benefits</vt:lpstr>
      <vt:lpstr>Language: Static typed</vt:lpstr>
      <vt:lpstr>Language: Curried</vt:lpstr>
      <vt:lpstr>Language: Expressions</vt:lpstr>
      <vt:lpstr>Language: Reducing expression complexity</vt:lpstr>
      <vt:lpstr>Language: Reducing expression complexity</vt:lpstr>
      <vt:lpstr>Language: No nulls, instead we have Maybe</vt:lpstr>
      <vt:lpstr>Language: No exceptions, instead we have Result</vt:lpstr>
      <vt:lpstr>Compiler: Strong static typing</vt:lpstr>
      <vt:lpstr>Compiler: Strong static typing</vt:lpstr>
      <vt:lpstr>Debugging: Logging to console</vt:lpstr>
      <vt:lpstr>Debugging: Replaying events</vt:lpstr>
      <vt:lpstr>Elm architecture: Overview</vt:lpstr>
      <vt:lpstr>Elm architecture: Basic application</vt:lpstr>
      <vt:lpstr>Elm architecture: Benefits</vt:lpstr>
      <vt:lpstr>Nice stuff: Compiler error messages</vt:lpstr>
      <vt:lpstr>Nice stuff: Easy reuse of Javascript components</vt:lpstr>
      <vt:lpstr>Nice stuff: High-quality libraries</vt:lpstr>
      <vt:lpstr>Nice stuff: Sane language choices</vt:lpstr>
      <vt:lpstr>Nice stuff: Generative testing</vt:lpstr>
      <vt:lpstr>Confusing stuff: Impure functions</vt:lpstr>
      <vt:lpstr>Confusing stuff: Calling a REST method</vt:lpstr>
      <vt:lpstr>Confusing stuff: Component reuse</vt:lpstr>
      <vt:lpstr>Annoyances: Comparable is not extensible</vt:lpstr>
      <vt:lpstr>Annoyances: No unifying abstractions over types</vt:lpstr>
      <vt:lpstr>Annoyances: Standard web security tedium</vt:lpstr>
      <vt:lpstr>Useful development tools</vt:lpstr>
      <vt:lpstr>Useful resources</vt:lpstr>
      <vt:lpstr>Useful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Elm</dc:title>
  <cp:lastModifiedBy>White, Stuart (ELS-LON)</cp:lastModifiedBy>
  <cp:revision>1</cp:revision>
  <dcterms:modified xsi:type="dcterms:W3CDTF">2022-06-29T07:07:20Z</dcterms:modified>
</cp:coreProperties>
</file>