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256" r:id="rId3"/>
    <p:sldId id="257" r:id="rId4"/>
    <p:sldId id="260" r:id="rId5"/>
    <p:sldId id="258" r:id="rId6"/>
    <p:sldId id="259" r:id="rId7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9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6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80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84.xml"/><Relationship Id="rId5" Type="http://schemas.openxmlformats.org/officeDocument/2006/relationships/image" Target="../media/image7.png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88.xml"/><Relationship Id="rId5" Type="http://schemas.openxmlformats.org/officeDocument/2006/relationships/image" Target="../media/image9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8.png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10.png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ynamic Bond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占位符 10" descr="/Users/Zhuanz/Library/Containers/com.kingsoft.wpsoffice.mac/Data/tmp/picturecompress_20251016214450/output_1.pngoutput_1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1705" y="2945765"/>
            <a:ext cx="4684395" cy="261493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13995" y="1017270"/>
            <a:ext cx="11763375" cy="1635760"/>
            <a:chOff x="0" y="931"/>
            <a:chExt cx="19200" cy="265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rcRect t="29408" b="29127"/>
            <a:stretch>
              <a:fillRect/>
            </a:stretch>
          </p:blipFill>
          <p:spPr>
            <a:xfrm>
              <a:off x="0" y="931"/>
              <a:ext cx="19200" cy="265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475" y="2100"/>
              <a:ext cx="4102" cy="772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9565" y="4337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  <a:ea typeface="+mj-lt"/>
              </a:rPr>
              <a:t>Summary</a:t>
            </a:r>
            <a:endParaRPr lang="en-US" altLang="zh-CN" sz="3600">
              <a:latin typeface="+mj-lt"/>
              <a:ea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6370" y="2809875"/>
            <a:ext cx="4585970" cy="323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/>
            <a:r>
              <a:rPr lang="zh-CN" altLang="en-US"/>
              <a:t>合成了含呋喃环的固化剂用于环氧体系</a:t>
            </a:r>
            <a:r>
              <a:rPr lang="en-US" altLang="zh-CN"/>
              <a:t>，</a:t>
            </a:r>
            <a:r>
              <a:rPr lang="zh-CN" altLang="en-US"/>
              <a:t>使环氧体系中引入了氢键</a:t>
            </a:r>
            <a:r>
              <a:rPr lang="en-US" altLang="zh-CN"/>
              <a:t>，</a:t>
            </a:r>
            <a:r>
              <a:rPr lang="zh-CN" altLang="en-US"/>
              <a:t>与常规固化剂得出的环氧体系相比</a:t>
            </a:r>
            <a:r>
              <a:rPr lang="en-US" altLang="zh-CN"/>
              <a:t>，</a:t>
            </a:r>
            <a:r>
              <a:rPr lang="zh-CN" altLang="en-US"/>
              <a:t>韧性得到提升的同时</a:t>
            </a:r>
            <a:r>
              <a:rPr lang="en-US" altLang="zh-CN"/>
              <a:t>，</a:t>
            </a:r>
            <a:r>
              <a:rPr lang="zh-CN" altLang="en-US"/>
              <a:t>其他性能也保持</a:t>
            </a:r>
            <a:r>
              <a:rPr lang="zh-CN" altLang="en-US"/>
              <a:t>稳定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Background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5365" y="1475105"/>
            <a:ext cx="5481955" cy="4774565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2020" y="1487805"/>
            <a:ext cx="4725035" cy="368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epoxy resin</a:t>
            </a:r>
            <a:r>
              <a:rPr lang="en-US" altLang="zh-CN"/>
              <a:t> (ingerent defect)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83410" y="1955165"/>
            <a:ext cx="3983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Brittleness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indent="457200"/>
            <a:r>
              <a:rPr lang="en-US" altLang="zh-CN"/>
              <a:t>less resistant to crack initation and growth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Background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5365" y="1475105"/>
            <a:ext cx="5481955" cy="4774565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03630" y="1564640"/>
            <a:ext cx="6819900" cy="550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Epoxy Resin System introduce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Previous Research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0" y="1505585"/>
            <a:ext cx="5481320" cy="4744085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6030" y="5881370"/>
            <a:ext cx="1032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Ambition: increasing toughness and </a:t>
            </a:r>
            <a:r>
              <a:rPr lang="en-US" altLang="zh-CN" u="sng">
                <a:solidFill>
                  <a:schemeClr val="tx1">
                    <a:lumMod val="65000"/>
                    <a:lumOff val="35000"/>
                  </a:schemeClr>
                </a:solidFill>
              </a:rPr>
              <a:t>energy dissipation capacity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without sacrific strength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占位符 10" descr="/Users/Zhuanz/Library/Containers/com.kingsoft.wpsoffice.mac/Data/tmp/picturecompress_20251016214450/output_1.pngoutput_1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2575" y="2896235"/>
            <a:ext cx="6545580" cy="36537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13995" y="194310"/>
            <a:ext cx="11763375" cy="1635760"/>
            <a:chOff x="0" y="931"/>
            <a:chExt cx="19200" cy="265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rcRect t="29408" b="29127"/>
            <a:stretch>
              <a:fillRect/>
            </a:stretch>
          </p:blipFill>
          <p:spPr>
            <a:xfrm>
              <a:off x="0" y="931"/>
              <a:ext cx="19200" cy="265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475" y="2100"/>
              <a:ext cx="4102" cy="772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11" descr="/Users/Zhuanz/Library/Containers/com.kingsoft.wpsoffice.mac/Data/tmp/picturecompress_20251016214450/output_2.pngoutput_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6175" y="1852930"/>
            <a:ext cx="9898380" cy="1254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6219190" y="1447800"/>
            <a:ext cx="5358765" cy="4715510"/>
          </a:xfrm>
        </p:spPr>
        <p:txBody>
          <a:bodyPr/>
          <a:p>
            <a:pPr algn="just"/>
            <a:r>
              <a:rPr lang="en-US" altLang="zh-CN"/>
              <a:t>Charactristic the system introduce the 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Hydrongen bond</a:t>
            </a:r>
            <a:r>
              <a:rPr lang="en-US" altLang="zh-CN"/>
              <a:t> invalidly.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330" y="608330"/>
            <a:ext cx="5487035" cy="705485"/>
          </a:xfrm>
        </p:spPr>
        <p:txBody>
          <a:bodyPr/>
          <a:p>
            <a:r>
              <a:rPr lang="en-US" altLang="zh-CN"/>
              <a:t>Result &amp; Discussion </a:t>
            </a:r>
            <a:endParaRPr lang="en-US" altLang="zh-CN" sz="1800">
              <a:latin typeface="+mn-lt"/>
              <a:ea typeface="+mn-lt"/>
            </a:endParaRPr>
          </a:p>
        </p:txBody>
      </p:sp>
      <p:pic>
        <p:nvPicPr>
          <p:cNvPr id="8" name="图片占位符 7"/>
          <p:cNvPicPr>
            <a:picLocks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1025" y="1447800"/>
            <a:ext cx="2615565" cy="2270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90" y="3785870"/>
            <a:ext cx="4090035" cy="27324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345" y="1555115"/>
            <a:ext cx="2404745" cy="300799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thermal stabiity;</a:t>
            </a:r>
            <a:endParaRPr lang="en-US" altLang="zh-CN"/>
          </a:p>
          <a:p>
            <a:r>
              <a:rPr lang="en-US" altLang="zh-CN"/>
              <a:t>glass transition temperature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945" y="1555115"/>
            <a:ext cx="2526030" cy="30079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1325" y="1313815"/>
            <a:ext cx="2809240" cy="21615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" y="3629025"/>
            <a:ext cx="6193155" cy="28016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917065"/>
            <a:ext cx="5233035" cy="223393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28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黑体</vt:lpstr>
      <vt:lpstr>汉仪中黑KW</vt:lpstr>
      <vt:lpstr>微软雅黑</vt:lpstr>
      <vt:lpstr>PingFang SC Semibold</vt:lpstr>
      <vt:lpstr>WPS</vt:lpstr>
      <vt:lpstr>PowerPoint 演示文稿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睡衣宝宝</cp:lastModifiedBy>
  <cp:revision>164</cp:revision>
  <dcterms:created xsi:type="dcterms:W3CDTF">2025-10-16T14:09:47Z</dcterms:created>
  <dcterms:modified xsi:type="dcterms:W3CDTF">2025-10-16T14:09:47Z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2052-12.1.23135.23135</vt:lpwstr>
  </property>
  <property fmtid="{D5CDD505-2E9C-101B-9397-08002B2CF9AE}" pid="3" name="ICV">
    <vt:lpwstr>BE6B8B4F25486F1AC3EEF068998A6777_41</vt:lpwstr>
  </property>
</Properties>
</file>