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33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43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94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40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268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801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679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810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442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67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32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A1A681-B277-4331-8FD2-ED5595527A61}" type="datetimeFigureOut">
              <a:rPr lang="en-ZA" smtClean="0"/>
              <a:t>2019/10/29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9CEEA0-E0CC-4B98-AE4D-6591A0C48FB3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1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7500" y="2657849"/>
            <a:ext cx="13347700" cy="2295151"/>
          </a:xfrm>
        </p:spPr>
        <p:txBody>
          <a:bodyPr>
            <a:normAutofit fontScale="90000"/>
          </a:bodyPr>
          <a:lstStyle/>
          <a:p>
            <a:r>
              <a:rPr lang="en-ZA" sz="8000" b="1" cap="small" dirty="0" smtClean="0"/>
              <a:t>Cryptography and Password</a:t>
            </a:r>
            <a:r>
              <a:rPr lang="en-ZA" b="1" cap="small" dirty="0" smtClean="0"/>
              <a:t> </a:t>
            </a:r>
            <a:r>
              <a:rPr lang="en-ZA" b="1" cap="small" dirty="0"/>
              <a:t>protection</a:t>
            </a:r>
            <a:br>
              <a:rPr lang="en-ZA" b="1" cap="small" dirty="0"/>
            </a:br>
            <a:r>
              <a:rPr lang="en-ZA" b="1" cap="small" dirty="0" smtClean="0"/>
              <a:t>AKA why you should change your password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806" y="6030119"/>
            <a:ext cx="9144000" cy="1655762"/>
          </a:xfrm>
        </p:spPr>
        <p:txBody>
          <a:bodyPr/>
          <a:lstStyle/>
          <a:p>
            <a:r>
              <a:rPr lang="en-ZA" dirty="0" smtClean="0"/>
              <a:t> By Michael Stubbs 215037588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4344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50" y="368300"/>
            <a:ext cx="7354705" cy="6210300"/>
          </a:xfrm>
        </p:spPr>
      </p:pic>
    </p:spTree>
    <p:extLst>
      <p:ext uri="{BB962C8B-B14F-4D97-AF65-F5344CB8AC3E}">
        <p14:creationId xmlns:p14="http://schemas.microsoft.com/office/powerpoint/2010/main" val="420938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172700" cy="67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9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95" y="774700"/>
            <a:ext cx="10377055" cy="5435600"/>
          </a:xfrm>
        </p:spPr>
      </p:pic>
    </p:spTree>
    <p:extLst>
      <p:ext uri="{BB962C8B-B14F-4D97-AF65-F5344CB8AC3E}">
        <p14:creationId xmlns:p14="http://schemas.microsoft.com/office/powerpoint/2010/main" val="95164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32956"/>
            <a:ext cx="11161712" cy="63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6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476"/>
            <a:ext cx="9334500" cy="68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7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0"/>
            <a:ext cx="6330950" cy="69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1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84" y="0"/>
            <a:ext cx="10574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3" y="0"/>
            <a:ext cx="10454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8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" y="863600"/>
            <a:ext cx="10947942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6300" y="1981200"/>
            <a:ext cx="5308600" cy="1430017"/>
          </a:xfrm>
        </p:spPr>
        <p:txBody>
          <a:bodyPr>
            <a:noAutofit/>
          </a:bodyPr>
          <a:lstStyle/>
          <a:p>
            <a:r>
              <a:rPr lang="en-ZA" sz="19900" dirty="0" smtClean="0"/>
              <a:t>MD5</a:t>
            </a:r>
            <a:endParaRPr lang="en-ZA" sz="19900" dirty="0"/>
          </a:p>
        </p:txBody>
      </p:sp>
    </p:spTree>
    <p:extLst>
      <p:ext uri="{BB962C8B-B14F-4D97-AF65-F5344CB8AC3E}">
        <p14:creationId xmlns:p14="http://schemas.microsoft.com/office/powerpoint/2010/main" val="22062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685800"/>
            <a:ext cx="808781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02" y="533400"/>
            <a:ext cx="10328821" cy="5753100"/>
          </a:xfrm>
        </p:spPr>
      </p:pic>
    </p:spTree>
    <p:extLst>
      <p:ext uri="{BB962C8B-B14F-4D97-AF65-F5344CB8AC3E}">
        <p14:creationId xmlns:p14="http://schemas.microsoft.com/office/powerpoint/2010/main" val="399060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50</TotalTime>
  <Words>10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Cryptography and Password protection AKA why you should change your password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MD5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Cryptography/Password protection (AKA Why you should change your password </dc:title>
  <dc:creator>Michael Stubbs</dc:creator>
  <cp:lastModifiedBy>Michael Stubbs</cp:lastModifiedBy>
  <cp:revision>20</cp:revision>
  <dcterms:created xsi:type="dcterms:W3CDTF">2019-10-29T21:55:19Z</dcterms:created>
  <dcterms:modified xsi:type="dcterms:W3CDTF">2019-10-29T22:45:39Z</dcterms:modified>
</cp:coreProperties>
</file>