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3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3278-1ADB-45D4-8657-87E4D1C620E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B6D9-70CC-4308-9C70-5F2B4D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DMCRCY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Concept, December 7,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0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DMCRCY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DMCRCY</dc:title>
  <dc:creator>Stuart Chaplan</dc:creator>
  <cp:lastModifiedBy>Stuart Chaplan</cp:lastModifiedBy>
  <cp:revision>1</cp:revision>
  <dcterms:created xsi:type="dcterms:W3CDTF">2013-12-08T01:11:04Z</dcterms:created>
  <dcterms:modified xsi:type="dcterms:W3CDTF">2013-12-08T01:11:59Z</dcterms:modified>
</cp:coreProperties>
</file>