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74" r:id="rId3"/>
    <p:sldId id="426" r:id="rId4"/>
    <p:sldId id="427" r:id="rId5"/>
    <p:sldId id="436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19" r:id="rId15"/>
    <p:sldId id="420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533" autoAdjust="0"/>
  </p:normalViewPr>
  <p:slideViewPr>
    <p:cSldViewPr>
      <p:cViewPr varScale="1">
        <p:scale>
          <a:sx n="78" d="100"/>
          <a:sy n="78" d="100"/>
        </p:scale>
        <p:origin x="96" y="1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3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5D32-06C3-46C6-B497-FD550A39B57D}" type="datetime1">
              <a:rPr lang="en-US" smtClean="0"/>
              <a:t>7/24/2015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689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F1D6-C360-4856-9CA2-094087A52595}" type="datetime1">
              <a:rPr lang="en-US" smtClean="0"/>
              <a:t>7/24/2015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://www.luxoft.com/bulgaria/" TargetMode="External"/><Relationship Id="rId3" Type="http://schemas.openxmlformats.org/officeDocument/2006/relationships/hyperlink" Target="https://softuni.bg/courses/database-applications/" TargetMode="External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jpeg"/><Relationship Id="rId15" Type="http://schemas.openxmlformats.org/officeDocument/2006/relationships/image" Target="../media/image21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softwaregroup-bg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265612" y="762000"/>
            <a:ext cx="7382341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Processing Redis with </a:t>
            </a:r>
            <a:r>
              <a:rPr lang="en-US" dirty="0"/>
              <a:t>.NET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265612" y="1828800"/>
            <a:ext cx="7382341" cy="1463701"/>
          </a:xfrm>
        </p:spPr>
        <p:txBody>
          <a:bodyPr>
            <a:normAutofit/>
          </a:bodyPr>
          <a:lstStyle/>
          <a:p>
            <a:r>
              <a:rPr lang="en-US" dirty="0"/>
              <a:t>How to </a:t>
            </a:r>
            <a:r>
              <a:rPr lang="en-US" dirty="0" smtClean="0"/>
              <a:t>Operate 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Redis Databases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3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1983" y="174871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5" name="Picture 2" descr="http://acom.azurecomcdn.net/80C57D/cdn/images/cvt-01cec88860f67d05f3f5ea23b3b4089597f97a51/page/services/cache/redis.png?t=pop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161" y="3766566"/>
            <a:ext cx="2886541" cy="245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://softuni.bg" title="SoftUni Code Wizard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26542" y="3776853"/>
            <a:ext cx="2133598" cy="23414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576164">
            <a:off x="5090408" y="3615661"/>
            <a:ext cx="184069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Database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Applications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026" name="Picture 2" descr="https://prodpublishingstorage.blob.core.windows.net/93361d85-12d3-4a0d-b4fc-3829ea5983f5/logo-130358959041456944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65" y="3450446"/>
            <a:ext cx="1591729" cy="159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Redis runs in the main memory (RAM)</a:t>
            </a:r>
          </a:p>
          <a:p>
            <a:pPr lvl="1"/>
            <a:r>
              <a:rPr lang="en-US" dirty="0" smtClean="0"/>
              <a:t>That is the reason to be that fast</a:t>
            </a:r>
          </a:p>
          <a:p>
            <a:r>
              <a:rPr lang="en-US" dirty="0" smtClean="0"/>
              <a:t>Redis saves the data on the disk at a given period</a:t>
            </a:r>
          </a:p>
          <a:p>
            <a:pPr lvl="1"/>
            <a:r>
              <a:rPr lang="en-US" dirty="0" smtClean="0"/>
              <a:t>By default: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 Persistence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89012" y="3960930"/>
            <a:ext cx="960437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 900 1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 key for 900 seconds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 300 10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//10 keys for 300 seconds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 60 10000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10000 keys for 60 seconds</a:t>
            </a:r>
          </a:p>
        </p:txBody>
      </p:sp>
      <p:sp>
        <p:nvSpPr>
          <p:cNvPr id="6" name="Rectangle 5"/>
          <p:cNvSpPr/>
          <p:nvPr/>
        </p:nvSpPr>
        <p:spPr>
          <a:xfrm>
            <a:off x="989012" y="5479702"/>
            <a:ext cx="96043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apendonly yes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persist data every time</a:t>
            </a:r>
          </a:p>
        </p:txBody>
      </p:sp>
    </p:spTree>
    <p:extLst>
      <p:ext uri="{BB962C8B-B14F-4D97-AF65-F5344CB8AC3E}">
        <p14:creationId xmlns:p14="http://schemas.microsoft.com/office/powerpoint/2010/main" val="95424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Persistence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448" y="1676400"/>
            <a:ext cx="4572000" cy="310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9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https://softuni.bg/courses/database-applications/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Processing </a:t>
            </a:r>
            <a:r>
              <a:rPr lang="en-US" dirty="0" err="1"/>
              <a:t>Redis</a:t>
            </a:r>
            <a:r>
              <a:rPr lang="en-US" dirty="0"/>
              <a:t> with .NET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37160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37160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37160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37160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37160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2" name="Picture 11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130570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Redis .NET API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http://acom.azurecomcdn.net/80C57D/cdn/images/cvt-01cec88860f67d05f3f5ea23b3b4089597f97a51/page/services/cache/redis.png?t=pop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2067859"/>
            <a:ext cx="2571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filemanager.sisteminterattivi.org/img/N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2044700"/>
            <a:ext cx="4800600" cy="228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67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996307"/>
          </a:xfrm>
        </p:spPr>
        <p:txBody>
          <a:bodyPr>
            <a:spAutoFit/>
          </a:bodyPr>
          <a:lstStyle/>
          <a:p>
            <a:r>
              <a:rPr lang="en-US" dirty="0" smtClean="0"/>
              <a:t>Install the Redis Client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ServiceStack.Net</a:t>
            </a:r>
          </a:p>
          <a:p>
            <a:pPr marL="892237" lvl="1" indent="-51435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Storing objects into memory: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Redis and .NET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4212" y="1855113"/>
            <a:ext cx="10591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Install-Package ServiceStack.Redis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4212" y="3352800"/>
            <a:ext cx="105918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redis = new RedisClient();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redisLogs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redis.As&lt;Log&gt;();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redisLogs.Store(new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Id 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redisLogs.GetNextSequence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 = "Log crated on " + DateTime.Now,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LogDate = DateTime.Now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13061" y="3752122"/>
            <a:ext cx="3324054" cy="1012172"/>
          </a:xfrm>
          <a:prstGeom prst="wedgeRoundRectCallout">
            <a:avLst>
              <a:gd name="adj1" fmla="val -66251"/>
              <a:gd name="adj2" fmla="val 49904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Saves object into memory</a:t>
            </a:r>
          </a:p>
        </p:txBody>
      </p:sp>
    </p:spTree>
    <p:extLst>
      <p:ext uri="{BB962C8B-B14F-4D97-AF65-F5344CB8AC3E}">
        <p14:creationId xmlns:p14="http://schemas.microsoft.com/office/powerpoint/2010/main" val="357180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Stored Data with </a:t>
            </a:r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0412" y="1371600"/>
            <a:ext cx="10591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redis = new RedisClient();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redisLogs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redis.As&lt;Log&gt;();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logs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redisLogs.GetAll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.Select(l =&gt; string.Format("[{0}] {1}", l.LogDate, l.Text));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logs)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Console.WriteLine(log);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351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Redis with .NET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 descr="http://acom.azurecomcdn.net/80C57D/cdn/images/cvt-01cec88860f67d05f3f5ea23b3b4089597f97a51/page/services/cache/redis.png?t=pop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2067859"/>
            <a:ext cx="2571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filemanager.sisteminterattivi.org/img/N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2044700"/>
            <a:ext cx="4800600" cy="228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19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Redis Clients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734" y="1799635"/>
            <a:ext cx="7571428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9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dirty="0" smtClean="0"/>
              <a:t>The ServiceStack Redis API provides three different clients to work with the data: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IRedisNativeClient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IRedisClient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IRedisTypedClient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 Clients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89012" y="3048000"/>
            <a:ext cx="947961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IRedisNativeClient client = new RedisClient();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9012" y="4389612"/>
            <a:ext cx="947961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IRedisClient client = new RedisClient();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9012" y="5731224"/>
            <a:ext cx="947961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RedisClient client = new RedisClient();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Redis Clients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734" y="1799635"/>
            <a:ext cx="7571428" cy="2752381"/>
          </a:xfrm>
          <a:prstGeom prst="rect">
            <a:avLst/>
          </a:prstGeom>
        </p:spPr>
      </p:pic>
      <p:pic>
        <p:nvPicPr>
          <p:cNvPr id="7" name="Picture 2" descr="https://prodpublishingstorage.blob.core.windows.net/93361d85-12d3-4a0d-b4fc-3829ea5983f5/logo-1303589590414569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2" y="3364734"/>
            <a:ext cx="1591729" cy="159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07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Persistence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448" y="1676400"/>
            <a:ext cx="4572000" cy="310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6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416</Words>
  <Application>Microsoft Office PowerPoint</Application>
  <PresentationFormat>Custom</PresentationFormat>
  <Paragraphs>88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Processing Redis with .NET</vt:lpstr>
      <vt:lpstr>Working with Redis .NET API</vt:lpstr>
      <vt:lpstr>Working with Redis and .NET</vt:lpstr>
      <vt:lpstr>Fetching Stored Data with Redis</vt:lpstr>
      <vt:lpstr>Using Redis with .NET</vt:lpstr>
      <vt:lpstr>Redis Clients</vt:lpstr>
      <vt:lpstr>Redis Clients</vt:lpstr>
      <vt:lpstr>Redis Clients</vt:lpstr>
      <vt:lpstr>Database Persistence</vt:lpstr>
      <vt:lpstr>Redis Persistence</vt:lpstr>
      <vt:lpstr>Database Persistence</vt:lpstr>
      <vt:lpstr>Processing Redis with .NET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 with .NET</dc:title>
  <dc:subject>Software Development Course</dc:subject>
  <dc:creator/>
  <cp:keywords>Redis, cache, .NET,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2015-07-24T11:09:58Z</dcterms:modified>
  <cp:category>Redis, cache, .NET,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