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hyperlink" Target="https://softuni.bg/users/profile/show/darinnn" TargetMode="External"/><Relationship Id="rId7" Type="http://schemas.openxmlformats.org/officeDocument/2006/relationships/hyperlink" Target="https://softuni.bg/users/profile/show/stoian_kirkov" TargetMode="External"/><Relationship Id="rId2" Type="http://schemas.openxmlformats.org/officeDocument/2006/relationships/hyperlink" Target="https://softuni.bg/users/profile/show/dnndrag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ftuni.bg/users/profile/show/tpelev" TargetMode="External"/><Relationship Id="rId5" Type="http://schemas.openxmlformats.org/officeDocument/2006/relationships/hyperlink" Target="https://softuni.bg/users/profile/show/alstefa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oftuni.bg/users/profile/show/vaniaa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users/profile/show/darinnn" TargetMode="External"/><Relationship Id="rId7" Type="http://schemas.openxmlformats.org/officeDocument/2006/relationships/hyperlink" Target="https://softuni.bg/users/profile/show/stoian_kirkov" TargetMode="External"/><Relationship Id="rId2" Type="http://schemas.openxmlformats.org/officeDocument/2006/relationships/hyperlink" Target="https://softuni.bg/users/profile/show/dnndrag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oftuni.bg/users/profile/show/tpelev" TargetMode="External"/><Relationship Id="rId5" Type="http://schemas.openxmlformats.org/officeDocument/2006/relationships/hyperlink" Target="https://softuni.bg/users/profile/show/alstefanov" TargetMode="External"/><Relationship Id="rId4" Type="http://schemas.openxmlformats.org/officeDocument/2006/relationships/hyperlink" Target="https://softuni.bg/users/profile/show/vania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3324200"/>
          </a:xfrm>
        </p:spPr>
        <p:txBody>
          <a:bodyPr/>
          <a:lstStyle/>
          <a:p>
            <a:r>
              <a:rPr lang="en-US" sz="6600" dirty="0" smtClean="0"/>
              <a:t>TEAM “CORELLIA”</a:t>
            </a:r>
            <a:br>
              <a:rPr lang="en-US" sz="6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“</a:t>
            </a:r>
            <a:r>
              <a:rPr lang="en-US" dirty="0" err="1" smtClean="0"/>
              <a:t>FlappyBird</a:t>
            </a:r>
            <a:r>
              <a:rPr lang="en-US" dirty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869160"/>
            <a:ext cx="4139951" cy="18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/>
              </a:rPr>
              <a:t>Dragomir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Nedelchev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	</a:t>
            </a:r>
          </a:p>
          <a:p>
            <a:r>
              <a:rPr lang="en-US" dirty="0" smtClean="0">
                <a:hlinkClick r:id="rId3"/>
              </a:rPr>
              <a:t>Darin </a:t>
            </a:r>
            <a:r>
              <a:rPr lang="en-US" dirty="0" err="1" smtClean="0">
                <a:hlinkClick r:id="rId3"/>
              </a:rPr>
              <a:t>Georgiev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Vania</a:t>
            </a:r>
            <a:r>
              <a:rPr lang="en-US" dirty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Boncheva</a:t>
            </a:r>
            <a:endParaRPr lang="en-US" dirty="0" smtClean="0"/>
          </a:p>
          <a:p>
            <a:r>
              <a:rPr lang="en-US" dirty="0" err="1">
                <a:hlinkClick r:id="rId5"/>
              </a:rPr>
              <a:t>Aleksandar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Stefanov</a:t>
            </a:r>
            <a:r>
              <a:rPr lang="en-US" dirty="0"/>
              <a:t> </a:t>
            </a:r>
          </a:p>
          <a:p>
            <a:r>
              <a:rPr lang="en-US" dirty="0" err="1">
                <a:hlinkClick r:id="rId6"/>
              </a:rPr>
              <a:t>Tihomir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Pelev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>
                <a:hlinkClick r:id="rId7"/>
              </a:rPr>
              <a:t>Stoyan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Kirkov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985" y="1039982"/>
            <a:ext cx="2337048" cy="3505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815" y="2541500"/>
            <a:ext cx="321389" cy="251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" y="257522"/>
            <a:ext cx="1587302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jump through some columns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Demonstration of </a:t>
            </a:r>
            <a:r>
              <a:rPr lang="en-US" dirty="0" err="1" smtClean="0"/>
              <a:t>FlappyBird</a:t>
            </a:r>
            <a:r>
              <a:rPr lang="en-US" dirty="0" smtClean="0"/>
              <a:t> Game</a:t>
            </a:r>
          </a:p>
        </p:txBody>
      </p:sp>
      <p:pic>
        <p:nvPicPr>
          <p:cNvPr id="7" name="Картина 1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9916" y="2709240"/>
            <a:ext cx="2175574" cy="2880000"/>
          </a:xfrm>
          <a:prstGeom prst="rect">
            <a:avLst/>
          </a:prstGeom>
        </p:spPr>
      </p:pic>
      <p:pic>
        <p:nvPicPr>
          <p:cNvPr id="8" name="Картина 1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4292" y="2709240"/>
            <a:ext cx="2168414" cy="2880000"/>
          </a:xfrm>
          <a:prstGeom prst="rect">
            <a:avLst/>
          </a:prstGeom>
        </p:spPr>
      </p:pic>
      <p:pic>
        <p:nvPicPr>
          <p:cNvPr id="9" name="Картина 15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1609" y="2709240"/>
            <a:ext cx="19438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FlappyBird</a:t>
            </a:r>
            <a:r>
              <a:rPr lang="en-US" sz="4400" dirty="0" smtClean="0"/>
              <a:t> Game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– AWT (Abstract </a:t>
            </a:r>
            <a:r>
              <a:rPr lang="en-US" dirty="0"/>
              <a:t>Window Toolkit</a:t>
            </a:r>
            <a:r>
              <a:rPr lang="en-US" dirty="0" smtClean="0"/>
              <a:t>)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 smtClean="0"/>
              <a:t>Bird – represents the Bird Object and it’s movement</a:t>
            </a:r>
          </a:p>
          <a:p>
            <a:pPr lvl="1"/>
            <a:r>
              <a:rPr lang="en-US" dirty="0" smtClean="0"/>
              <a:t>Column – represents a Column Object with a random gap</a:t>
            </a:r>
          </a:p>
          <a:p>
            <a:pPr lvl="1"/>
            <a:r>
              <a:rPr lang="en-US" dirty="0" smtClean="0"/>
              <a:t>Window – the Main Class, starts the game, adds menu buttons etc.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background image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best_score.txt – stores the best score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“CORELLIA</a:t>
            </a:r>
            <a:r>
              <a:rPr lang="en-US" dirty="0" smtClean="0"/>
              <a:t>”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44607" cy="4267200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Dragomir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Nedelchev</a:t>
            </a:r>
            <a:r>
              <a:rPr lang="en-US" dirty="0">
                <a:hlinkClick r:id="rId2"/>
              </a:rPr>
              <a:t> </a:t>
            </a:r>
            <a:r>
              <a:rPr lang="en-US" dirty="0" smtClean="0"/>
              <a:t> (</a:t>
            </a:r>
            <a:r>
              <a:rPr lang="en-US" smtClean="0"/>
              <a:t>The Mastermind</a:t>
            </a:r>
            <a:r>
              <a:rPr lang="en-US" dirty="0" smtClean="0"/>
              <a:t>) -  Main project structure, Bird movement, etc.</a:t>
            </a:r>
            <a:endParaRPr lang="en-US" dirty="0"/>
          </a:p>
          <a:p>
            <a:r>
              <a:rPr lang="en-US" dirty="0">
                <a:hlinkClick r:id="rId3"/>
              </a:rPr>
              <a:t>Darin </a:t>
            </a:r>
            <a:r>
              <a:rPr lang="en-US" dirty="0" err="1" smtClean="0">
                <a:hlinkClick r:id="rId3"/>
              </a:rPr>
              <a:t>Georgiev</a:t>
            </a:r>
            <a:r>
              <a:rPr lang="en-US" dirty="0" smtClean="0"/>
              <a:t> – Menus, Columns and their movement</a:t>
            </a:r>
            <a:endParaRPr lang="en-US" dirty="0"/>
          </a:p>
          <a:p>
            <a:r>
              <a:rPr lang="en-US" dirty="0" err="1">
                <a:hlinkClick r:id="rId4"/>
              </a:rPr>
              <a:t>Vania</a:t>
            </a:r>
            <a:r>
              <a:rPr lang="en-US" dirty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Boncheva</a:t>
            </a:r>
            <a:r>
              <a:rPr lang="en-US" dirty="0" smtClean="0"/>
              <a:t> – Sound and Presentation</a:t>
            </a:r>
            <a:endParaRPr lang="en-US" dirty="0"/>
          </a:p>
          <a:p>
            <a:r>
              <a:rPr lang="en-US" dirty="0" err="1">
                <a:hlinkClick r:id="rId5"/>
              </a:rPr>
              <a:t>Aleksandar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Stefanov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Counter, </a:t>
            </a:r>
            <a:r>
              <a:rPr lang="en-US" dirty="0" smtClean="0"/>
              <a:t>Column freeze</a:t>
            </a:r>
            <a:endParaRPr lang="en-US" dirty="0"/>
          </a:p>
          <a:p>
            <a:r>
              <a:rPr lang="en-US" dirty="0" err="1" smtClean="0">
                <a:hlinkClick r:id="rId6"/>
              </a:rPr>
              <a:t>Tihomir</a:t>
            </a:r>
            <a:r>
              <a:rPr lang="en-US" dirty="0" smtClean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Pelev</a:t>
            </a:r>
            <a:r>
              <a:rPr lang="en-US" dirty="0" smtClean="0"/>
              <a:t> - Best Score, Exit</a:t>
            </a:r>
          </a:p>
          <a:p>
            <a:r>
              <a:rPr lang="en-US" dirty="0" err="1" smtClean="0">
                <a:hlinkClick r:id="rId7"/>
              </a:rPr>
              <a:t>Stoyan</a:t>
            </a:r>
            <a:r>
              <a:rPr lang="en-US" dirty="0" smtClean="0">
                <a:hlinkClick r:id="rId7"/>
              </a:rPr>
              <a:t> </a:t>
            </a:r>
            <a:r>
              <a:rPr lang="en-US" dirty="0" err="1" smtClean="0">
                <a:hlinkClick r:id="rId7"/>
              </a:rPr>
              <a:t>Kirkov</a:t>
            </a:r>
            <a:r>
              <a:rPr lang="en-US" dirty="0" smtClean="0"/>
              <a:t> - Collision and Repository (Google Project Hosting – SVN Repository)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94421" y="1844824"/>
            <a:ext cx="6012159" cy="39722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9144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115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TEAM “CORELLIA”  Project “FlappyBird” </vt:lpstr>
      <vt:lpstr>Time to jump through some columns</vt:lpstr>
      <vt:lpstr>FlappyBird Game</vt:lpstr>
      <vt:lpstr>The “CORELLIA” TEAM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2014-05-20T19:53:05Z</dcterms:created>
  <dcterms:modified xsi:type="dcterms:W3CDTF">2014-05-21T12:51:15Z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