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4" r:id="rId3"/>
    <p:sldId id="460" r:id="rId4"/>
    <p:sldId id="425" r:id="rId5"/>
    <p:sldId id="470" r:id="rId6"/>
    <p:sldId id="472" r:id="rId7"/>
    <p:sldId id="466" r:id="rId8"/>
    <p:sldId id="473" r:id="rId9"/>
    <p:sldId id="467" r:id="rId10"/>
    <p:sldId id="468" r:id="rId11"/>
    <p:sldId id="469" r:id="rId12"/>
    <p:sldId id="419" r:id="rId13"/>
    <p:sldId id="42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-528" y="-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EE66-140D-4892-B38A-8F53C0F50118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7015-F014-4B67-A83B-8317302BDA51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2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9906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BaaS and Parse.com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5212" y="2140634"/>
            <a:ext cx="6620341" cy="1385138"/>
          </a:xfrm>
        </p:spPr>
        <p:txBody>
          <a:bodyPr>
            <a:normAutofit/>
          </a:bodyPr>
          <a:lstStyle/>
          <a:p>
            <a:r>
              <a:rPr lang="en-US" dirty="0" smtClean="0"/>
              <a:t>Creating Cloud-Based</a:t>
            </a:r>
            <a:br>
              <a:rPr lang="en-US" dirty="0" smtClean="0"/>
            </a:br>
            <a:r>
              <a:rPr lang="en-US" dirty="0" smtClean="0"/>
              <a:t>REST Services Backend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0908" y="3886200"/>
            <a:ext cx="4080269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886200"/>
            <a:ext cx="1811465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Cloud Overview: </a:t>
            </a:r>
            <a:r>
              <a:rPr lang="en-US" noProof="1" smtClean="0"/>
              <a:t>IaaS, PaaS, SaaS, BaaS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Backend-as-a-Service (BaaS)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Parse.com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Accessing REST Services from 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038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3478" y="4222903"/>
            <a:ext cx="3471933" cy="1963921"/>
          </a:xfrm>
          <a:prstGeom prst="roundRect">
            <a:avLst>
              <a:gd name="adj" fmla="val 894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412524"/>
            <a:ext cx="1676400" cy="213594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What is a Cloud?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554884" y="5784127"/>
            <a:ext cx="10721128" cy="69287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noProof="1" smtClean="0"/>
              <a:t>IaaS</a:t>
            </a:r>
            <a:r>
              <a:rPr lang="en-US" dirty="0" smtClean="0"/>
              <a:t>, </a:t>
            </a:r>
            <a:r>
              <a:rPr lang="en-US" noProof="1" smtClean="0"/>
              <a:t>PaaS</a:t>
            </a:r>
            <a:r>
              <a:rPr lang="en-US" dirty="0" smtClean="0"/>
              <a:t>, </a:t>
            </a:r>
            <a:r>
              <a:rPr lang="en-US" noProof="1" smtClean="0"/>
              <a:t>SaaS</a:t>
            </a:r>
            <a:r>
              <a:rPr lang="en-US" dirty="0" smtClean="0"/>
              <a:t> and </a:t>
            </a:r>
            <a:r>
              <a:rPr lang="en-US" noProof="1" smtClean="0"/>
              <a:t>BaaS</a:t>
            </a:r>
            <a:r>
              <a:rPr lang="en-US" dirty="0" smtClean="0"/>
              <a:t> Models</a:t>
            </a:r>
            <a:endParaRPr lang="en-US" dirty="0"/>
          </a:p>
        </p:txBody>
      </p:sp>
      <p:pic>
        <p:nvPicPr>
          <p:cNvPr id="1026" name="Picture 2" descr="C:\Users\Bi0GaMe\Documents\cloud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510272"/>
            <a:ext cx="6362700" cy="42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54% claim that they have never used Cloud</a:t>
            </a:r>
          </a:p>
          <a:p>
            <a:r>
              <a:rPr lang="en-US" dirty="0" smtClean="0"/>
              <a:t>95% claim that they have used Cloud without knowing it</a:t>
            </a:r>
          </a:p>
          <a:p>
            <a:r>
              <a:rPr lang="en-US" dirty="0" smtClean="0"/>
              <a:t>51% believe that cloudy weather affects the Cloud computing</a:t>
            </a:r>
          </a:p>
          <a:p>
            <a:r>
              <a:rPr lang="en-US" dirty="0" smtClean="0"/>
              <a:t>29% think that Cloud technology has something in common with the weather</a:t>
            </a:r>
          </a:p>
          <a:p>
            <a:r>
              <a:rPr lang="en-US" dirty="0" smtClean="0"/>
              <a:t>16% are correct that Cloud is a place for storage, access and sharing information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Understanging</a:t>
            </a:r>
            <a:r>
              <a:rPr lang="en-US" dirty="0" smtClean="0"/>
              <a:t> the "Cloud"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056399" cy="557035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IaaS</a:t>
            </a:r>
            <a:endParaRPr lang="en-US" dirty="0"/>
          </a:p>
          <a:p>
            <a:pPr lvl="1"/>
            <a:r>
              <a:rPr lang="en-US" dirty="0" smtClean="0"/>
              <a:t>Renting virtual machines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Live Smart Solutions</a:t>
            </a:r>
            <a:endParaRPr lang="en-US" dirty="0" smtClean="0"/>
          </a:p>
          <a:p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Full software development kit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SaaS</a:t>
            </a:r>
          </a:p>
          <a:p>
            <a:pPr lvl="1"/>
            <a:r>
              <a:rPr lang="en-US" dirty="0" smtClean="0"/>
              <a:t>Software access online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types</a:t>
            </a:r>
          </a:p>
        </p:txBody>
      </p:sp>
      <p:pic>
        <p:nvPicPr>
          <p:cNvPr id="2050" name="Picture 2" descr="C:\Users\Bi0GaMe\Documents\Cloud_Servi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600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What is BaaS (MBaaS)?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BaaS Clouds. Typical BaaS Services</a:t>
            </a:r>
            <a:endParaRPr lang="en-US" dirty="0"/>
          </a:p>
        </p:txBody>
      </p:sp>
      <p:pic>
        <p:nvPicPr>
          <p:cNvPr id="1026" name="Picture 2" descr="http://aboutappleiphone5.com/wp-content/uploads/2013/10/The-Benefits-Of-Using-A-Smart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29" y="1009232"/>
            <a:ext cx="5254438" cy="3515038"/>
          </a:xfrm>
          <a:prstGeom prst="roundRect">
            <a:avLst>
              <a:gd name="adj" fmla="val 18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0563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service providing:</a:t>
            </a:r>
          </a:p>
          <a:p>
            <a:pPr lvl="1"/>
            <a:r>
              <a:rPr lang="en-US" dirty="0" smtClean="0"/>
              <a:t>Connection with backend cloud storage</a:t>
            </a:r>
          </a:p>
          <a:p>
            <a:pPr lvl="1"/>
            <a:r>
              <a:rPr lang="en-US" dirty="0" smtClean="0"/>
              <a:t>Application programing interface (API)</a:t>
            </a:r>
          </a:p>
          <a:p>
            <a:r>
              <a:rPr lang="en-US" dirty="0" smtClean="0"/>
              <a:t>Set of tools:</a:t>
            </a:r>
          </a:p>
          <a:p>
            <a:pPr lvl="1"/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lvl="1"/>
            <a:r>
              <a:rPr lang="en-US" dirty="0" smtClean="0"/>
              <a:t>Social network integration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19701"/>
            <a:ext cx="5365341" cy="3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Parse.com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719034"/>
          </a:xfrm>
        </p:spPr>
        <p:txBody>
          <a:bodyPr/>
          <a:lstStyle/>
          <a:p>
            <a:r>
              <a:rPr lang="en-US" dirty="0" smtClean="0"/>
              <a:t>Public BaaS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83" y="1084135"/>
            <a:ext cx="7215930" cy="3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84" y="4876800"/>
            <a:ext cx="8435128" cy="1600200"/>
          </a:xfrm>
        </p:spPr>
        <p:txBody>
          <a:bodyPr/>
          <a:lstStyle/>
          <a:p>
            <a:r>
              <a:rPr lang="en-US" dirty="0"/>
              <a:t>Accessing REST Services from </a:t>
            </a:r>
            <a:r>
              <a:rPr lang="en-US" dirty="0" smtClean="0"/>
              <a:t>JavaScript and jQuery</a:t>
            </a:r>
            <a:endParaRPr lang="en-US" dirty="0"/>
          </a:p>
        </p:txBody>
      </p:sp>
      <p:pic>
        <p:nvPicPr>
          <p:cNvPr id="3074" name="Picture 2" descr="http://di-side.com/wp-content/uploads/2011/07/webservice1-e13096175268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484816"/>
            <a:ext cx="5181600" cy="29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anagementscience.biz/wp-content/uploads/2014/09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990600"/>
            <a:ext cx="1831526" cy="18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4.bp.blogspot.com/-RTR5yn-b2C8/UaID0dWx-XI/AAAAAAAAGTc/487tXntHlJM/s1600/jQuery+And+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08" y="3372382"/>
            <a:ext cx="4916368" cy="10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379</Words>
  <Application>Microsoft Office PowerPoint</Application>
  <PresentationFormat>Custom</PresentationFormat>
  <Paragraphs>75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SoftUni 16x9</vt:lpstr>
      <vt:lpstr>BaaS and Parse.com</vt:lpstr>
      <vt:lpstr>Table of Contents</vt:lpstr>
      <vt:lpstr>What is a Cloud?</vt:lpstr>
      <vt:lpstr>Understanging the "Cloud"</vt:lpstr>
      <vt:lpstr>Cloud service types</vt:lpstr>
      <vt:lpstr>What is BaaS (MBaaS)?</vt:lpstr>
      <vt:lpstr>What is BaaS?</vt:lpstr>
      <vt:lpstr>Parse.com</vt:lpstr>
      <vt:lpstr>Accessing REST Services from JavaScript and jQuery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BaaS and Parse.com</dc:title>
  <dc:subject>Software Development Course</dc:subject>
  <dc:creator/>
  <cp:keywords>BaaS, backend, cloud, Parse, JavaScript, JS, programming, SoftUni, Software University, programming, software development, software engineering, course, Web development, Applications, jQuery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2015-04-07T13:53:21Z</dcterms:modified>
  <cp:category>cloud, JavaScript, JS, programming, Applications, jQuery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