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74" r:id="rId3"/>
    <p:sldId id="276" r:id="rId4"/>
    <p:sldId id="353" r:id="rId5"/>
    <p:sldId id="389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349" r:id="rId16"/>
    <p:sldId id="351" r:id="rId17"/>
    <p:sldId id="352" r:id="rId18"/>
    <p:sldId id="393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>
        <p:scale>
          <a:sx n="76" d="100"/>
          <a:sy n="76" d="100"/>
        </p:scale>
        <p:origin x="-276" y="-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7/27/2015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3" Type="http://schemas.openxmlformats.org/officeDocument/2006/relationships/hyperlink" Target="http://softuni.org/courses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jpeg"/><Relationship Id="rId15" Type="http://schemas.openxmlformats.org/officeDocument/2006/relationships/image" Target="../media/image24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softwaregroup-bg.com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Requirements Specification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Reading and Reviewing SRS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 smtClean="0"/>
              <a:t>Ivan </a:t>
            </a:r>
            <a:r>
              <a:rPr lang="en-US" dirty="0" err="1" smtClean="0"/>
              <a:t>Yonkov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4212" y="5258127"/>
            <a:ext cx="3187613" cy="395869"/>
          </a:xfrm>
        </p:spPr>
        <p:txBody>
          <a:bodyPr/>
          <a:lstStyle/>
          <a:p>
            <a:r>
              <a:rPr lang="en-US" dirty="0" smtClean="0"/>
              <a:t>http://github.com/RoYaLBG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696515" y="4010498"/>
            <a:ext cx="2148858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Fundamentals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026" name="Picture 2" descr="http://media.instantcustomer.com/20357/0/198_document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3048000"/>
            <a:ext cx="47625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Readability</a:t>
            </a:r>
            <a:endParaRPr lang="en-US" dirty="0"/>
          </a:p>
        </p:txBody>
      </p:sp>
      <p:pic>
        <p:nvPicPr>
          <p:cNvPr id="7170" name="Picture 2" descr="http://payload.cargocollective.com/1/2/77710/1844783/dada-goblet-readability-legibil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3048000"/>
            <a:ext cx="47625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5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Readability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397" y="1371600"/>
            <a:ext cx="11804822" cy="4495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 order to be easy to read, an SRS should answer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Contains a high-level description of the scope?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 it easy to navigate?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 it easy to distinct primary from secondary cases?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Contains links to related features?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Calls out questions which still need to be addressed?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6790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9220" name="Picture 4" descr="http://s3.amazonaws.com/rapgenius/1311949541_ILLUMINATI-ALL-SEEING-EY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2" y="2209800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53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414" y="2286000"/>
            <a:ext cx="11804822" cy="4648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The review results in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Test scenarios list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Found errors by statically going through the document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Questions for better understanding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Preliminary idea of the test environment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Test scope identification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How many test cases will end-up having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088867"/>
            <a:ext cx="109439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SRS review is going to through the document and trying to understand what the target application is going to be like. 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What is an SRS?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What does it contain?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How use cases are described?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High level and low level cases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Requirements for readable SRS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Reviewing SRS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How to do it?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Pre-steps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Results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Software Requirements Specification</a:t>
            </a:r>
            <a:endParaRPr lang="en-US" dirty="0"/>
          </a:p>
        </p:txBody>
      </p:sp>
      <p:pic>
        <p:nvPicPr>
          <p:cNvPr id="5" name="Picture 4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What is SRS?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Requirements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Use Cases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Readability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First Look at SRS</a:t>
            </a:r>
            <a:endParaRPr lang="en-US" dirty="0"/>
          </a:p>
        </p:txBody>
      </p:sp>
      <p:pic>
        <p:nvPicPr>
          <p:cNvPr id="2050" name="Picture 2" descr="http://www.k-inside.com/web/wp-content/uploads/2013/04/StopDisruptsReqSolu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1143000"/>
            <a:ext cx="50958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Look at SRS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5255" y="1600200"/>
            <a:ext cx="888650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software requirements specification (SRS)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description of a software system to be developed, laying out functional and non-functional requirements, and may include a set of use cases that describe interactions the users will have with the software.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5272" y="3657600"/>
            <a:ext cx="11804822" cy="228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Establishes the basic agreement between costumer and contractor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What software product to do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What is NOT expected to do</a:t>
            </a:r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look at SRS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397" y="1371600"/>
            <a:ext cx="11804822" cy="2743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Should enlist enough and necessary requirements for the project development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Should have clear understanding of the product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Often changed after each meeting with customer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3078" name="Picture 6" descr="https://encrypted-tbn1.gstatic.com/images?q=tbn:ANd9GcTK6VQxzVAqDpeUhI-RFTnfrX8Zj3Sl16CdUyLsNH1HHfhYc7c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3636802"/>
            <a:ext cx="54102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4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102" name="Picture 6" descr="https://encrypted-tbn0.gstatic.com/images?q=tbn:ANd9GcR_PYsqspWK7tEfgaE4ZUlwYQwZDubLSug32UvikkQMxhJeY93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1846659"/>
            <a:ext cx="4343400" cy="296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397" y="1371600"/>
            <a:ext cx="11804822" cy="4495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List of interaction steps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Defines relation between an actor and a system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Usually satisfying a goal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Actors are able to take decisions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Decisions lead to subcases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566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397" y="1371600"/>
            <a:ext cx="11804822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Models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Can be modeled via UML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Can be flat text documents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Template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Actors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Preconditions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Post conditions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sz="3000" dirty="0"/>
          </a:p>
        </p:txBody>
      </p:sp>
      <p:pic>
        <p:nvPicPr>
          <p:cNvPr id="6146" name="Picture 2" descr="http://www.hartmannsoftware.com/images/UML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590800"/>
            <a:ext cx="34861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Use Cases</a:t>
            </a:r>
            <a:r>
              <a:rPr lang="bg-BG" dirty="0" smtClean="0"/>
              <a:t> </a:t>
            </a:r>
            <a:r>
              <a:rPr lang="en-US" dirty="0" smtClean="0"/>
              <a:t>– Live Demo</a:t>
            </a:r>
            <a:endParaRPr lang="en-US" dirty="0"/>
          </a:p>
        </p:txBody>
      </p:sp>
      <p:pic>
        <p:nvPicPr>
          <p:cNvPr id="4102" name="Picture 6" descr="https://encrypted-tbn0.gstatic.com/images?q=tbn:ANd9GcR_PYsqspWK7tEfgaE4ZUlwYQwZDubLSug32UvikkQMxhJeY93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1846659"/>
            <a:ext cx="4343400" cy="296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7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792</Words>
  <Application>Microsoft Office PowerPoint</Application>
  <PresentationFormat>Custom</PresentationFormat>
  <Paragraphs>148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SoftUni 16x9</vt:lpstr>
      <vt:lpstr>Software Requirements Specification</vt:lpstr>
      <vt:lpstr>Table of Contents</vt:lpstr>
      <vt:lpstr>First Look at SRS</vt:lpstr>
      <vt:lpstr>First Look at SRS</vt:lpstr>
      <vt:lpstr>First look at SRS (2)</vt:lpstr>
      <vt:lpstr>Use Cases</vt:lpstr>
      <vt:lpstr>Use Cases</vt:lpstr>
      <vt:lpstr>Use cases (2)</vt:lpstr>
      <vt:lpstr>Use Cases – Live Demo</vt:lpstr>
      <vt:lpstr>Readability</vt:lpstr>
      <vt:lpstr>Readability</vt:lpstr>
      <vt:lpstr>Review</vt:lpstr>
      <vt:lpstr>Review</vt:lpstr>
      <vt:lpstr>Summary</vt:lpstr>
      <vt:lpstr>Software Requirements Specification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2015-07-27T14:36:20Z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