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532" autoAdjust="0"/>
  </p:normalViewPr>
  <p:slideViewPr>
    <p:cSldViewPr snapToGrid="0">
      <p:cViewPr varScale="1">
        <p:scale>
          <a:sx n="61" d="100"/>
          <a:sy n="61" d="100"/>
        </p:scale>
        <p:origin x="3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43F62-8A76-4C06-9C7F-F427E8656D26}" type="datetimeFigureOut">
              <a:rPr lang="de-CH" smtClean="0"/>
              <a:t>07.09.2017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81681-99B3-421B-84B2-D51F8B63B4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11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Ventil Hardware nur zur Verständniszweck aufgelistet -&gt; nicht genauer Analysiert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ParameterStructBuild</a:t>
            </a:r>
            <a:r>
              <a:rPr lang="de-CH" dirty="0"/>
              <a:t> wird nicht  weiter erwähnt -&gt; weit ausgereift, keine Probleme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Kleine Anpassungen (z.B. Feldbus Objekte integrieren wenn Interface fertig entwickelt ist)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Firmware Database wurde in einer früheren Projektarbeit erstellt -&gt; Produktiv im Einsatz (nicht Teil dieser Arbeit)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81681-99B3-421B-84B2-D51F8B63B4B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340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Keine Zielsetzungen zu diesem Element -&gt; kann noch vollständig bestückt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81681-99B3-421B-84B2-D51F8B63B4B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89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Was mit dem Ziel: Schreibanfragen von vier Benutzern bearbeiten können?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81681-99B3-421B-84B2-D51F8B63B4B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85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TTIC2 erstellt Textfile nur, wenn noch keines erstellt wurde (Informationen werden nicht mehr aktualisiert)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81681-99B3-421B-84B2-D51F8B63B4B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449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Um alle Test kompilieren zu können, müssen spezifische Controller Parameter ausgeblendet werden (sonst Fehler beim kompilieren)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81681-99B3-421B-84B2-D51F8B63B4B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20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dirty="0"/>
              <a:t>Schwäche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dirty="0"/>
              <a:t>Programm wird auf mehreren Rechnern ausgeführt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1200" dirty="0"/>
              <a:t>Erschwerte Auswertung der Tests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1200" dirty="0"/>
              <a:t>Abgespeicherte Testkollektion auf jeweiligem Rechner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dirty="0"/>
              <a:t>Keinen Verlauf der Testergebnisse der verschiedenen Ventil Firmwaren ersichtlich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1200" dirty="0"/>
              <a:t>Letzter Report File in der SVN abgelegt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1200" dirty="0"/>
              <a:t>Keine schnelle Suche, ob der Testfehler schon einmal aufgetreten ist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sz="1200" dirty="0"/>
              <a:t>Keine Sicherstellung des Grundzustandes (Alle Firmwaren + kundenspezifische Ventileinstellungen + verwendete Test Kollektion)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dirty="0"/>
              <a:t>Ziele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sz="1200" dirty="0"/>
              <a:t>Grundzustand mit eingetragenen </a:t>
            </a:r>
            <a:r>
              <a:rPr lang="de-CH" sz="1200" dirty="0" err="1"/>
              <a:t>SoftwareVersionsDatabase</a:t>
            </a:r>
            <a:r>
              <a:rPr lang="de-CH" sz="1200" dirty="0"/>
              <a:t> Einträge vor Ausführung definieren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81681-99B3-421B-84B2-D51F8B63B4B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0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E8EE-9DE8-44A7-BF76-54F14A0F1B39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80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987-5556-4180-B2DD-5CAFEE8B46BB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15889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987-5556-4180-B2DD-5CAFEE8B46BB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9616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987-5556-4180-B2DD-5CAFEE8B46BB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508409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987-5556-4180-B2DD-5CAFEE8B46BB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33763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987-5556-4180-B2DD-5CAFEE8B46BB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67434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AE1C-1317-463F-B854-EDE9CEF239A7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18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7A7D-324C-475E-B6A3-13A768BA41C1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FD67-5043-4B79-B354-8EF4ED1C17F0}" type="datetime1">
              <a:rPr lang="de-CH" smtClean="0"/>
              <a:t>07.09.2017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968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304-A5A0-4C1A-8380-FD2E0B3A0312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73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98B-F577-4FA0-968B-5404391DAE60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1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E8D2-1737-4EFE-A34D-3B2808291B40}" type="datetime1">
              <a:rPr lang="de-CH" smtClean="0"/>
              <a:t>07.09.2017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04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8D0B-023D-40F2-8CED-264846A8C000}" type="datetime1">
              <a:rPr lang="de-CH" smtClean="0"/>
              <a:t>07.09.2017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601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E4A1-FF8B-4CFA-9C0A-F35829D4115E}" type="datetime1">
              <a:rPr lang="de-CH" smtClean="0"/>
              <a:t>07.09.2017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62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70D1-4DB8-4FAD-9957-14FE173D731F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57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3C44-485B-4F5C-81BC-FA0EC159F2B8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6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6987-5556-4180-B2DD-5CAFEE8B46BB}" type="datetime1">
              <a:rPr lang="de-CH" smtClean="0"/>
              <a:t>07.09.2017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BCB44-884D-4374-B1E9-5010269F85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8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9E0C-2358-4319-8B05-7F9E1E9C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8584602" cy="2273616"/>
          </a:xfrm>
        </p:spPr>
        <p:txBody>
          <a:bodyPr/>
          <a:lstStyle/>
          <a:p>
            <a:r>
              <a:rPr lang="de-CH" dirty="0"/>
              <a:t>ETIC2 zur Verwaltung von Ventiltests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4F6454-3088-44E5-8632-EC933B9F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266"/>
            <a:ext cx="8235576" cy="1264534"/>
          </a:xfrm>
        </p:spPr>
        <p:txBody>
          <a:bodyPr/>
          <a:lstStyle/>
          <a:p>
            <a:r>
              <a:rPr lang="de-CH" dirty="0"/>
              <a:t>Masterarbeit von Andreas Stucki</a:t>
            </a:r>
          </a:p>
        </p:txBody>
      </p:sp>
    </p:spTree>
    <p:extLst>
      <p:ext uri="{BB962C8B-B14F-4D97-AF65-F5344CB8AC3E}">
        <p14:creationId xmlns:p14="http://schemas.microsoft.com/office/powerpoint/2010/main" val="36847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67E46-95B1-4D52-8770-8689E4B3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715"/>
          </a:xfrm>
        </p:spPr>
        <p:txBody>
          <a:bodyPr/>
          <a:lstStyle/>
          <a:p>
            <a:pPr algn="ctr"/>
            <a:r>
              <a:rPr lang="de-CH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ADC12-15B1-4D88-9396-088CD89B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81" y="1559859"/>
            <a:ext cx="10058400" cy="368170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sz="2400" dirty="0"/>
              <a:t>Ausgangslage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400" dirty="0"/>
              <a:t>Problemstellungen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400" dirty="0"/>
              <a:t>Zielsetzung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400" dirty="0"/>
              <a:t>Vorgehen der Arbeit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400" dirty="0"/>
              <a:t>Umsetzung der Arbeit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400" dirty="0"/>
              <a:t>Live Demo der Arbeit (TTIC2, ETIC2)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400" dirty="0"/>
              <a:t>Diskussion/Ausblick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C6D8E-AB75-418B-BFDB-D13518E1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AB0-972B-43FB-A7B8-EFAFC2881F30}" type="datetime1">
              <a:rPr lang="de-CH" smtClean="0"/>
              <a:t>07.09.2017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AC93A-EA16-4B6A-AD0E-BF52F1C8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ETIC2 zur Verwaltung von Ventiltests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0BC2C-D6B5-42B3-BC74-B1BBFA51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54165"/>
            <a:ext cx="683339" cy="352322"/>
          </a:xfrm>
        </p:spPr>
        <p:txBody>
          <a:bodyPr/>
          <a:lstStyle/>
          <a:p>
            <a:fld id="{F32BCB44-884D-4374-B1E9-5010269F85F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507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A07C0-E726-43A7-8A07-6B58613A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51" y="269240"/>
            <a:ext cx="8015469" cy="681585"/>
          </a:xfrm>
        </p:spPr>
        <p:txBody>
          <a:bodyPr>
            <a:normAutofit/>
          </a:bodyPr>
          <a:lstStyle/>
          <a:p>
            <a:pPr algn="ctr"/>
            <a:r>
              <a:rPr lang="de-CH" dirty="0"/>
              <a:t>Ausgangslage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3560E47-92F0-4015-9FA0-28C533E31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2" y="966486"/>
            <a:ext cx="8061767" cy="494238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3A9EB-22A2-4FB1-926E-81D348B3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FD67-5043-4B79-B354-8EF4ED1C17F0}" type="datetime1">
              <a:rPr lang="de-CH" smtClean="0"/>
              <a:t>07.09.2017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F43AE-C35E-4BC8-9885-E7A8D0BE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1F967-0C6A-4955-A991-9C9CA94D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710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644D1-9396-4A1E-AB4E-751971DC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638"/>
          </a:xfrm>
        </p:spPr>
        <p:txBody>
          <a:bodyPr/>
          <a:lstStyle/>
          <a:p>
            <a:pPr algn="ctr"/>
            <a:r>
              <a:rPr lang="de-CH" dirty="0"/>
              <a:t>Test Hardware (NI PXI)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CFC4D1-99C6-43B8-A42A-4285F278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3810" y="2202986"/>
            <a:ext cx="6629889" cy="4571150"/>
          </a:xfrm>
        </p:spPr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+"/>
            </a:pPr>
            <a:r>
              <a:rPr lang="de-CH" sz="2000" dirty="0"/>
              <a:t>Schnelle Inbetriebnahme</a:t>
            </a:r>
          </a:p>
          <a:p>
            <a:pPr>
              <a:spcAft>
                <a:spcPts val="1200"/>
              </a:spcAft>
              <a:buFont typeface="Trebuchet MS" panose="020B0603020202020204" pitchFamily="34" charset="0"/>
              <a:buChar char="+"/>
            </a:pPr>
            <a:r>
              <a:rPr lang="de-CH" sz="2000" dirty="0"/>
              <a:t>Fast alle Hardware Schnittstellen werden unterstützt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2000" dirty="0"/>
              <a:t>Jährliche Lizenzkosten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CH" sz="2000" dirty="0"/>
              <a:t>Hohe Anschaffungskosten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000" dirty="0"/>
              <a:t>Früherer Zeitpunkt evaluiert und angeschafft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sz="2000" dirty="0"/>
              <a:t>Noch nicht alle Steckplätze belegt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15EE7-E851-4852-9508-8342FDCF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98B-F577-4FA0-968B-5404391DAE60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0B73D-E996-4036-A8A4-18C35140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6123" y="6041362"/>
            <a:ext cx="6297612" cy="365125"/>
          </a:xfrm>
        </p:spPr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71BC30-C76B-4BAC-A4FE-9E7CCB76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4</a:t>
            </a:fld>
            <a:endParaRPr lang="de-CH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6E67DFAC-9846-4172-B7F0-EACA00E767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4" y="1784960"/>
            <a:ext cx="4423776" cy="3764002"/>
          </a:xfrm>
        </p:spPr>
      </p:pic>
    </p:spTree>
    <p:extLst>
      <p:ext uri="{BB962C8B-B14F-4D97-AF65-F5344CB8AC3E}">
        <p14:creationId xmlns:p14="http://schemas.microsoft.com/office/powerpoint/2010/main" val="15180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C1567-7606-46EF-B327-449C2189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SoftwareVersionsDatabase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B9A6186-DD79-44B4-ADA7-F9D95F525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" y="1818675"/>
            <a:ext cx="4404677" cy="377074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4AB86A-C26E-4F91-BE9A-37982564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6129" y="2098110"/>
            <a:ext cx="6095772" cy="3538601"/>
          </a:xfrm>
        </p:spPr>
        <p:txBody>
          <a:bodyPr/>
          <a:lstStyle/>
          <a:p>
            <a:pPr>
              <a:buFont typeface="Trebuchet MS" panose="020B0603020202020204" pitchFamily="34" charset="0"/>
              <a:buChar char="+"/>
            </a:pPr>
            <a:r>
              <a:rPr lang="de-CH" dirty="0"/>
              <a:t>Firmware Informationen für viele Benutzer ersichtlich</a:t>
            </a:r>
          </a:p>
          <a:p>
            <a:pPr>
              <a:spcAft>
                <a:spcPts val="1200"/>
              </a:spcAft>
              <a:buFont typeface="Trebuchet MS" panose="020B0603020202020204" pitchFamily="34" charset="0"/>
              <a:buChar char="+"/>
            </a:pPr>
            <a:r>
              <a:rPr lang="de-CH" dirty="0"/>
              <a:t>Firmware Informationen können editiert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/>
              <a:t>Teilweise Umsetzung der Normalformen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CH" dirty="0"/>
              <a:t>Ungeeignete Namensgebung von Zwischentabellen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Funktionen der Modellierung durch Firmware Database übernommen</a:t>
            </a:r>
          </a:p>
          <a:p>
            <a:pPr>
              <a:spcAft>
                <a:spcPts val="1200"/>
              </a:spcAft>
              <a:buFont typeface="Trebuchet MS" panose="020B0603020202020204" pitchFamily="34" charset="0"/>
              <a:buChar char="»"/>
            </a:pPr>
            <a:r>
              <a:rPr lang="de-CH" dirty="0"/>
              <a:t>Erweiterung mit Testinformationen, Testresultate und Firmware Bugs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895E7-E6AB-48FE-9380-2FED17D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98B-F577-4FA0-968B-5404391DAE60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AF003-20E2-4D82-B529-73D51D82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A3C9AA-FB95-4D22-9541-B600DAD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11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B3DEE-A27E-49E8-B506-BC466DB0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08" y="440497"/>
            <a:ext cx="8596668" cy="743211"/>
          </a:xfrm>
        </p:spPr>
        <p:txBody>
          <a:bodyPr/>
          <a:lstStyle/>
          <a:p>
            <a:pPr algn="ctr"/>
            <a:r>
              <a:rPr lang="de-CH" dirty="0"/>
              <a:t>Test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4A57B-414B-44CB-8AB9-704ACDFAD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8654" y="1665810"/>
            <a:ext cx="6433976" cy="3880773"/>
          </a:xfrm>
        </p:spPr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+"/>
            </a:pPr>
            <a:r>
              <a:rPr lang="de-CH" sz="2000" dirty="0"/>
              <a:t>Vollautomatische Tests</a:t>
            </a:r>
          </a:p>
          <a:p>
            <a:pPr>
              <a:buFont typeface="Trebuchet MS" panose="020B0603020202020204" pitchFamily="34" charset="0"/>
              <a:buChar char="+"/>
            </a:pPr>
            <a:r>
              <a:rPr lang="de-CH" sz="2000" dirty="0"/>
              <a:t>Testfunktionen in einem File, Rest Library Files</a:t>
            </a:r>
          </a:p>
          <a:p>
            <a:pPr>
              <a:spcAft>
                <a:spcPts val="1200"/>
              </a:spcAft>
              <a:buFont typeface="Trebuchet MS" panose="020B0603020202020204" pitchFamily="34" charset="0"/>
              <a:buChar char="+"/>
            </a:pPr>
            <a:r>
              <a:rPr lang="de-CH" sz="2000" dirty="0"/>
              <a:t>Struktur mit Ventil Parametern und </a:t>
            </a:r>
            <a:r>
              <a:rPr lang="de-CH" sz="2000" dirty="0" err="1"/>
              <a:t>Enum</a:t>
            </a:r>
            <a:r>
              <a:rPr lang="de-CH" sz="2000" dirty="0"/>
              <a:t> Werte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2000" dirty="0"/>
              <a:t>Testinformationen in Textfile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CH" sz="2000" dirty="0"/>
              <a:t>In Testinformationen nur einen Wert für Attribut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sz="2000" dirty="0"/>
              <a:t>Testinformationen in Textfile im TTIC2 nicht aktuell</a:t>
            </a:r>
          </a:p>
          <a:p>
            <a:pPr>
              <a:buFont typeface="Trebuchet MS" panose="020B0603020202020204" pitchFamily="34" charset="0"/>
              <a:buChar char="»"/>
            </a:pPr>
            <a:r>
              <a:rPr lang="de-CH" sz="2000" dirty="0"/>
              <a:t>Testinformationen in </a:t>
            </a:r>
            <a:r>
              <a:rPr lang="de-CH" sz="2000" dirty="0" err="1"/>
              <a:t>SoftwareVersionsDatabase</a:t>
            </a:r>
            <a:endParaRPr lang="de-CH" sz="2000" dirty="0"/>
          </a:p>
          <a:p>
            <a:pPr>
              <a:spcAft>
                <a:spcPts val="1200"/>
              </a:spcAft>
              <a:buFont typeface="Trebuchet MS" panose="020B0603020202020204" pitchFamily="34" charset="0"/>
              <a:buChar char="»"/>
            </a:pPr>
            <a:r>
              <a:rPr lang="de-CH" sz="2000" dirty="0"/>
              <a:t>Testinformationen in Datenbank aktualisieren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22F3DA-634C-425A-B6C5-D7E5F535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98B-F577-4FA0-968B-5404391DAE60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7A3778-BA91-468C-8262-B5F603CD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C9446-EFD9-46C1-9DFE-7E661D3B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6</a:t>
            </a:fld>
            <a:endParaRPr lang="de-CH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0519C33-39BC-4654-B03C-E1431FE99B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7" y="1749562"/>
            <a:ext cx="4373245" cy="3786232"/>
          </a:xfrm>
        </p:spPr>
      </p:pic>
    </p:spTree>
    <p:extLst>
      <p:ext uri="{BB962C8B-B14F-4D97-AF65-F5344CB8AC3E}">
        <p14:creationId xmlns:p14="http://schemas.microsoft.com/office/powerpoint/2010/main" val="127077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76A0C-CB9E-4EA4-B129-F9648537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TestUpdateFirmware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1A07DFB-ED82-4058-9C1C-AF1C87D513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9" y="1803748"/>
            <a:ext cx="4433188" cy="376870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E9C95-E095-46B6-B6AA-2CA92B2B5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4253" y="2348631"/>
            <a:ext cx="6964470" cy="3219188"/>
          </a:xfrm>
        </p:spPr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+"/>
            </a:pPr>
            <a:r>
              <a:rPr lang="de-CH" sz="2000" dirty="0"/>
              <a:t>Parameter Files der Tests und TTIC2 automatisch ersetzt</a:t>
            </a:r>
          </a:p>
          <a:p>
            <a:pPr>
              <a:spcAft>
                <a:spcPts val="1200"/>
              </a:spcAft>
              <a:buFont typeface="Trebuchet MS" panose="020B0603020202020204" pitchFamily="34" charset="0"/>
              <a:buChar char="+"/>
            </a:pPr>
            <a:r>
              <a:rPr lang="de-CH" sz="2000" dirty="0"/>
              <a:t>Kompiliert automatisch alle Tests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2000" dirty="0"/>
              <a:t>Tests auf Konsole kompiliert -&gt; Arbeit eingeschränkt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CH" sz="2000" dirty="0"/>
              <a:t>Länge des Vorgangs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sz="2000" dirty="0"/>
              <a:t>Alle Tests kompiliert</a:t>
            </a:r>
          </a:p>
          <a:p>
            <a:pPr>
              <a:spcAft>
                <a:spcPts val="1200"/>
              </a:spcAft>
              <a:buFont typeface="Trebuchet MS" panose="020B0603020202020204" pitchFamily="34" charset="0"/>
              <a:buChar char="»"/>
            </a:pPr>
            <a:r>
              <a:rPr lang="de-CH" sz="2000" dirty="0"/>
              <a:t>Nur Tests mit kompatiblen Parameter Files kompilieren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2B6BA-2A77-406D-95B9-A1A36622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98B-F577-4FA0-968B-5404391DAE60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EF4FF-F3DE-4A79-B238-03D5A2FD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2C3A51-C0F6-4031-A4CE-D31ABB6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4D1FD-2707-45EF-BC74-1B4E3711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211"/>
          </a:xfrm>
        </p:spPr>
        <p:txBody>
          <a:bodyPr/>
          <a:lstStyle/>
          <a:p>
            <a:pPr algn="ctr"/>
            <a:r>
              <a:rPr lang="de-CH" dirty="0"/>
              <a:t>TTIC2 (Test Tool)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0415317-49E7-4ED4-BCC9-F94B00A01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7" y="1816180"/>
            <a:ext cx="4532964" cy="373110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86CD67-51DF-42B4-9865-B1144B9C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1180" y="1346397"/>
            <a:ext cx="6878649" cy="4747515"/>
          </a:xfrm>
        </p:spPr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+"/>
            </a:pPr>
            <a:r>
              <a:rPr lang="de-CH" sz="2000" dirty="0"/>
              <a:t>Verfügt über Hardware Filter</a:t>
            </a:r>
          </a:p>
          <a:p>
            <a:pPr>
              <a:buFont typeface="Trebuchet MS" panose="020B0603020202020204" pitchFamily="34" charset="0"/>
              <a:buChar char="+"/>
            </a:pPr>
            <a:r>
              <a:rPr lang="de-CH" sz="2000" dirty="0"/>
              <a:t>Abspeichern von Testkollektionen</a:t>
            </a:r>
          </a:p>
          <a:p>
            <a:pPr>
              <a:spcAft>
                <a:spcPts val="1200"/>
              </a:spcAft>
              <a:buFont typeface="Trebuchet MS" panose="020B0603020202020204" pitchFamily="34" charset="0"/>
              <a:buChar char="+"/>
            </a:pPr>
            <a:r>
              <a:rPr lang="de-CH" sz="2000" dirty="0"/>
              <a:t>Report Oberfläche, welche Testschritte auflistet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2000" dirty="0"/>
              <a:t>Programm wird auf mehreren Rechnern ausgeführt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CH" sz="2000" dirty="0"/>
              <a:t>Keinen Verlauf der Testergebnisse der verschiedenen Ventil Firmwaren ersichtlich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000" dirty="0"/>
              <a:t>Manuelles Auslesen des Report Files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sz="2000" dirty="0"/>
              <a:t>Report File erreicht grosse Datenmenge</a:t>
            </a:r>
          </a:p>
          <a:p>
            <a:pPr>
              <a:buFont typeface="Trebuchet MS" panose="020B0603020202020204" pitchFamily="34" charset="0"/>
              <a:buChar char="»"/>
            </a:pPr>
            <a:r>
              <a:rPr lang="de-CH" sz="2000" dirty="0"/>
              <a:t>Testinformationen aus </a:t>
            </a:r>
            <a:r>
              <a:rPr lang="de-CH" sz="2000" dirty="0" err="1"/>
              <a:t>SoftwareVersionsDatabase</a:t>
            </a:r>
            <a:r>
              <a:rPr lang="de-CH" sz="2000" dirty="0"/>
              <a:t> </a:t>
            </a:r>
          </a:p>
          <a:p>
            <a:pPr>
              <a:buFont typeface="Trebuchet MS" panose="020B0603020202020204" pitchFamily="34" charset="0"/>
              <a:buChar char="»"/>
            </a:pPr>
            <a:r>
              <a:rPr lang="de-CH" sz="2000" dirty="0"/>
              <a:t>Resultate in </a:t>
            </a:r>
            <a:r>
              <a:rPr lang="de-CH" sz="2000" dirty="0" err="1"/>
              <a:t>SoftwareVersionsDatabase</a:t>
            </a:r>
            <a:endParaRPr lang="de-CH" sz="2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B1ECE-85D0-4261-92B3-8DD03EE1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98B-F577-4FA0-968B-5404391DAE60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03A5BC-6BAF-4C84-AD08-63963DD9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ETIC2 zur Verwaltung von Ventiltests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7E4B0-0259-4BC4-80D8-54B4D4A2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2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DA74F-6B61-4AE1-8DB4-92B0B4C7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792"/>
          </a:xfrm>
        </p:spPr>
        <p:txBody>
          <a:bodyPr/>
          <a:lstStyle/>
          <a:p>
            <a:pPr algn="ctr"/>
            <a:r>
              <a:rPr lang="de-CH" dirty="0"/>
              <a:t>ETIC2 (Evaluation Tool)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53B433C-1666-4D5F-B185-D48764EAD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7" y="1355474"/>
            <a:ext cx="5931080" cy="459761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9B1A0-310D-4D6F-8249-647C2B4BF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9251" y="2761838"/>
            <a:ext cx="5125007" cy="2073209"/>
          </a:xfrm>
        </p:spPr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»"/>
            </a:pPr>
            <a:r>
              <a:rPr lang="de-CH" sz="2000" dirty="0"/>
              <a:t>Schnelle Auswertung der Testkollektionen</a:t>
            </a:r>
          </a:p>
          <a:p>
            <a:pPr>
              <a:buFont typeface="Trebuchet MS" panose="020B0603020202020204" pitchFamily="34" charset="0"/>
              <a:buChar char="»"/>
            </a:pPr>
            <a:r>
              <a:rPr lang="de-CH" sz="2000" dirty="0"/>
              <a:t>Schnelle Suche nach Fehlermeldungen</a:t>
            </a:r>
          </a:p>
          <a:p>
            <a:pPr>
              <a:buFont typeface="Trebuchet MS" panose="020B0603020202020204" pitchFamily="34" charset="0"/>
              <a:buChar char="»"/>
            </a:pPr>
            <a:r>
              <a:rPr lang="de-CH" sz="2000" dirty="0"/>
              <a:t>Testresultate auf Knopfdruck exportieren können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E9828B-A1AB-4A92-A810-343738F0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98B-F577-4FA0-968B-5404391DAE60}" type="datetime1">
              <a:rPr lang="de-CH" smtClean="0"/>
              <a:t>07.09.2017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6DFEC9-EEF8-4ABD-8708-E0B03C7F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ETIC2 zur Verwaltung von Ventiltests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9FAF5C-3C7A-42E0-A754-64EA00F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B44-884D-4374-B1E9-5010269F85F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395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481</Words>
  <Application>Microsoft Office PowerPoint</Application>
  <PresentationFormat>Breitbild</PresentationFormat>
  <Paragraphs>103</Paragraphs>
  <Slides>9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Trebuchet MS</vt:lpstr>
      <vt:lpstr>Wingdings</vt:lpstr>
      <vt:lpstr>Wingdings 3</vt:lpstr>
      <vt:lpstr>Facette</vt:lpstr>
      <vt:lpstr>ETIC2 zur Verwaltung von Ventiltests</vt:lpstr>
      <vt:lpstr>Ablauf</vt:lpstr>
      <vt:lpstr>Ausgangslage</vt:lpstr>
      <vt:lpstr>Test Hardware (NI PXI)</vt:lpstr>
      <vt:lpstr>SoftwareVersionsDatabase</vt:lpstr>
      <vt:lpstr>Test</vt:lpstr>
      <vt:lpstr>TestUpdateFirmware</vt:lpstr>
      <vt:lpstr>TTIC2 (Test Tool)</vt:lpstr>
      <vt:lpstr>ETIC2 (Evaluation Tool)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Stucki</dc:creator>
  <cp:lastModifiedBy>Andreas Stucki</cp:lastModifiedBy>
  <cp:revision>32</cp:revision>
  <dcterms:created xsi:type="dcterms:W3CDTF">2017-09-02T06:55:02Z</dcterms:created>
  <dcterms:modified xsi:type="dcterms:W3CDTF">2017-09-07T18:37:32Z</dcterms:modified>
</cp:coreProperties>
</file>