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96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8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3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1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4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6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2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0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39CC97-9A22-4EFF-AD45-DE380A2B8C69}" type="datetimeFigureOut">
              <a:rPr lang="de-CH" smtClean="0"/>
              <a:t>12.06.2017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3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ParkYourCar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5" y="3778558"/>
            <a:ext cx="2026953" cy="30965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581" y="2767558"/>
            <a:ext cx="2688743" cy="410752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0" y="2673051"/>
            <a:ext cx="2713709" cy="41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Parking</a:t>
            </a:r>
            <a:r>
              <a:rPr lang="de-CH" dirty="0"/>
              <a:t> App</a:t>
            </a:r>
          </a:p>
          <a:p>
            <a:pPr lvl="1"/>
            <a:r>
              <a:rPr lang="de-CH" dirty="0"/>
              <a:t>Vorgegebene 6 Parkplätze</a:t>
            </a:r>
          </a:p>
          <a:p>
            <a:pPr lvl="1"/>
            <a:r>
              <a:rPr lang="de-CH" dirty="0"/>
              <a:t>Jeder kann besetzen und freigeben</a:t>
            </a:r>
          </a:p>
          <a:p>
            <a:r>
              <a:rPr lang="de-CH" dirty="0"/>
              <a:t>Einbindung von </a:t>
            </a:r>
            <a:r>
              <a:rPr lang="de-CH" dirty="0" err="1"/>
              <a:t>Firebase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964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Plattform Android – 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Neues Entwicklungsgebiet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28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Vorteile	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Einfacher Zugriff auf Sensoren und Hardware (Kamera,…)</a:t>
            </a:r>
          </a:p>
          <a:p>
            <a:r>
              <a:rPr lang="de-CH" dirty="0"/>
              <a:t>Java Programmierung</a:t>
            </a:r>
          </a:p>
          <a:p>
            <a:r>
              <a:rPr lang="de-CH" dirty="0"/>
              <a:t>Einfach Unterstützung von unterschiedlichen Sprachen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Nachteile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Nur für ein Betriebssystem</a:t>
            </a:r>
          </a:p>
          <a:p>
            <a:r>
              <a:rPr lang="de-CH" dirty="0"/>
              <a:t>Viele unterschiedliche Gerätegrössen</a:t>
            </a:r>
          </a:p>
          <a:p>
            <a:r>
              <a:rPr lang="de-CH" dirty="0"/>
              <a:t>Viele unterschiedliche Versionen</a:t>
            </a:r>
          </a:p>
          <a:p>
            <a:r>
              <a:rPr lang="de-CH" dirty="0"/>
              <a:t>Design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Vor- und Nachteile von Android</a:t>
            </a:r>
          </a:p>
        </p:txBody>
      </p:sp>
    </p:spTree>
    <p:extLst>
      <p:ext uri="{BB962C8B-B14F-4D97-AF65-F5344CB8AC3E}">
        <p14:creationId xmlns:p14="http://schemas.microsoft.com/office/powerpoint/2010/main" val="5686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Layouting</a:t>
            </a:r>
            <a:endParaRPr lang="de-CH" dirty="0"/>
          </a:p>
          <a:p>
            <a:r>
              <a:rPr lang="de-CH" dirty="0" err="1"/>
              <a:t>Firebase</a:t>
            </a:r>
            <a:endParaRPr lang="de-CH" dirty="0"/>
          </a:p>
          <a:p>
            <a:r>
              <a:rPr lang="de-CH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9016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	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Einbindung von </a:t>
            </a:r>
            <a:r>
              <a:rPr lang="de-CH" dirty="0" err="1"/>
              <a:t>Firebase</a:t>
            </a:r>
            <a:endParaRPr lang="de-CH" dirty="0"/>
          </a:p>
          <a:p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Weniger Gut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lief das Ganze</a:t>
            </a:r>
          </a:p>
        </p:txBody>
      </p:sp>
    </p:spTree>
    <p:extLst>
      <p:ext uri="{BB962C8B-B14F-4D97-AF65-F5344CB8AC3E}">
        <p14:creationId xmlns:p14="http://schemas.microsoft.com/office/powerpoint/2010/main" val="21404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machen nächstes Mal anders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2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Eine kleine App, die uns aber viel lernen lies…</a:t>
            </a:r>
          </a:p>
        </p:txBody>
      </p:sp>
    </p:spTree>
    <p:extLst>
      <p:ext uri="{BB962C8B-B14F-4D97-AF65-F5344CB8AC3E}">
        <p14:creationId xmlns:p14="http://schemas.microsoft.com/office/powerpoint/2010/main" val="24070975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91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ParkYourCar</vt:lpstr>
      <vt:lpstr>Vorstellung der App</vt:lpstr>
      <vt:lpstr>Plattform Android – Warum?</vt:lpstr>
      <vt:lpstr>Vor- und Nachteile von Android</vt:lpstr>
      <vt:lpstr>Herausforderungen</vt:lpstr>
      <vt:lpstr>Wie lief das Ganze</vt:lpstr>
      <vt:lpstr>Was machen nächstes Mal anders</vt:lpstr>
      <vt:lpstr>Fazit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ParkYourCar</dc:title>
  <dc:creator>Melanie Stucki</dc:creator>
  <cp:lastModifiedBy>Melanie Stucki</cp:lastModifiedBy>
  <cp:revision>6</cp:revision>
  <dcterms:created xsi:type="dcterms:W3CDTF">2017-06-11T15:56:15Z</dcterms:created>
  <dcterms:modified xsi:type="dcterms:W3CDTF">2017-06-12T10:26:30Z</dcterms:modified>
</cp:coreProperties>
</file>