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40397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1992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8025" y="2726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397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1992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19925" y="2092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0397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8802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8025" y="3361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612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5612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56125" y="2092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1992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0397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88025" y="3994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72075" y="3994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7207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72075" y="2726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7207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03975" y="462534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880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7207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561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5612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199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869940" y="3455035"/>
            <a:ext cx="452755" cy="44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101840" y="2186305"/>
            <a:ext cx="452755" cy="4457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21460" y="114554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现有策略：只检测响应的点，不涉及周边位置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2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2385" y="706120"/>
            <a:ext cx="7229475" cy="5586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16610" y="1871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整体流程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0"/>
            <a:ext cx="1121981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800" y="-5803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检测算法，部分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40397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1992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8025" y="2726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397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1992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19925" y="2092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0397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8802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8025" y="3361055"/>
            <a:ext cx="615950" cy="633095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612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5612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56125" y="2092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1992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0397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88025" y="3994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72075" y="3994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7207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72075" y="2726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7207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03975" y="462534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880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7207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561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5612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199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360670" y="3015615"/>
            <a:ext cx="1470660" cy="1322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869940" y="3455035"/>
            <a:ext cx="452755" cy="445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101205" y="2188845"/>
            <a:ext cx="452755" cy="445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59245" y="1633855"/>
            <a:ext cx="1444625" cy="15538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213485" y="1265555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我的策略：在响应点变化的同时，周边相邻的点也跟着变化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40397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1992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8025" y="2726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397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1992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19925" y="2092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0397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8802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88025" y="3361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5612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56125" y="2727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56125" y="209296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1992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0397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88025" y="3994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72075" y="3994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72075" y="335915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72075" y="272605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72075" y="209486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03975" y="4625340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880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7207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5561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56125" y="3992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19925" y="4627245"/>
            <a:ext cx="61595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869305" y="3455035"/>
            <a:ext cx="452755" cy="44577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416550" y="2863850"/>
            <a:ext cx="1494155" cy="16262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868545" y="2334895"/>
            <a:ext cx="2640965" cy="26676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316355" y="1418590"/>
            <a:ext cx="886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之后设想策略：每个点都会受到影响，响应点的对周边点的影响力随距离的增大而变小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0"/>
            <a:ext cx="1086675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345" y="37496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计算流程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0"/>
            <a:ext cx="10109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0550" y="3680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检测流程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0"/>
            <a:ext cx="987996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540" y="17151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绘图流程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578" name="图片 -2147482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690" y="2118360"/>
            <a:ext cx="2087880" cy="1995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4" name="图片 -21474825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53" y="2118043"/>
            <a:ext cx="2232025" cy="214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42670" y="25323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结果图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0"/>
            <a:ext cx="9099550" cy="661543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321050" y="898525"/>
            <a:ext cx="6173470" cy="347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3405" y="20453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图形畸变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0"/>
            <a:ext cx="1001268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980" y="23069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传感器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文字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lichengyu</dc:creator>
  <cp:lastModifiedBy>lichengyu</cp:lastModifiedBy>
  <cp:revision>1</cp:revision>
  <dcterms:created xsi:type="dcterms:W3CDTF">2021-06-03T09:23:14Z</dcterms:created>
  <dcterms:modified xsi:type="dcterms:W3CDTF">2021-06-03T09:23:14Z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