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5" r:id="rId8"/>
    <p:sldId id="262" r:id="rId9"/>
    <p:sldId id="263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408A5-314C-285F-13F4-77C2AB308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652" y="294978"/>
            <a:ext cx="6793992" cy="4953677"/>
          </a:xfrm>
        </p:spPr>
        <p:txBody>
          <a:bodyPr/>
          <a:lstStyle/>
          <a:p>
            <a:r>
              <a:rPr lang="ru-RU" sz="9600" dirty="0"/>
              <a:t>Сеть магазинов канцтоваров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6BF02C-A1CF-40C2-F28A-43C798419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8728" y="6218556"/>
            <a:ext cx="9228201" cy="1645920"/>
          </a:xfrm>
        </p:spPr>
        <p:txBody>
          <a:bodyPr/>
          <a:lstStyle/>
          <a:p>
            <a:r>
              <a:rPr lang="ru-RU" dirty="0"/>
              <a:t>Выполнила: студентка группы ИСПк-402-52-00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4259B4-85BD-726A-6D94-5A25D2678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848" y="669328"/>
            <a:ext cx="4762500" cy="47625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A799B3D-FE1E-C324-2A17-FA4870F9FC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75" t="-169" r="85328" b="92834"/>
          <a:stretch/>
        </p:blipFill>
        <p:spPr>
          <a:xfrm>
            <a:off x="8842914" y="3177578"/>
            <a:ext cx="1300164" cy="1330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44048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FE9C9CC-FC77-2F3B-233D-1582D807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Добавление нового товара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4B08C7-A1F9-9882-F328-0C186CBA9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2564389"/>
            <a:ext cx="3167146" cy="26350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CE37F0-A20A-2E2B-B6DB-00A601611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762" y="2157731"/>
            <a:ext cx="6767237" cy="361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5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FE9C9CC-FC77-2F3B-233D-1582D807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1770591"/>
            <a:ext cx="4086226" cy="2410884"/>
          </a:xfrm>
        </p:spPr>
        <p:txBody>
          <a:bodyPr>
            <a:norm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Удаление товара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1F938C-5DBC-9D31-427E-049C3256B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8" t="21057" r="329" b="13881"/>
          <a:stretch/>
        </p:blipFill>
        <p:spPr>
          <a:xfrm>
            <a:off x="4638675" y="475191"/>
            <a:ext cx="7277101" cy="25908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0B8DF4-9A4F-1161-2CA1-1C79C213A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75" y="3581776"/>
            <a:ext cx="7220958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FE9C9CC-FC77-2F3B-233D-1582D807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1591925" cy="1929131"/>
          </a:xfrm>
        </p:spPr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Форма регистрации пользователя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A48FA8-32C8-6856-C80F-882F79F12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105" y="2157731"/>
            <a:ext cx="6067790" cy="374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2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EE664-5BC0-AD3C-67DE-0455C86B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Цель и назначение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576C0F-9B58-3D43-9A61-548E29F4E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6092443" cy="4346787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Цель разработки – просмотр канцелярских товаров, регистрация в системе. </a:t>
            </a:r>
          </a:p>
          <a:p>
            <a:pPr algn="just"/>
            <a:r>
              <a:rPr lang="ru-RU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Назначением для разработки являются: возможность просмотра товаров, входа в профиль, быстрый поиск любого товара.</a:t>
            </a:r>
          </a:p>
          <a:p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175 гифок для презентаций Powerpoint">
            <a:extLst>
              <a:ext uri="{FF2B5EF4-FFF2-40B4-BE49-F238E27FC236}">
                <a16:creationId xmlns:a16="http://schemas.microsoft.com/office/drawing/2014/main" id="{B60ABBF0-892D-1B49-5FE9-453C257D2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630" y="2426758"/>
            <a:ext cx="3296413" cy="36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2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EE664-5BC0-AD3C-67DE-0455C86B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Портрет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576C0F-9B58-3D43-9A61-548E29F4E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6092443" cy="4346787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Система может использоваться в магазинах для продавцов, администраторов.</a:t>
            </a:r>
          </a:p>
        </p:txBody>
      </p:sp>
      <p:pic>
        <p:nvPicPr>
          <p:cNvPr id="1028" name="Picture 4" descr="175 гифок для презентаций Powerpoint">
            <a:extLst>
              <a:ext uri="{FF2B5EF4-FFF2-40B4-BE49-F238E27FC236}">
                <a16:creationId xmlns:a16="http://schemas.microsoft.com/office/drawing/2014/main" id="{B60ABBF0-892D-1B49-5FE9-453C257D2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630" y="2426758"/>
            <a:ext cx="3296413" cy="36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20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D24ED-E640-7835-8FF0-EA0E51D4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5464984"/>
            <a:ext cx="11658600" cy="897166"/>
          </a:xfrm>
        </p:spPr>
        <p:txBody>
          <a:bodyPr>
            <a:noAutofit/>
          </a:bodyPr>
          <a:lstStyle/>
          <a:p>
            <a:r>
              <a:rPr lang="ru-RU" sz="5400" b="1" dirty="0">
                <a:latin typeface="Arial" panose="020B0604020202020204" pitchFamily="34" charset="0"/>
                <a:cs typeface="Arial" panose="020B0604020202020204" pitchFamily="34" charset="0"/>
              </a:rPr>
              <a:t>Структура программного продукта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9296A30-4E85-9176-433F-8EE65FAC3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70" y="495850"/>
            <a:ext cx="6996430" cy="49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5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C10331-1D36-40F4-89CF-FD3DCEA5D4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" t="3661" r="1129" b="2276"/>
          <a:stretch/>
        </p:blipFill>
        <p:spPr bwMode="auto">
          <a:xfrm>
            <a:off x="644230" y="382029"/>
            <a:ext cx="10502099" cy="60939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7228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A182F-28F3-606A-CDD8-33947A1C99F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5775" y="5798344"/>
            <a:ext cx="10780713" cy="614363"/>
          </a:xfrm>
        </p:spPr>
        <p:txBody>
          <a:bodyPr>
            <a:noAutofit/>
          </a:bodyPr>
          <a:lstStyle/>
          <a:p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Представление продукта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0E3604-63B1-4A8B-13AF-25303FAAA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6" t="314" r="12419"/>
          <a:stretch/>
        </p:blipFill>
        <p:spPr>
          <a:xfrm>
            <a:off x="641388" y="752474"/>
            <a:ext cx="5152231" cy="42195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D487E2C-48F6-2791-2D6D-D5DE42962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422" y="752474"/>
            <a:ext cx="5219190" cy="4219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701C83-F685-1CE1-C1E2-B26A58BB12C6}"/>
              </a:ext>
            </a:extLst>
          </p:cNvPr>
          <p:cNvSpPr txBox="1"/>
          <p:nvPr/>
        </p:nvSpPr>
        <p:spPr>
          <a:xfrm>
            <a:off x="641388" y="5022051"/>
            <a:ext cx="515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Главная страница с категориями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242C63-68E2-F84F-1D69-BDB1C5C706C1}"/>
              </a:ext>
            </a:extLst>
          </p:cNvPr>
          <p:cNvSpPr txBox="1"/>
          <p:nvPr/>
        </p:nvSpPr>
        <p:spPr>
          <a:xfrm>
            <a:off x="6331422" y="5085385"/>
            <a:ext cx="515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Главная страница с магазинами</a:t>
            </a:r>
          </a:p>
        </p:txBody>
      </p:sp>
    </p:spTree>
    <p:extLst>
      <p:ext uri="{BB962C8B-B14F-4D97-AF65-F5344CB8AC3E}">
        <p14:creationId xmlns:p14="http://schemas.microsoft.com/office/powerpoint/2010/main" val="184025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FE9C9CC-FC77-2F3B-233D-1582D807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Выбор категории «Карандаши»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E831BD-8E9E-C1A5-7E24-012DECAAB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71" y="2452477"/>
            <a:ext cx="1044085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0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1F004F-FB6C-F1F9-1DD9-BEB912B7C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953" y="2404944"/>
            <a:ext cx="5946094" cy="3160536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FE9C9CC-FC77-2F3B-233D-1582D807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Форма входа в учётную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385287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FE9C9CC-FC77-2F3B-233D-1582D807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Администраторская панель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F40C9A-3F77-5641-7A7B-41C51F40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021" y="2100581"/>
            <a:ext cx="7401958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03322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Metropolitan">
      <a:dk1>
        <a:sysClr val="windowText" lastClr="000000"/>
      </a:dk1>
      <a:lt1>
        <a:sysClr val="window" lastClr="FFFFFF"/>
      </a:lt1>
      <a:dk2>
        <a:srgbClr val="143B33"/>
      </a:dk2>
      <a:lt2>
        <a:srgbClr val="BFD4C6"/>
      </a:lt2>
      <a:accent1>
        <a:srgbClr val="549E39"/>
      </a:accent1>
      <a:accent2>
        <a:srgbClr val="C7D157"/>
      </a:accent2>
      <a:accent3>
        <a:srgbClr val="F08F1C"/>
      </a:accent3>
      <a:accent4>
        <a:srgbClr val="D05745"/>
      </a:accent4>
      <a:accent5>
        <a:srgbClr val="558569"/>
      </a:accent5>
      <a:accent6>
        <a:srgbClr val="5E99A4"/>
      </a:accent6>
      <a:hlink>
        <a:srgbClr val="00AAD8"/>
      </a:hlink>
      <a:folHlink>
        <a:srgbClr val="6B6B6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5118000A-40C1-40FE-8820-36522233349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56</TotalTime>
  <Words>86</Words>
  <Application>Microsoft Office PowerPoint</Application>
  <PresentationFormat>Широкоэкранный</PresentationFormat>
  <Paragraphs>17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 Light</vt:lpstr>
      <vt:lpstr>Метрополия</vt:lpstr>
      <vt:lpstr>Сеть магазинов канцтоваров</vt:lpstr>
      <vt:lpstr>Цель и назначение разработки</vt:lpstr>
      <vt:lpstr>Портрет пользователя</vt:lpstr>
      <vt:lpstr>Структура программного продукта</vt:lpstr>
      <vt:lpstr>Презентация PowerPoint</vt:lpstr>
      <vt:lpstr>Представление продукта</vt:lpstr>
      <vt:lpstr>Выбор категории «Карандаши»</vt:lpstr>
      <vt:lpstr>Форма входа в учётную запись</vt:lpstr>
      <vt:lpstr>Администраторская панель</vt:lpstr>
      <vt:lpstr>Добавление нового товара</vt:lpstr>
      <vt:lpstr>Удаление товара</vt:lpstr>
      <vt:lpstr>Форма регистрации пользователя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Сеть магазинов канцтоваров</dc:title>
  <dc:creator>Софья Баталова</dc:creator>
  <cp:lastModifiedBy>Софья Баталова</cp:lastModifiedBy>
  <cp:revision>1</cp:revision>
  <dcterms:created xsi:type="dcterms:W3CDTF">2022-11-19T15:20:46Z</dcterms:created>
  <dcterms:modified xsi:type="dcterms:W3CDTF">2022-11-19T16:17:38Z</dcterms:modified>
</cp:coreProperties>
</file>