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408A5-314C-285F-13F4-77C2AB30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2220" y="1362456"/>
            <a:ext cx="7811516" cy="3712463"/>
          </a:xfrm>
        </p:spPr>
        <p:txBody>
          <a:bodyPr/>
          <a:lstStyle/>
          <a:p>
            <a:r>
              <a:rPr lang="ru-RU" sz="9600" dirty="0"/>
              <a:t>Сеть магазинов канцтоваров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6BF02C-A1CF-40C2-F28A-43C798419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2696" y="5578476"/>
            <a:ext cx="9228201" cy="1645920"/>
          </a:xfrm>
        </p:spPr>
        <p:txBody>
          <a:bodyPr/>
          <a:lstStyle/>
          <a:p>
            <a:r>
              <a:rPr lang="ru-RU" dirty="0"/>
              <a:t>Выполнила: студентка группы ИСПк-402-52-00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799B3D-FE1E-C324-2A17-FA4870F9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5" t="-169" r="85328" b="92834"/>
          <a:stretch/>
        </p:blipFill>
        <p:spPr>
          <a:xfrm>
            <a:off x="919130" y="2251677"/>
            <a:ext cx="2153254" cy="22033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404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нового товара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B08C7-A1F9-9882-F328-0C186CBA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564389"/>
            <a:ext cx="3167146" cy="2635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E37F0-A20A-2E2B-B6DB-00A60161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62" y="2157731"/>
            <a:ext cx="6767237" cy="3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5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770591"/>
            <a:ext cx="4086226" cy="2410884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Удаление товара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1F938C-5DBC-9D31-427E-049C3256B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" t="21057" r="329" b="13881"/>
          <a:stretch/>
        </p:blipFill>
        <p:spPr>
          <a:xfrm>
            <a:off x="4638675" y="475191"/>
            <a:ext cx="7277101" cy="259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B8DF4-9A4F-1161-2CA1-1C79C213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3581776"/>
            <a:ext cx="722095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591925" cy="1929131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48FA8-32C8-6856-C80F-882F79F1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05" y="2157731"/>
            <a:ext cx="6067790" cy="37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2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EE664-5BC0-AD3C-67DE-0455C86B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и назначение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76C0F-9B58-3D43-9A61-548E29F4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092443" cy="43467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 разработки – разработка ИС, предназначенной для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продавцов магазина канцтоваров</a:t>
            </a: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Назначением являются: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просмотра товаров,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вход в профиль,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регистрации в системе,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быстрый поиск любого товара.</a:t>
            </a:r>
          </a:p>
          <a:p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175 гифок для презентаций Powerpoint">
            <a:extLst>
              <a:ext uri="{FF2B5EF4-FFF2-40B4-BE49-F238E27FC236}">
                <a16:creationId xmlns:a16="http://schemas.microsoft.com/office/drawing/2014/main" id="{B60ABBF0-892D-1B49-5FE9-453C257D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30" y="2426758"/>
            <a:ext cx="3296413" cy="36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EE664-5BC0-AD3C-67DE-0455C86B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Портрет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76C0F-9B58-3D43-9A61-548E29F4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092443" cy="434678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Система может использоваться в магазинах канцелярских товаров для продавцов, администраторов.</a:t>
            </a:r>
          </a:p>
        </p:txBody>
      </p:sp>
      <p:pic>
        <p:nvPicPr>
          <p:cNvPr id="1028" name="Picture 4" descr="175 гифок для презентаций Powerpoint">
            <a:extLst>
              <a:ext uri="{FF2B5EF4-FFF2-40B4-BE49-F238E27FC236}">
                <a16:creationId xmlns:a16="http://schemas.microsoft.com/office/drawing/2014/main" id="{B60ABBF0-892D-1B49-5FE9-453C257D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30" y="2426758"/>
            <a:ext cx="3296413" cy="36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0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24ED-E640-7835-8FF0-EA0E51D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464984"/>
            <a:ext cx="11658600" cy="897166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программного продукта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296A30-4E85-9176-433F-8EE65FAC3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0" y="495850"/>
            <a:ext cx="6996430" cy="49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C10331-1D36-40F4-89CF-FD3DCEA5D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3661" r="1129" b="2276"/>
          <a:stretch/>
        </p:blipFill>
        <p:spPr bwMode="auto">
          <a:xfrm>
            <a:off x="644230" y="382029"/>
            <a:ext cx="10502099" cy="6093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22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A182F-28F3-606A-CDD8-33947A1C99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775" y="5798344"/>
            <a:ext cx="10780713" cy="614363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продукта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0E3604-63B1-4A8B-13AF-25303FAAA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6" t="314" r="12419"/>
          <a:stretch/>
        </p:blipFill>
        <p:spPr>
          <a:xfrm>
            <a:off x="641388" y="752474"/>
            <a:ext cx="5152231" cy="4219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487E2C-48F6-2791-2D6D-D5DE4296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22" y="752474"/>
            <a:ext cx="5219190" cy="421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01C83-F685-1CE1-C1E2-B26A58BB12C6}"/>
              </a:ext>
            </a:extLst>
          </p:cNvPr>
          <p:cNvSpPr txBox="1"/>
          <p:nvPr/>
        </p:nvSpPr>
        <p:spPr>
          <a:xfrm>
            <a:off x="641388" y="5022051"/>
            <a:ext cx="51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 с категориями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42C63-68E2-F84F-1D69-BDB1C5C706C1}"/>
              </a:ext>
            </a:extLst>
          </p:cNvPr>
          <p:cNvSpPr txBox="1"/>
          <p:nvPr/>
        </p:nvSpPr>
        <p:spPr>
          <a:xfrm>
            <a:off x="6331422" y="5085385"/>
            <a:ext cx="51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 с магазинами</a:t>
            </a:r>
          </a:p>
        </p:txBody>
      </p:sp>
    </p:spTree>
    <p:extLst>
      <p:ext uri="{BB962C8B-B14F-4D97-AF65-F5344CB8AC3E}">
        <p14:creationId xmlns:p14="http://schemas.microsoft.com/office/powerpoint/2010/main" val="18402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Выбор категории «Карандаши»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E831BD-8E9E-C1A5-7E24-012DECAA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452477"/>
            <a:ext cx="1044085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F004F-FB6C-F1F9-1DD9-BEB912B7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53" y="2404944"/>
            <a:ext cx="5946094" cy="3160536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 входа в учётную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38528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FE9C9CC-FC77-2F3B-233D-1582D80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Администраторская панель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F40C9A-3F77-5641-7A7B-41C51F40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2100581"/>
            <a:ext cx="74019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03322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74</TotalTime>
  <Words>91</Words>
  <Application>Microsoft Office PowerPoint</Application>
  <PresentationFormat>Широкоэкранный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Wingdings</vt:lpstr>
      <vt:lpstr>Метрополия</vt:lpstr>
      <vt:lpstr>Сеть магазинов канцтоваров</vt:lpstr>
      <vt:lpstr>Цель и назначение разработки</vt:lpstr>
      <vt:lpstr>Портрет пользователя</vt:lpstr>
      <vt:lpstr>Структура программного продукта</vt:lpstr>
      <vt:lpstr>Презентация PowerPoint</vt:lpstr>
      <vt:lpstr>Представление продукта</vt:lpstr>
      <vt:lpstr>Выбор категории «Карандаши»</vt:lpstr>
      <vt:lpstr>Форма входа в учётную запись</vt:lpstr>
      <vt:lpstr>Администраторская панель</vt:lpstr>
      <vt:lpstr>Добавление нового товара</vt:lpstr>
      <vt:lpstr>Удаление товара</vt:lpstr>
      <vt:lpstr>Форма регистрации пользователя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магазинов канцтоваров</dc:title>
  <dc:creator>Софья Баталова</dc:creator>
  <cp:lastModifiedBy>Софья Баталова</cp:lastModifiedBy>
  <cp:revision>2</cp:revision>
  <dcterms:created xsi:type="dcterms:W3CDTF">2022-11-19T15:20:46Z</dcterms:created>
  <dcterms:modified xsi:type="dcterms:W3CDTF">2022-11-20T11:45:11Z</dcterms:modified>
</cp:coreProperties>
</file>