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>
      <p:cViewPr>
        <p:scale>
          <a:sx n="100" d="100"/>
          <a:sy n="100" d="100"/>
        </p:scale>
        <p:origin x="-1098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8433D3D-4F37-464F-A387-5D1417F5BFE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97C5151-54E7-4B2D-AB1F-CD8D0D98C2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137160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</a:rPr>
              <a:t>IPL Auctioning System</a:t>
            </a:r>
            <a:endParaRPr 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5029200"/>
            <a:ext cx="1994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Group 26</a:t>
            </a:r>
          </a:p>
          <a:p>
            <a:r>
              <a:rPr lang="en-US" dirty="0" err="1" smtClean="0"/>
              <a:t>Manav</a:t>
            </a:r>
            <a:r>
              <a:rPr lang="en-US" dirty="0" smtClean="0"/>
              <a:t> </a:t>
            </a:r>
            <a:r>
              <a:rPr lang="en-US" dirty="0" err="1" smtClean="0"/>
              <a:t>Kedia</a:t>
            </a:r>
            <a:endParaRPr lang="en-US" dirty="0" smtClean="0"/>
          </a:p>
          <a:p>
            <a:r>
              <a:rPr lang="en-US" dirty="0" err="1" smtClean="0"/>
              <a:t>Sudhanshu</a:t>
            </a:r>
            <a:r>
              <a:rPr lang="en-US" dirty="0" smtClean="0"/>
              <a:t> </a:t>
            </a:r>
            <a:r>
              <a:rPr lang="en-US" dirty="0" err="1" smtClean="0"/>
              <a:t>Bahety</a:t>
            </a:r>
            <a:endParaRPr lang="en-US" dirty="0" smtClean="0"/>
          </a:p>
          <a:p>
            <a:r>
              <a:rPr lang="en-US" dirty="0" err="1" smtClean="0"/>
              <a:t>Vatsalya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endParaRPr lang="en-US" dirty="0" smtClean="0"/>
          </a:p>
          <a:p>
            <a:r>
              <a:rPr lang="en-US" dirty="0" err="1" smtClean="0"/>
              <a:t>Swapnil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Query retirements for any year</a:t>
            </a:r>
          </a:p>
          <a:p>
            <a:pPr fontAlgn="base"/>
            <a:r>
              <a:rPr lang="en-US" dirty="0" smtClean="0"/>
              <a:t>Query replacements for any year</a:t>
            </a:r>
          </a:p>
          <a:p>
            <a:pPr fontAlgn="base"/>
            <a:r>
              <a:rPr lang="en-US" dirty="0" smtClean="0"/>
              <a:t>Query IPL Venue season</a:t>
            </a:r>
          </a:p>
          <a:p>
            <a:pPr fontAlgn="base"/>
            <a:r>
              <a:rPr lang="en-US" dirty="0" smtClean="0"/>
              <a:t>Query players that have played in n number of teams (n&gt;=2)</a:t>
            </a:r>
          </a:p>
          <a:p>
            <a:pPr fontAlgn="base"/>
            <a:r>
              <a:rPr lang="en-US" dirty="0" smtClean="0"/>
              <a:t>Query unsold players for any  team, </a:t>
            </a:r>
            <a:r>
              <a:rPr lang="en-US" dirty="0" err="1" smtClean="0"/>
              <a:t>seasonwise</a:t>
            </a:r>
            <a:endParaRPr lang="en-US" dirty="0" smtClean="0"/>
          </a:p>
          <a:p>
            <a:pPr fontAlgn="base"/>
            <a:r>
              <a:rPr lang="en-US" dirty="0" smtClean="0"/>
              <a:t>Players whose bid amounts have increased always</a:t>
            </a:r>
          </a:p>
          <a:p>
            <a:pPr fontAlgn="base"/>
            <a:r>
              <a:rPr lang="en-US" dirty="0" smtClean="0"/>
              <a:t>Players whose bid amount has ever decreased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crawled the data from Wikipedia, IPL official web page </a:t>
            </a:r>
          </a:p>
          <a:p>
            <a:r>
              <a:rPr lang="en-US" dirty="0" smtClean="0"/>
              <a:t>Python was used for populating the database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bids of every IPL season of every player from every owner owing any team</a:t>
            </a:r>
          </a:p>
          <a:p>
            <a:r>
              <a:rPr lang="en-US" dirty="0" smtClean="0"/>
              <a:t>Player statistics of every IPL player that ever played in each individual seasons</a:t>
            </a:r>
          </a:p>
          <a:p>
            <a:r>
              <a:rPr lang="en-US" dirty="0" smtClean="0"/>
              <a:t>Sold/Unsold players in the IPL Auction</a:t>
            </a:r>
          </a:p>
          <a:p>
            <a:r>
              <a:rPr lang="en-US" dirty="0" smtClean="0"/>
              <a:t>Retained players</a:t>
            </a:r>
          </a:p>
          <a:p>
            <a:r>
              <a:rPr lang="en-US" dirty="0" smtClean="0"/>
              <a:t>Trades between teams</a:t>
            </a:r>
          </a:p>
          <a:p>
            <a:r>
              <a:rPr lang="en-US" dirty="0" smtClean="0"/>
              <a:t>Replacements in the IPL Season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Retirements, if any</a:t>
            </a:r>
          </a:p>
          <a:p>
            <a:r>
              <a:rPr lang="en-US" dirty="0" smtClean="0"/>
              <a:t>Capped/ Uncapped players</a:t>
            </a:r>
          </a:p>
          <a:p>
            <a:r>
              <a:rPr lang="en-US" dirty="0" smtClean="0"/>
              <a:t>Team owners and their details like initial cash</a:t>
            </a:r>
          </a:p>
          <a:p>
            <a:r>
              <a:rPr lang="en-US" dirty="0" smtClean="0"/>
              <a:t>Teams and their details like </a:t>
            </a:r>
            <a:r>
              <a:rPr lang="en-US" dirty="0" err="1" smtClean="0"/>
              <a:t>homeground</a:t>
            </a:r>
            <a:r>
              <a:rPr lang="en-US" dirty="0" smtClean="0"/>
              <a:t>, number of foreign and Indian players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26" name="Picture 2" descr="C:\Users\Manav\AppData\Local\Temp\Rar$DRa0.223\ip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86"/>
            <a:ext cx="87485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pid</a:t>
            </a:r>
            <a:r>
              <a:rPr lang="en-US" dirty="0" smtClean="0"/>
              <a:t>-&gt;name, </a:t>
            </a:r>
            <a:r>
              <a:rPr lang="en-US" dirty="0" err="1" smtClean="0"/>
              <a:t>sex,nationality</a:t>
            </a:r>
            <a:r>
              <a:rPr lang="en-US" dirty="0" smtClean="0"/>
              <a:t>, </a:t>
            </a:r>
            <a:r>
              <a:rPr lang="en-US" dirty="0" err="1" smtClean="0"/>
              <a:t>teamname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pid,year</a:t>
            </a:r>
            <a:r>
              <a:rPr lang="en-US" dirty="0" smtClean="0"/>
              <a:t>-&gt;runs,wickets,num_of_innings,bat_strike_rate,bowl_strike_rate,batting_avg, </a:t>
            </a:r>
            <a:r>
              <a:rPr lang="en-US" dirty="0" err="1" smtClean="0"/>
              <a:t>bowling_avg,economy</a:t>
            </a:r>
            <a:r>
              <a:rPr lang="en-US" dirty="0" smtClean="0"/>
              <a:t>, </a:t>
            </a:r>
            <a:r>
              <a:rPr lang="en-US" dirty="0" err="1" smtClean="0"/>
              <a:t>num_of_fifties</a:t>
            </a:r>
            <a:r>
              <a:rPr lang="en-US" dirty="0" smtClean="0"/>
              <a:t>, </a:t>
            </a:r>
            <a:r>
              <a:rPr lang="en-US" dirty="0" err="1" smtClean="0"/>
              <a:t>num_of_centuries</a:t>
            </a:r>
            <a:r>
              <a:rPr lang="en-US" dirty="0" smtClean="0"/>
              <a:t>, </a:t>
            </a:r>
            <a:r>
              <a:rPr lang="en-US" dirty="0" err="1" smtClean="0"/>
              <a:t>base_price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teamname,year</a:t>
            </a:r>
            <a:r>
              <a:rPr lang="en-US" dirty="0" smtClean="0"/>
              <a:t> -&gt; </a:t>
            </a:r>
            <a:r>
              <a:rPr lang="en-US" dirty="0" err="1" smtClean="0"/>
              <a:t>bid_amount,date</a:t>
            </a:r>
            <a:r>
              <a:rPr lang="en-US" dirty="0" smtClean="0"/>
              <a:t>, </a:t>
            </a:r>
            <a:r>
              <a:rPr lang="en-US" dirty="0" err="1" smtClean="0"/>
              <a:t>initial_cash</a:t>
            </a:r>
            <a:r>
              <a:rPr lang="en-US" dirty="0" smtClean="0"/>
              <a:t>, retained</a:t>
            </a:r>
          </a:p>
          <a:p>
            <a:endParaRPr lang="en-US" dirty="0" smtClean="0"/>
          </a:p>
          <a:p>
            <a:r>
              <a:rPr lang="en-US" dirty="0" smtClean="0"/>
              <a:t>year, </a:t>
            </a:r>
            <a:r>
              <a:rPr lang="en-US" dirty="0" err="1" smtClean="0"/>
              <a:t>teamname</a:t>
            </a:r>
            <a:r>
              <a:rPr lang="en-US" dirty="0" smtClean="0"/>
              <a:t> -&gt; </a:t>
            </a:r>
            <a:r>
              <a:rPr lang="en-US" dirty="0" err="1" smtClean="0"/>
              <a:t>homeground</a:t>
            </a:r>
            <a:r>
              <a:rPr lang="en-US" dirty="0" smtClean="0"/>
              <a:t>, </a:t>
            </a:r>
            <a:r>
              <a:rPr lang="en-US" dirty="0" err="1" smtClean="0"/>
              <a:t>num_of_players</a:t>
            </a:r>
            <a:r>
              <a:rPr lang="en-US" dirty="0" smtClean="0"/>
              <a:t>, </a:t>
            </a:r>
            <a:r>
              <a:rPr lang="en-US" dirty="0" err="1" smtClean="0"/>
              <a:t>num_of_foreign_players</a:t>
            </a:r>
            <a:r>
              <a:rPr lang="en-US" dirty="0" smtClean="0"/>
              <a:t>, </a:t>
            </a:r>
            <a:r>
              <a:rPr lang="en-US" dirty="0" err="1" smtClean="0"/>
              <a:t>captain_name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year, dates -&gt; time</a:t>
            </a:r>
          </a:p>
          <a:p>
            <a:endParaRPr lang="en-US" dirty="0" smtClean="0"/>
          </a:p>
          <a:p>
            <a:r>
              <a:rPr lang="en-US" dirty="0" smtClean="0"/>
              <a:t>year -&gt; 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200" dirty="0"/>
              <a:t>Person(</a:t>
            </a:r>
            <a:r>
              <a:rPr lang="en-IN" sz="1200" u="sng" dirty="0" err="1"/>
              <a:t>pid</a:t>
            </a:r>
            <a:r>
              <a:rPr lang="en-IN" sz="1200" dirty="0"/>
              <a:t>, name, sex) </a:t>
            </a:r>
            <a:r>
              <a:rPr lang="en-IN" sz="1200" dirty="0" smtClean="0"/>
              <a:t>;</a:t>
            </a:r>
            <a:endParaRPr lang="en-US" sz="1200" dirty="0"/>
          </a:p>
          <a:p>
            <a:r>
              <a:rPr lang="en-IN" sz="1200" dirty="0"/>
              <a:t>Player(</a:t>
            </a:r>
            <a:r>
              <a:rPr lang="en-IN" sz="1200" u="sng" dirty="0" err="1"/>
              <a:t>pid</a:t>
            </a:r>
            <a:r>
              <a:rPr lang="en-IN" sz="1200" dirty="0"/>
              <a:t>, nationality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 err="1"/>
              <a:t>Player_statistics</a:t>
            </a:r>
            <a:r>
              <a:rPr lang="en-IN" sz="1200" dirty="0"/>
              <a:t>(</a:t>
            </a:r>
            <a:r>
              <a:rPr lang="en-IN" sz="1200" u="sng" dirty="0"/>
              <a:t>pid,year</a:t>
            </a:r>
            <a:r>
              <a:rPr lang="en-IN" sz="1200" dirty="0"/>
              <a:t>,runs,wickets,num_of_innings,bat_strike_rate,bowl_strike_rate,batting_avg, </a:t>
            </a:r>
            <a:r>
              <a:rPr lang="en-IN" sz="1200" dirty="0" err="1"/>
              <a:t>bowling_avg,economy</a:t>
            </a:r>
            <a:r>
              <a:rPr lang="en-IN" sz="1200" dirty="0"/>
              <a:t>, </a:t>
            </a:r>
            <a:r>
              <a:rPr lang="en-IN" sz="1200" dirty="0" err="1"/>
              <a:t>num_of_fifties</a:t>
            </a:r>
            <a:r>
              <a:rPr lang="en-IN" sz="1200" dirty="0"/>
              <a:t>, </a:t>
            </a:r>
            <a:r>
              <a:rPr lang="en-IN" sz="1200" dirty="0" err="1"/>
              <a:t>num_of_centuries</a:t>
            </a:r>
            <a:r>
              <a:rPr lang="en-IN" sz="1200" dirty="0"/>
              <a:t>, </a:t>
            </a:r>
            <a:r>
              <a:rPr lang="en-IN" sz="1200" dirty="0" err="1"/>
              <a:t>base_price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/>
              <a:t>Owner(</a:t>
            </a:r>
            <a:r>
              <a:rPr lang="en-IN" sz="1200" u="sng" dirty="0" err="1"/>
              <a:t>pid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/>
              <a:t>Bids(</a:t>
            </a:r>
            <a:r>
              <a:rPr lang="en-IN" sz="1200" u="sng" dirty="0" err="1"/>
              <a:t>pid</a:t>
            </a:r>
            <a:r>
              <a:rPr lang="en-IN" sz="1200" u="sng" dirty="0"/>
              <a:t>, </a:t>
            </a:r>
            <a:r>
              <a:rPr lang="en-IN" sz="1200" u="sng" dirty="0" err="1"/>
              <a:t>teamname,year</a:t>
            </a:r>
            <a:r>
              <a:rPr lang="en-IN" sz="1200" dirty="0" err="1"/>
              <a:t>,bid_amount,date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/>
              <a:t>Team(</a:t>
            </a:r>
            <a:r>
              <a:rPr lang="en-IN" sz="1200" u="sng" dirty="0"/>
              <a:t>year, </a:t>
            </a:r>
            <a:r>
              <a:rPr lang="en-IN" sz="1200" u="sng" dirty="0" err="1"/>
              <a:t>teamname</a:t>
            </a:r>
            <a:r>
              <a:rPr lang="en-IN" sz="1200" dirty="0"/>
              <a:t>, </a:t>
            </a:r>
            <a:r>
              <a:rPr lang="en-IN" sz="1200" dirty="0" err="1"/>
              <a:t>homeground</a:t>
            </a:r>
            <a:r>
              <a:rPr lang="en-IN" sz="1200" dirty="0"/>
              <a:t>, </a:t>
            </a:r>
            <a:r>
              <a:rPr lang="en-IN" sz="1200" dirty="0" err="1"/>
              <a:t>num_of_players</a:t>
            </a:r>
            <a:r>
              <a:rPr lang="en-IN" sz="1200" dirty="0"/>
              <a:t>, </a:t>
            </a:r>
            <a:r>
              <a:rPr lang="en-IN" sz="1200" dirty="0" err="1"/>
              <a:t>num_of_foreign_players</a:t>
            </a:r>
            <a:r>
              <a:rPr lang="en-IN" sz="1200" dirty="0"/>
              <a:t>, </a:t>
            </a:r>
            <a:r>
              <a:rPr lang="en-IN" sz="1200" dirty="0" err="1"/>
              <a:t>captain_name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 err="1"/>
              <a:t>TeamOwner</a:t>
            </a:r>
            <a:r>
              <a:rPr lang="en-IN" sz="1200" dirty="0"/>
              <a:t>(</a:t>
            </a:r>
            <a:r>
              <a:rPr lang="en-IN" sz="1200" dirty="0" err="1"/>
              <a:t>p</a:t>
            </a:r>
            <a:r>
              <a:rPr lang="en-IN" sz="1200" u="sng" dirty="0" err="1"/>
              <a:t>id</a:t>
            </a:r>
            <a:r>
              <a:rPr lang="en-IN" sz="1200" dirty="0" err="1"/>
              <a:t>,</a:t>
            </a:r>
            <a:r>
              <a:rPr lang="en-IN" sz="1200" u="sng" dirty="0" err="1"/>
              <a:t>teamname,year</a:t>
            </a:r>
            <a:r>
              <a:rPr lang="en-IN" sz="1200" dirty="0"/>
              <a:t> , </a:t>
            </a:r>
            <a:r>
              <a:rPr lang="en-IN" sz="1200" dirty="0" err="1"/>
              <a:t>initial_cash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 err="1" smtClean="0"/>
              <a:t>TeamPlayer</a:t>
            </a:r>
            <a:r>
              <a:rPr lang="en-IN" sz="1200" dirty="0" smtClean="0"/>
              <a:t>(</a:t>
            </a:r>
            <a:r>
              <a:rPr lang="en-IN" sz="1200" u="sng" dirty="0" err="1" smtClean="0"/>
              <a:t>pid</a:t>
            </a:r>
            <a:r>
              <a:rPr lang="en-IN" sz="1200" dirty="0"/>
              <a:t>, </a:t>
            </a:r>
            <a:r>
              <a:rPr lang="en-IN" sz="1200" u="sng" dirty="0" err="1"/>
              <a:t>teamname</a:t>
            </a:r>
            <a:r>
              <a:rPr lang="en-IN" sz="1200" dirty="0"/>
              <a:t>, retained, </a:t>
            </a:r>
            <a:r>
              <a:rPr lang="en-IN" sz="1200" u="sng" dirty="0"/>
              <a:t>year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/>
              <a:t>IPL(</a:t>
            </a:r>
            <a:r>
              <a:rPr lang="en-IN" sz="1200" u="sng" dirty="0"/>
              <a:t>year</a:t>
            </a:r>
            <a:r>
              <a:rPr lang="en-IN" sz="1200" dirty="0"/>
              <a:t>, venue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 err="1"/>
              <a:t>IPLDates</a:t>
            </a:r>
            <a:r>
              <a:rPr lang="en-IN" sz="1200" dirty="0"/>
              <a:t>(</a:t>
            </a:r>
            <a:r>
              <a:rPr lang="en-IN" sz="1200" u="sng" dirty="0"/>
              <a:t>year</a:t>
            </a:r>
            <a:r>
              <a:rPr lang="en-IN" sz="1200" dirty="0"/>
              <a:t>, </a:t>
            </a:r>
            <a:r>
              <a:rPr lang="en-IN" sz="1200" u="sng" dirty="0"/>
              <a:t>dates</a:t>
            </a:r>
            <a:r>
              <a:rPr lang="en-IN" sz="1200" dirty="0"/>
              <a:t>, time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 smtClean="0"/>
              <a:t>Auctioneer(</a:t>
            </a:r>
            <a:r>
              <a:rPr lang="en-IN" sz="1200" u="sng" dirty="0" err="1" smtClean="0"/>
              <a:t>pid</a:t>
            </a:r>
            <a:r>
              <a:rPr lang="en-IN" sz="1200" dirty="0"/>
              <a:t>, </a:t>
            </a:r>
            <a:r>
              <a:rPr lang="en-IN" sz="1200" u="sng" dirty="0"/>
              <a:t>year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/>
              <a:t>Trades(</a:t>
            </a:r>
            <a:r>
              <a:rPr lang="en-IN" sz="1200" u="sng" dirty="0"/>
              <a:t>pid1,pid2</a:t>
            </a:r>
            <a:r>
              <a:rPr lang="en-IN" sz="1200" dirty="0" smtClean="0"/>
              <a:t>, teamname1 ,teamname2 );</a:t>
            </a:r>
            <a:endParaRPr lang="en-US" sz="1200" dirty="0"/>
          </a:p>
          <a:p>
            <a:r>
              <a:rPr lang="en-IN" sz="1200" dirty="0"/>
              <a:t>create table </a:t>
            </a:r>
            <a:r>
              <a:rPr lang="en-IN" sz="1200" dirty="0" smtClean="0"/>
              <a:t>Retirement(</a:t>
            </a:r>
            <a:r>
              <a:rPr lang="en-IN" sz="1200" u="sng" dirty="0" err="1" smtClean="0"/>
              <a:t>pid,year</a:t>
            </a:r>
            <a:r>
              <a:rPr lang="en-IN" sz="1200" dirty="0" smtClean="0"/>
              <a:t>);</a:t>
            </a:r>
            <a:endParaRPr lang="en-US" sz="1200" dirty="0"/>
          </a:p>
          <a:p>
            <a:r>
              <a:rPr lang="en-IN" sz="1200" dirty="0"/>
              <a:t>create table Replacement(</a:t>
            </a:r>
            <a:r>
              <a:rPr lang="en-IN" sz="1200" u="sng" dirty="0"/>
              <a:t>pid1,pid2,year</a:t>
            </a:r>
            <a:r>
              <a:rPr lang="en-IN" sz="1200" dirty="0"/>
              <a:t>,teamname );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Query a player. Search the player by name, team-name, team-owner. This query can be made for each individual year of the IPL</a:t>
            </a:r>
          </a:p>
          <a:p>
            <a:pPr fontAlgn="base"/>
            <a:r>
              <a:rPr lang="en-US" dirty="0"/>
              <a:t>Query player statistics. Get the runs, wickets, </a:t>
            </a:r>
            <a:r>
              <a:rPr lang="en-US" dirty="0" err="1"/>
              <a:t>centuries,half</a:t>
            </a:r>
            <a:r>
              <a:rPr lang="en-US" dirty="0"/>
              <a:t>-centuries, batting and bowling averages, batting and bowling strike rates, economy for a player. This can also be done </a:t>
            </a:r>
            <a:r>
              <a:rPr lang="en-US" dirty="0" err="1"/>
              <a:t>seasonwise</a:t>
            </a:r>
            <a:endParaRPr lang="en-US" dirty="0"/>
          </a:p>
          <a:p>
            <a:pPr fontAlgn="base"/>
            <a:r>
              <a:rPr lang="en-US" dirty="0"/>
              <a:t>Query teams. Search a team by team name, team-owner, player name </a:t>
            </a:r>
            <a:r>
              <a:rPr lang="en-US" dirty="0" err="1"/>
              <a:t>seasonwise</a:t>
            </a:r>
            <a:endParaRPr lang="en-US" dirty="0"/>
          </a:p>
          <a:p>
            <a:pPr fontAlgn="base"/>
            <a:r>
              <a:rPr lang="en-US" dirty="0"/>
              <a:t>Query bid amounts for any player any year</a:t>
            </a:r>
          </a:p>
          <a:p>
            <a:pPr fontAlgn="base"/>
            <a:r>
              <a:rPr lang="en-US" dirty="0"/>
              <a:t>Query team-owner bids </a:t>
            </a:r>
            <a:r>
              <a:rPr lang="en-US" dirty="0" err="1"/>
              <a:t>seasonwise</a:t>
            </a:r>
            <a:endParaRPr lang="en-US" dirty="0"/>
          </a:p>
          <a:p>
            <a:pPr fontAlgn="base"/>
            <a:r>
              <a:rPr lang="en-US" dirty="0"/>
              <a:t>Query player base price, season wise.</a:t>
            </a:r>
          </a:p>
          <a:p>
            <a:pPr fontAlgn="base"/>
            <a:r>
              <a:rPr lang="en-US" dirty="0"/>
              <a:t>Query trades for any </a:t>
            </a:r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Query if a player was retained in the team from last season or not</a:t>
            </a:r>
          </a:p>
          <a:p>
            <a:pPr fontAlgn="base"/>
            <a:r>
              <a:rPr lang="en-US" dirty="0" smtClean="0"/>
              <a:t>Query average bids/ total sum of bids for any team </a:t>
            </a:r>
            <a:r>
              <a:rPr lang="en-US" dirty="0" err="1" smtClean="0"/>
              <a:t>yearwise</a:t>
            </a:r>
            <a:endParaRPr lang="en-US" dirty="0" smtClean="0"/>
          </a:p>
          <a:p>
            <a:pPr fontAlgn="base"/>
            <a:r>
              <a:rPr lang="en-US" dirty="0" smtClean="0"/>
              <a:t>Query the number of Indian/Foreign players in a team </a:t>
            </a:r>
            <a:r>
              <a:rPr lang="en-US" dirty="0" err="1" smtClean="0"/>
              <a:t>yearwise</a:t>
            </a:r>
            <a:endParaRPr lang="en-US" dirty="0" smtClean="0"/>
          </a:p>
          <a:p>
            <a:pPr fontAlgn="base"/>
            <a:r>
              <a:rPr lang="en-US" dirty="0" smtClean="0"/>
              <a:t>Query the captain of a team </a:t>
            </a:r>
            <a:r>
              <a:rPr lang="en-US" dirty="0" err="1" smtClean="0"/>
              <a:t>seasonwise</a:t>
            </a:r>
            <a:endParaRPr lang="en-US" dirty="0" smtClean="0"/>
          </a:p>
          <a:p>
            <a:pPr fontAlgn="base"/>
            <a:r>
              <a:rPr lang="en-US" dirty="0" smtClean="0"/>
              <a:t>Query the </a:t>
            </a:r>
            <a:r>
              <a:rPr lang="en-US" dirty="0" err="1" smtClean="0"/>
              <a:t>homeground</a:t>
            </a:r>
            <a:r>
              <a:rPr lang="en-US" dirty="0" smtClean="0"/>
              <a:t> of a team</a:t>
            </a:r>
          </a:p>
          <a:p>
            <a:pPr fontAlgn="base"/>
            <a:r>
              <a:rPr lang="en-US" dirty="0" smtClean="0"/>
              <a:t>Query year of joining of a player in the IPL</a:t>
            </a:r>
          </a:p>
          <a:p>
            <a:pPr fontAlgn="base"/>
            <a:r>
              <a:rPr lang="en-US" dirty="0" smtClean="0"/>
              <a:t>Sort the players by highest/lowest runs, wickets, batting and bowling averages, batting and bowling strike rate, half-centuries, centuries, economy </a:t>
            </a:r>
            <a:r>
              <a:rPr lang="en-US" dirty="0" err="1" smtClean="0"/>
              <a:t>yearwise</a:t>
            </a:r>
            <a:r>
              <a:rPr lang="en-US" dirty="0" smtClean="0"/>
              <a:t> as well as </a:t>
            </a:r>
            <a:r>
              <a:rPr lang="en-US" dirty="0" err="1" smtClean="0"/>
              <a:t>teamwise</a:t>
            </a:r>
            <a:endParaRPr lang="en-US" dirty="0" smtClean="0"/>
          </a:p>
          <a:p>
            <a:pPr fontAlgn="base"/>
            <a:r>
              <a:rPr lang="en-US" dirty="0" smtClean="0"/>
              <a:t>Sort the players by highest/lowest bids </a:t>
            </a:r>
            <a:r>
              <a:rPr lang="en-US" dirty="0" err="1" smtClean="0"/>
              <a:t>yearwise</a:t>
            </a:r>
            <a:r>
              <a:rPr lang="en-US" dirty="0" smtClean="0"/>
              <a:t> as well as </a:t>
            </a:r>
            <a:r>
              <a:rPr lang="en-US" dirty="0" err="1" smtClean="0"/>
              <a:t>teamwise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</TotalTime>
  <Words>479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PowerPoint Presentation</vt:lpstr>
      <vt:lpstr>Crawling</vt:lpstr>
      <vt:lpstr>Content</vt:lpstr>
      <vt:lpstr>Content</vt:lpstr>
      <vt:lpstr>ER Diagram</vt:lpstr>
      <vt:lpstr>Functional Dependency</vt:lpstr>
      <vt:lpstr>Table Schemas</vt:lpstr>
      <vt:lpstr>Use Cases</vt:lpstr>
      <vt:lpstr>Use Cases</vt:lpstr>
      <vt:lpstr>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Manav</dc:creator>
  <cp:lastModifiedBy>Manav</cp:lastModifiedBy>
  <cp:revision>4</cp:revision>
  <dcterms:created xsi:type="dcterms:W3CDTF">2015-04-09T09:06:38Z</dcterms:created>
  <dcterms:modified xsi:type="dcterms:W3CDTF">2015-04-09T09:45:15Z</dcterms:modified>
</cp:coreProperties>
</file>