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18658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32935" algn="l" defTabSz="18658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65871" algn="l" defTabSz="18658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798806" algn="l" defTabSz="18658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31742" algn="l" defTabSz="18658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664677" algn="l" defTabSz="18658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597613" algn="l" defTabSz="18658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530548" algn="l" defTabSz="18658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463483" algn="l" defTabSz="18658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1152" y="-36"/>
      </p:cViewPr>
      <p:guideLst>
        <p:guide orient="horz" pos="57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D1A4B-3CAB-489A-AA9E-692667C35A9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4B5FE-D3C1-4875-86F1-1BB91DF2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3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4B5FE-D3C1-4875-86F1-1BB91DF29A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6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5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3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6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98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31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64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97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530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463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372-916B-4F66-B2B2-4E6DE451B8A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9461-0A2F-47FF-97B4-80DF34DF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372-916B-4F66-B2B2-4E6DE451B8A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9461-0A2F-47FF-97B4-80DF34DF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5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34540" y="3513667"/>
            <a:ext cx="14811375" cy="749003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0889" y="3513667"/>
            <a:ext cx="43986450" cy="749003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372-916B-4F66-B2B2-4E6DE451B8A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9461-0A2F-47FF-97B4-80DF34DF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5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372-916B-4F66-B2B2-4E6DE451B8A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9461-0A2F-47FF-97B4-80DF34DF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4"/>
            <a:ext cx="23317200" cy="3632200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3293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6587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79880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73174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66467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59761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53054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46348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372-916B-4F66-B2B2-4E6DE451B8A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9461-0A2F-47FF-97B4-80DF34DF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9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0892" y="20480867"/>
            <a:ext cx="29398911" cy="57933168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47002" y="20480867"/>
            <a:ext cx="29398914" cy="57933168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372-916B-4F66-B2B2-4E6DE451B8A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9461-0A2F-47FF-97B4-80DF34DF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4093634"/>
            <a:ext cx="12120564" cy="1706033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32935" indent="0">
              <a:buNone/>
              <a:defRPr sz="4100" b="1"/>
            </a:lvl2pPr>
            <a:lvl3pPr marL="1865871" indent="0">
              <a:buNone/>
              <a:defRPr sz="3700" b="1"/>
            </a:lvl3pPr>
            <a:lvl4pPr marL="2798806" indent="0">
              <a:buNone/>
              <a:defRPr sz="3300" b="1"/>
            </a:lvl4pPr>
            <a:lvl5pPr marL="3731742" indent="0">
              <a:buNone/>
              <a:defRPr sz="3300" b="1"/>
            </a:lvl5pPr>
            <a:lvl6pPr marL="4664677" indent="0">
              <a:buNone/>
              <a:defRPr sz="3300" b="1"/>
            </a:lvl6pPr>
            <a:lvl7pPr marL="5597613" indent="0">
              <a:buNone/>
              <a:defRPr sz="3300" b="1"/>
            </a:lvl7pPr>
            <a:lvl8pPr marL="6530548" indent="0">
              <a:buNone/>
              <a:defRPr sz="3300" b="1"/>
            </a:lvl8pPr>
            <a:lvl9pPr marL="7463483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2" y="5799667"/>
            <a:ext cx="12120564" cy="10536768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4"/>
            <a:ext cx="12125325" cy="1706033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32935" indent="0">
              <a:buNone/>
              <a:defRPr sz="4100" b="1"/>
            </a:lvl2pPr>
            <a:lvl3pPr marL="1865871" indent="0">
              <a:buNone/>
              <a:defRPr sz="3700" b="1"/>
            </a:lvl3pPr>
            <a:lvl4pPr marL="2798806" indent="0">
              <a:buNone/>
              <a:defRPr sz="3300" b="1"/>
            </a:lvl4pPr>
            <a:lvl5pPr marL="3731742" indent="0">
              <a:buNone/>
              <a:defRPr sz="3300" b="1"/>
            </a:lvl5pPr>
            <a:lvl6pPr marL="4664677" indent="0">
              <a:buNone/>
              <a:defRPr sz="3300" b="1"/>
            </a:lvl6pPr>
            <a:lvl7pPr marL="5597613" indent="0">
              <a:buNone/>
              <a:defRPr sz="3300" b="1"/>
            </a:lvl7pPr>
            <a:lvl8pPr marL="6530548" indent="0">
              <a:buNone/>
              <a:defRPr sz="3300" b="1"/>
            </a:lvl8pPr>
            <a:lvl9pPr marL="7463483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372-916B-4F66-B2B2-4E6DE451B8A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9461-0A2F-47FF-97B4-80DF34DF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372-916B-4F66-B2B2-4E6DE451B8A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9461-0A2F-47FF-97B4-80DF34DF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5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372-916B-4F66-B2B2-4E6DE451B8A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9461-0A2F-47FF-97B4-80DF34DF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9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</p:spPr>
        <p:txBody>
          <a:bodyPr/>
          <a:lstStyle>
            <a:lvl1pPr>
              <a:defRPr sz="6500"/>
            </a:lvl1pPr>
            <a:lvl2pPr>
              <a:defRPr sz="5700"/>
            </a:lvl2pPr>
            <a:lvl3pPr>
              <a:defRPr sz="49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</p:spPr>
        <p:txBody>
          <a:bodyPr/>
          <a:lstStyle>
            <a:lvl1pPr marL="0" indent="0">
              <a:buNone/>
              <a:defRPr sz="2800"/>
            </a:lvl1pPr>
            <a:lvl2pPr marL="932935" indent="0">
              <a:buNone/>
              <a:defRPr sz="2400"/>
            </a:lvl2pPr>
            <a:lvl3pPr marL="1865871" indent="0">
              <a:buNone/>
              <a:defRPr sz="2000"/>
            </a:lvl3pPr>
            <a:lvl4pPr marL="2798806" indent="0">
              <a:buNone/>
              <a:defRPr sz="1900"/>
            </a:lvl4pPr>
            <a:lvl5pPr marL="3731742" indent="0">
              <a:buNone/>
              <a:defRPr sz="1900"/>
            </a:lvl5pPr>
            <a:lvl6pPr marL="4664677" indent="0">
              <a:buNone/>
              <a:defRPr sz="1900"/>
            </a:lvl6pPr>
            <a:lvl7pPr marL="5597613" indent="0">
              <a:buNone/>
              <a:defRPr sz="1900"/>
            </a:lvl7pPr>
            <a:lvl8pPr marL="6530548" indent="0">
              <a:buNone/>
              <a:defRPr sz="1900"/>
            </a:lvl8pPr>
            <a:lvl9pPr marL="7463483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372-916B-4F66-B2B2-4E6DE451B8A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9461-0A2F-47FF-97B4-80DF34DF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7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6500"/>
            </a:lvl1pPr>
            <a:lvl2pPr marL="932935" indent="0">
              <a:buNone/>
              <a:defRPr sz="5700"/>
            </a:lvl2pPr>
            <a:lvl3pPr marL="1865871" indent="0">
              <a:buNone/>
              <a:defRPr sz="4900"/>
            </a:lvl3pPr>
            <a:lvl4pPr marL="2798806" indent="0">
              <a:buNone/>
              <a:defRPr sz="4100"/>
            </a:lvl4pPr>
            <a:lvl5pPr marL="3731742" indent="0">
              <a:buNone/>
              <a:defRPr sz="4100"/>
            </a:lvl5pPr>
            <a:lvl6pPr marL="4664677" indent="0">
              <a:buNone/>
              <a:defRPr sz="4100"/>
            </a:lvl6pPr>
            <a:lvl7pPr marL="5597613" indent="0">
              <a:buNone/>
              <a:defRPr sz="4100"/>
            </a:lvl7pPr>
            <a:lvl8pPr marL="6530548" indent="0">
              <a:buNone/>
              <a:defRPr sz="4100"/>
            </a:lvl8pPr>
            <a:lvl9pPr marL="7463483" indent="0">
              <a:buNone/>
              <a:defRPr sz="4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</p:spPr>
        <p:txBody>
          <a:bodyPr/>
          <a:lstStyle>
            <a:lvl1pPr marL="0" indent="0">
              <a:buNone/>
              <a:defRPr sz="2800"/>
            </a:lvl1pPr>
            <a:lvl2pPr marL="932935" indent="0">
              <a:buNone/>
              <a:defRPr sz="2400"/>
            </a:lvl2pPr>
            <a:lvl3pPr marL="1865871" indent="0">
              <a:buNone/>
              <a:defRPr sz="2000"/>
            </a:lvl3pPr>
            <a:lvl4pPr marL="2798806" indent="0">
              <a:buNone/>
              <a:defRPr sz="1900"/>
            </a:lvl4pPr>
            <a:lvl5pPr marL="3731742" indent="0">
              <a:buNone/>
              <a:defRPr sz="1900"/>
            </a:lvl5pPr>
            <a:lvl6pPr marL="4664677" indent="0">
              <a:buNone/>
              <a:defRPr sz="1900"/>
            </a:lvl6pPr>
            <a:lvl7pPr marL="5597613" indent="0">
              <a:buNone/>
              <a:defRPr sz="1900"/>
            </a:lvl7pPr>
            <a:lvl8pPr marL="6530548" indent="0">
              <a:buNone/>
              <a:defRPr sz="1900"/>
            </a:lvl8pPr>
            <a:lvl9pPr marL="7463483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372-916B-4F66-B2B2-4E6DE451B8A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9461-0A2F-47FF-97B4-80DF34DF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186587" tIns="93293" rIns="186587" bIns="9329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2"/>
            <a:ext cx="24688800" cy="12069234"/>
          </a:xfrm>
          <a:prstGeom prst="rect">
            <a:avLst/>
          </a:prstGeom>
        </p:spPr>
        <p:txBody>
          <a:bodyPr vert="horz" lIns="186587" tIns="93293" rIns="186587" bIns="9329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 vert="horz" lIns="186587" tIns="93293" rIns="186587" bIns="93293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0F372-916B-4F66-B2B2-4E6DE451B8A6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 vert="horz" lIns="186587" tIns="93293" rIns="186587" bIns="93293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 vert="horz" lIns="186587" tIns="93293" rIns="186587" bIns="93293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9461-0A2F-47FF-97B4-80DF34DF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65871" rtl="0" eaLnBrk="1" latinLnBrk="0" hangingPunct="1">
        <a:spcBef>
          <a:spcPct val="0"/>
        </a:spcBef>
        <a:buNone/>
        <a:defRPr sz="9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9702" indent="-699702" algn="l" defTabSz="1865871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16020" indent="-583085" algn="l" defTabSz="1865871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32339" indent="-466467" algn="l" defTabSz="1865871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274" indent="-466467" algn="l" defTabSz="1865871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98210" indent="-466467" algn="l" defTabSz="1865871" rtl="0" eaLnBrk="1" latinLnBrk="0" hangingPunct="1">
        <a:spcBef>
          <a:spcPct val="20000"/>
        </a:spcBef>
        <a:buFont typeface="Arial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31145" indent="-466467" algn="l" defTabSz="1865871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064080" indent="-466467" algn="l" defTabSz="1865871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997016" indent="-466467" algn="l" defTabSz="1865871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929951" indent="-466467" algn="l" defTabSz="1865871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65871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32935" algn="l" defTabSz="1865871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65871" algn="l" defTabSz="1865871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98806" algn="l" defTabSz="1865871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31742" algn="l" defTabSz="1865871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664677" algn="l" defTabSz="1865871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597613" algn="l" defTabSz="1865871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530548" algn="l" defTabSz="1865871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463483" algn="l" defTabSz="1865871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7432000" cy="13563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54422" tIns="27211" rIns="54422" bIns="27211"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33700" y="110914"/>
            <a:ext cx="21564600" cy="1270000"/>
          </a:xfrm>
        </p:spPr>
        <p:txBody>
          <a:bodyPr>
            <a:noAutofit/>
          </a:bodyPr>
          <a:lstStyle/>
          <a:p>
            <a:r>
              <a:rPr lang="en-US" sz="5400" cap="small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Don’t Get Kicked – Machine Learning Predictions for Car Buying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2286000" y="1354667"/>
            <a:ext cx="22860000" cy="508000"/>
          </a:xfrm>
        </p:spPr>
        <p:txBody>
          <a:bodyPr>
            <a:noAutofit/>
          </a:bodyPr>
          <a:lstStyle/>
          <a:p>
            <a:r>
              <a:rPr lang="en-US" sz="25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Albert Ho, Robert Romano, </a:t>
            </a:r>
            <a:r>
              <a:rPr lang="en-US" sz="25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sz="25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Alice 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Wu – Department of Mechanical Engineering,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Stanford 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University – CS229: Machine Learning</a:t>
            </a:r>
            <a:endParaRPr lang="en-US" sz="25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49" name="Picture 104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0"/>
            <a:ext cx="1525905" cy="1356360"/>
          </a:xfrm>
          <a:prstGeom prst="rect">
            <a:avLst/>
          </a:prstGeom>
        </p:spPr>
      </p:pic>
      <p:pic>
        <p:nvPicPr>
          <p:cNvPr id="1050" name="Picture 104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110" y="149014"/>
            <a:ext cx="1005840" cy="105833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12568" y="2063115"/>
            <a:ext cx="8572500" cy="4794885"/>
            <a:chOff x="412568" y="2063115"/>
            <a:chExt cx="8572500" cy="4794885"/>
          </a:xfrm>
        </p:grpSpPr>
        <p:sp>
          <p:nvSpPr>
            <p:cNvPr id="6" name="Rectangle 5"/>
            <p:cNvSpPr/>
            <p:nvPr/>
          </p:nvSpPr>
          <p:spPr>
            <a:xfrm>
              <a:off x="412568" y="2428875"/>
              <a:ext cx="8572500" cy="442912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63496" tIns="31748" rIns="63496" bIns="31748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12618" y="2063115"/>
              <a:ext cx="7772400" cy="731520"/>
            </a:xfrm>
            <a:custGeom>
              <a:avLst/>
              <a:gdLst>
                <a:gd name="connsiteX0" fmla="*/ 0 w 12070039"/>
                <a:gd name="connsiteY0" fmla="*/ 0 h 1287190"/>
                <a:gd name="connsiteX1" fmla="*/ 12070039 w 12070039"/>
                <a:gd name="connsiteY1" fmla="*/ 0 h 1287190"/>
                <a:gd name="connsiteX2" fmla="*/ 12070039 w 12070039"/>
                <a:gd name="connsiteY2" fmla="*/ 1287190 h 1287190"/>
                <a:gd name="connsiteX3" fmla="*/ 0 w 12070039"/>
                <a:gd name="connsiteY3" fmla="*/ 1287190 h 1287190"/>
                <a:gd name="connsiteX4" fmla="*/ 0 w 12070039"/>
                <a:gd name="connsiteY4" fmla="*/ 0 h 128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0039" h="1287190">
                  <a:moveTo>
                    <a:pt x="0" y="0"/>
                  </a:moveTo>
                  <a:lnTo>
                    <a:pt x="12070039" y="0"/>
                  </a:lnTo>
                  <a:lnTo>
                    <a:pt x="12070039" y="1287190"/>
                  </a:lnTo>
                  <a:lnTo>
                    <a:pt x="0" y="12871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548386" tIns="0" rIns="548386" bIns="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Times New Roman" pitchFamily="18" charset="0"/>
                  <a:cs typeface="Times New Roman" pitchFamily="18" charset="0"/>
                </a:rPr>
                <a:t>Introduction</a:t>
              </a:r>
              <a:endParaRPr lang="en-US" sz="36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2568" y="7244715"/>
            <a:ext cx="8572500" cy="10433685"/>
            <a:chOff x="412568" y="2063115"/>
            <a:chExt cx="8572500" cy="10433685"/>
          </a:xfrm>
        </p:grpSpPr>
        <p:sp>
          <p:nvSpPr>
            <p:cNvPr id="16" name="Rectangle 15"/>
            <p:cNvSpPr/>
            <p:nvPr/>
          </p:nvSpPr>
          <p:spPr>
            <a:xfrm>
              <a:off x="412568" y="2428875"/>
              <a:ext cx="8572500" cy="1006792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63496" tIns="31748" rIns="63496" bIns="31748" spcCol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812618" y="2063115"/>
              <a:ext cx="7772400" cy="731520"/>
            </a:xfrm>
            <a:custGeom>
              <a:avLst/>
              <a:gdLst>
                <a:gd name="connsiteX0" fmla="*/ 0 w 12070039"/>
                <a:gd name="connsiteY0" fmla="*/ 0 h 1287190"/>
                <a:gd name="connsiteX1" fmla="*/ 12070039 w 12070039"/>
                <a:gd name="connsiteY1" fmla="*/ 0 h 1287190"/>
                <a:gd name="connsiteX2" fmla="*/ 12070039 w 12070039"/>
                <a:gd name="connsiteY2" fmla="*/ 1287190 h 1287190"/>
                <a:gd name="connsiteX3" fmla="*/ 0 w 12070039"/>
                <a:gd name="connsiteY3" fmla="*/ 1287190 h 1287190"/>
                <a:gd name="connsiteX4" fmla="*/ 0 w 12070039"/>
                <a:gd name="connsiteY4" fmla="*/ 0 h 128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0039" h="1287190">
                  <a:moveTo>
                    <a:pt x="0" y="0"/>
                  </a:moveTo>
                  <a:lnTo>
                    <a:pt x="12070039" y="0"/>
                  </a:lnTo>
                  <a:lnTo>
                    <a:pt x="12070039" y="1287190"/>
                  </a:lnTo>
                  <a:lnTo>
                    <a:pt x="0" y="12871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548386" tIns="0" rIns="548386" bIns="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Times New Roman" pitchFamily="18" charset="0"/>
                  <a:cs typeface="Times New Roman" pitchFamily="18" charset="0"/>
                </a:rPr>
                <a:t>Data Preprocessing/Visualization</a:t>
              </a:r>
              <a:endParaRPr lang="en-US" sz="36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29750" y="2063115"/>
            <a:ext cx="8572500" cy="6145394"/>
            <a:chOff x="9429750" y="2063115"/>
            <a:chExt cx="8572500" cy="6145394"/>
          </a:xfrm>
        </p:grpSpPr>
        <p:sp>
          <p:nvSpPr>
            <p:cNvPr id="45" name="Rectangle 44"/>
            <p:cNvSpPr/>
            <p:nvPr/>
          </p:nvSpPr>
          <p:spPr>
            <a:xfrm>
              <a:off x="9429750" y="2422072"/>
              <a:ext cx="8572500" cy="578643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63496" tIns="31748" rIns="63496" bIns="31748" spcCol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9829800" y="2063115"/>
              <a:ext cx="7772400" cy="731520"/>
            </a:xfrm>
            <a:custGeom>
              <a:avLst/>
              <a:gdLst>
                <a:gd name="connsiteX0" fmla="*/ 0 w 12070039"/>
                <a:gd name="connsiteY0" fmla="*/ 0 h 1287190"/>
                <a:gd name="connsiteX1" fmla="*/ 12070039 w 12070039"/>
                <a:gd name="connsiteY1" fmla="*/ 0 h 1287190"/>
                <a:gd name="connsiteX2" fmla="*/ 12070039 w 12070039"/>
                <a:gd name="connsiteY2" fmla="*/ 1287190 h 1287190"/>
                <a:gd name="connsiteX3" fmla="*/ 0 w 12070039"/>
                <a:gd name="connsiteY3" fmla="*/ 1287190 h 1287190"/>
                <a:gd name="connsiteX4" fmla="*/ 0 w 12070039"/>
                <a:gd name="connsiteY4" fmla="*/ 0 h 128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0039" h="1287190">
                  <a:moveTo>
                    <a:pt x="0" y="0"/>
                  </a:moveTo>
                  <a:lnTo>
                    <a:pt x="12070039" y="0"/>
                  </a:lnTo>
                  <a:lnTo>
                    <a:pt x="12070039" y="1287190"/>
                  </a:lnTo>
                  <a:lnTo>
                    <a:pt x="0" y="12871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548386" tIns="0" rIns="548386" bIns="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Algorithm Selection</a:t>
              </a:r>
              <a:endParaRPr lang="en-US" sz="36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429750" y="8572500"/>
            <a:ext cx="8572500" cy="9105900"/>
            <a:chOff x="9429750" y="8686800"/>
            <a:chExt cx="8572500" cy="9105900"/>
          </a:xfrm>
        </p:grpSpPr>
        <p:sp>
          <p:nvSpPr>
            <p:cNvPr id="19" name="Rectangle 18"/>
            <p:cNvSpPr/>
            <p:nvPr/>
          </p:nvSpPr>
          <p:spPr>
            <a:xfrm>
              <a:off x="9429750" y="9045757"/>
              <a:ext cx="8572500" cy="874694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63496" tIns="31748" rIns="63496" bIns="31748" spcCol="0"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9829800" y="8686800"/>
              <a:ext cx="7772400" cy="731520"/>
            </a:xfrm>
            <a:custGeom>
              <a:avLst/>
              <a:gdLst>
                <a:gd name="connsiteX0" fmla="*/ 0 w 12070039"/>
                <a:gd name="connsiteY0" fmla="*/ 0 h 1287190"/>
                <a:gd name="connsiteX1" fmla="*/ 12070039 w 12070039"/>
                <a:gd name="connsiteY1" fmla="*/ 0 h 1287190"/>
                <a:gd name="connsiteX2" fmla="*/ 12070039 w 12070039"/>
                <a:gd name="connsiteY2" fmla="*/ 1287190 h 1287190"/>
                <a:gd name="connsiteX3" fmla="*/ 0 w 12070039"/>
                <a:gd name="connsiteY3" fmla="*/ 1287190 h 1287190"/>
                <a:gd name="connsiteX4" fmla="*/ 0 w 12070039"/>
                <a:gd name="connsiteY4" fmla="*/ 0 h 128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0039" h="1287190">
                  <a:moveTo>
                    <a:pt x="0" y="0"/>
                  </a:moveTo>
                  <a:lnTo>
                    <a:pt x="12070039" y="0"/>
                  </a:lnTo>
                  <a:lnTo>
                    <a:pt x="12070039" y="1287190"/>
                  </a:lnTo>
                  <a:lnTo>
                    <a:pt x="0" y="12871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548386" tIns="0" rIns="548386" bIns="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Performance Evaluation</a:t>
              </a:r>
              <a:endParaRPr lang="en-US" sz="36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459450" y="2063115"/>
            <a:ext cx="8572500" cy="11424286"/>
            <a:chOff x="18459450" y="2063115"/>
            <a:chExt cx="8572500" cy="11424286"/>
          </a:xfrm>
        </p:grpSpPr>
        <p:sp>
          <p:nvSpPr>
            <p:cNvPr id="46" name="Rectangle 45"/>
            <p:cNvSpPr/>
            <p:nvPr/>
          </p:nvSpPr>
          <p:spPr>
            <a:xfrm>
              <a:off x="18459450" y="2415269"/>
              <a:ext cx="8572500" cy="11072132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63496" tIns="31748" rIns="63496" bIns="31748" spcCol="0"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8859500" y="2063115"/>
              <a:ext cx="7772400" cy="731520"/>
            </a:xfrm>
            <a:custGeom>
              <a:avLst/>
              <a:gdLst>
                <a:gd name="connsiteX0" fmla="*/ 0 w 12070039"/>
                <a:gd name="connsiteY0" fmla="*/ 0 h 1287190"/>
                <a:gd name="connsiteX1" fmla="*/ 12070039 w 12070039"/>
                <a:gd name="connsiteY1" fmla="*/ 0 h 1287190"/>
                <a:gd name="connsiteX2" fmla="*/ 12070039 w 12070039"/>
                <a:gd name="connsiteY2" fmla="*/ 1287190 h 1287190"/>
                <a:gd name="connsiteX3" fmla="*/ 0 w 12070039"/>
                <a:gd name="connsiteY3" fmla="*/ 1287190 h 1287190"/>
                <a:gd name="connsiteX4" fmla="*/ 0 w 12070039"/>
                <a:gd name="connsiteY4" fmla="*/ 0 h 128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0039" h="1287190">
                  <a:moveTo>
                    <a:pt x="0" y="0"/>
                  </a:moveTo>
                  <a:lnTo>
                    <a:pt x="12070039" y="0"/>
                  </a:lnTo>
                  <a:lnTo>
                    <a:pt x="12070039" y="1287190"/>
                  </a:lnTo>
                  <a:lnTo>
                    <a:pt x="0" y="12871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548386" tIns="0" rIns="548386" bIns="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Discussion</a:t>
              </a:r>
              <a:endParaRPr lang="en-US" sz="36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8459450" y="13792201"/>
            <a:ext cx="8572500" cy="3886200"/>
            <a:chOff x="412568" y="2063115"/>
            <a:chExt cx="8572500" cy="4794885"/>
          </a:xfrm>
        </p:grpSpPr>
        <p:sp>
          <p:nvSpPr>
            <p:cNvPr id="28" name="Rectangle 27"/>
            <p:cNvSpPr/>
            <p:nvPr/>
          </p:nvSpPr>
          <p:spPr>
            <a:xfrm>
              <a:off x="412568" y="2428875"/>
              <a:ext cx="8572500" cy="442912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63496" tIns="31748" rIns="63496" bIns="31748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12618" y="2063115"/>
              <a:ext cx="7772400" cy="731520"/>
            </a:xfrm>
            <a:custGeom>
              <a:avLst/>
              <a:gdLst>
                <a:gd name="connsiteX0" fmla="*/ 0 w 12070039"/>
                <a:gd name="connsiteY0" fmla="*/ 0 h 1287190"/>
                <a:gd name="connsiteX1" fmla="*/ 12070039 w 12070039"/>
                <a:gd name="connsiteY1" fmla="*/ 0 h 1287190"/>
                <a:gd name="connsiteX2" fmla="*/ 12070039 w 12070039"/>
                <a:gd name="connsiteY2" fmla="*/ 1287190 h 1287190"/>
                <a:gd name="connsiteX3" fmla="*/ 0 w 12070039"/>
                <a:gd name="connsiteY3" fmla="*/ 1287190 h 1287190"/>
                <a:gd name="connsiteX4" fmla="*/ 0 w 12070039"/>
                <a:gd name="connsiteY4" fmla="*/ 0 h 128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0039" h="1287190">
                  <a:moveTo>
                    <a:pt x="0" y="0"/>
                  </a:moveTo>
                  <a:lnTo>
                    <a:pt x="12070039" y="0"/>
                  </a:lnTo>
                  <a:lnTo>
                    <a:pt x="12070039" y="1287190"/>
                  </a:lnTo>
                  <a:lnTo>
                    <a:pt x="0" y="12871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548386" tIns="0" rIns="548386" bIns="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Times New Roman" pitchFamily="18" charset="0"/>
                  <a:cs typeface="Times New Roman" pitchFamily="18" charset="0"/>
                </a:rPr>
                <a:t>Acknowledgement</a:t>
              </a:r>
              <a:endParaRPr lang="en-US" sz="36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42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Don’t Get Kicked – Machine Learning Predictions for Car Buying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</dc:creator>
  <cp:lastModifiedBy>Alice</cp:lastModifiedBy>
  <cp:revision>156</cp:revision>
  <dcterms:created xsi:type="dcterms:W3CDTF">2012-04-08T20:47:33Z</dcterms:created>
  <dcterms:modified xsi:type="dcterms:W3CDTF">2012-12-12T22:54:30Z</dcterms:modified>
</cp:coreProperties>
</file>