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Vaalea tyyli 1 - Korostus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50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64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24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7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30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424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484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229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51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20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417D40-CB98-4A11-9E56-B5A0AD984744}" type="datetimeFigureOut">
              <a:rPr lang="fi-FI" smtClean="0"/>
              <a:t>14.10.2016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60C7B3-BD99-4632-A6B4-B9284F9DECEE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48" y="1798983"/>
            <a:ext cx="5633192" cy="4376205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58" y="3466366"/>
            <a:ext cx="2048066" cy="2697042"/>
          </a:xfrm>
          <a:prstGeom prst="rect">
            <a:avLst/>
          </a:prstGeom>
        </p:spPr>
      </p:pic>
      <p:sp>
        <p:nvSpPr>
          <p:cNvPr id="8" name="Otsikk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 dirty="0"/>
              <a:t>Työajan seuranta</a:t>
            </a:r>
          </a:p>
        </p:txBody>
      </p:sp>
    </p:spTree>
    <p:extLst>
      <p:ext uri="{BB962C8B-B14F-4D97-AF65-F5344CB8AC3E}">
        <p14:creationId xmlns:p14="http://schemas.microsoft.com/office/powerpoint/2010/main" val="40489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Työajan seuranta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i-FI" dirty="0"/>
              <a:t>Leimaus </a:t>
            </a:r>
          </a:p>
          <a:p>
            <a:pPr lvl="1"/>
            <a:r>
              <a:rPr lang="fi-FI" dirty="0"/>
              <a:t>Työ alkaa</a:t>
            </a:r>
          </a:p>
          <a:p>
            <a:pPr lvl="1"/>
            <a:r>
              <a:rPr lang="fi-FI" dirty="0"/>
              <a:t>Työ loppuu</a:t>
            </a:r>
          </a:p>
          <a:p>
            <a:pPr lvl="1"/>
            <a:r>
              <a:rPr lang="fi-FI" dirty="0"/>
              <a:t>Uloskirjaus:</a:t>
            </a:r>
          </a:p>
          <a:p>
            <a:pPr lvl="2"/>
            <a:r>
              <a:rPr lang="fi-FI" dirty="0"/>
              <a:t>Lounaalle, 30 min</a:t>
            </a:r>
          </a:p>
          <a:p>
            <a:pPr lvl="2"/>
            <a:r>
              <a:rPr lang="fi-FI" dirty="0"/>
              <a:t>Lounaalta, jos menee 30 min yli niin minuutti kerrallaan lisätään poissaoloksi</a:t>
            </a:r>
          </a:p>
          <a:p>
            <a:pPr lvl="2"/>
            <a:r>
              <a:rPr lang="fi-FI" dirty="0"/>
              <a:t>tauonpituus (laskee automaattisesti)</a:t>
            </a:r>
          </a:p>
          <a:p>
            <a:pPr lvl="2"/>
            <a:r>
              <a:rPr lang="fi-FI" dirty="0"/>
              <a:t>Työaika on 7:34. Viikkotyöaika 37:50</a:t>
            </a:r>
          </a:p>
          <a:p>
            <a:pPr lvl="2"/>
            <a:r>
              <a:rPr lang="fi-FI" dirty="0"/>
              <a:t>koulutus/sairaus/liukuma</a:t>
            </a:r>
          </a:p>
          <a:p>
            <a:r>
              <a:rPr lang="fi-FI" dirty="0"/>
              <a:t>Taannehtiva korjaus</a:t>
            </a:r>
          </a:p>
          <a:p>
            <a:pPr lvl="1"/>
            <a:r>
              <a:rPr lang="fi-FI" dirty="0"/>
              <a:t>½ h ruoka tauko </a:t>
            </a:r>
          </a:p>
          <a:p>
            <a:r>
              <a:rPr lang="fi-FI" dirty="0"/>
              <a:t>Työtunnisteet 20 kpl</a:t>
            </a:r>
          </a:p>
          <a:p>
            <a:pPr lvl="1"/>
            <a:r>
              <a:rPr lang="fi-FI" dirty="0"/>
              <a:t>valitaan listalta: opetusmateriaaleja, hallintoa, opetusta…</a:t>
            </a:r>
          </a:p>
          <a:p>
            <a:r>
              <a:rPr lang="fi-FI" dirty="0"/>
              <a:t>Liittymä:</a:t>
            </a:r>
          </a:p>
          <a:p>
            <a:pPr lvl="1"/>
            <a:r>
              <a:rPr lang="fi-FI" dirty="0"/>
              <a:t>Sisään työnumero</a:t>
            </a:r>
          </a:p>
          <a:p>
            <a:pPr lvl="1"/>
            <a:r>
              <a:rPr lang="fi-FI" dirty="0"/>
              <a:t>Saldon näkyvyys leimattaessa</a:t>
            </a:r>
          </a:p>
          <a:p>
            <a:r>
              <a:rPr lang="fi-FI" dirty="0"/>
              <a:t>Raportointi</a:t>
            </a:r>
          </a:p>
          <a:p>
            <a:pPr lvl="1"/>
            <a:r>
              <a:rPr lang="fi-FI" dirty="0"/>
              <a:t>Saldo</a:t>
            </a:r>
          </a:p>
          <a:p>
            <a:pPr lvl="1"/>
            <a:r>
              <a:rPr lang="fi-FI" dirty="0"/>
              <a:t>Tunnisteiden tuntimäärien seuranta (esim. opetus)</a:t>
            </a:r>
          </a:p>
          <a:p>
            <a:pPr lvl="1"/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940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Määrittelykuvasto</a:t>
            </a:r>
          </a:p>
        </p:txBody>
      </p:sp>
      <p:sp>
        <p:nvSpPr>
          <p:cNvPr id="40" name="Suorakulmio 39"/>
          <p:cNvSpPr/>
          <p:nvPr/>
        </p:nvSpPr>
        <p:spPr>
          <a:xfrm>
            <a:off x="553362" y="1897834"/>
            <a:ext cx="914400" cy="490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Asiakas</a:t>
            </a:r>
          </a:p>
        </p:txBody>
      </p:sp>
      <p:sp>
        <p:nvSpPr>
          <p:cNvPr id="41" name="Suorakulmio 40"/>
          <p:cNvSpPr/>
          <p:nvPr/>
        </p:nvSpPr>
        <p:spPr>
          <a:xfrm>
            <a:off x="2457949" y="1874438"/>
            <a:ext cx="1210586" cy="4961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Käyttöliittymä</a:t>
            </a:r>
          </a:p>
        </p:txBody>
      </p:sp>
      <p:sp>
        <p:nvSpPr>
          <p:cNvPr id="44" name="Suorakulmio 43"/>
          <p:cNvSpPr/>
          <p:nvPr/>
        </p:nvSpPr>
        <p:spPr>
          <a:xfrm>
            <a:off x="4688539" y="1900607"/>
            <a:ext cx="1210586" cy="490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Ilmoitus</a:t>
            </a:r>
          </a:p>
        </p:txBody>
      </p:sp>
      <p:sp>
        <p:nvSpPr>
          <p:cNvPr id="46" name="Suorakulmio 45"/>
          <p:cNvSpPr/>
          <p:nvPr/>
        </p:nvSpPr>
        <p:spPr>
          <a:xfrm>
            <a:off x="6327501" y="1829132"/>
            <a:ext cx="1210586" cy="490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Tunnistus</a:t>
            </a:r>
          </a:p>
        </p:txBody>
      </p:sp>
      <p:cxnSp>
        <p:nvCxnSpPr>
          <p:cNvPr id="49" name="Suora nuoliyhdysviiva 48"/>
          <p:cNvCxnSpPr/>
          <p:nvPr/>
        </p:nvCxnSpPr>
        <p:spPr>
          <a:xfrm flipV="1">
            <a:off x="1007772" y="2694411"/>
            <a:ext cx="1879168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uorakulmio 50"/>
          <p:cNvSpPr/>
          <p:nvPr/>
        </p:nvSpPr>
        <p:spPr>
          <a:xfrm>
            <a:off x="1583920" y="2485688"/>
            <a:ext cx="914400" cy="416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Työ</a:t>
            </a:r>
          </a:p>
          <a:p>
            <a:pPr algn="ctr"/>
            <a:r>
              <a:rPr lang="fi-FI" sz="1400" dirty="0"/>
              <a:t>alkaa</a:t>
            </a:r>
          </a:p>
        </p:txBody>
      </p:sp>
      <p:cxnSp>
        <p:nvCxnSpPr>
          <p:cNvPr id="53" name="Suora nuoliyhdysviiva 52"/>
          <p:cNvCxnSpPr/>
          <p:nvPr/>
        </p:nvCxnSpPr>
        <p:spPr>
          <a:xfrm flipH="1">
            <a:off x="1007772" y="5206034"/>
            <a:ext cx="1875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uorakulmio 49"/>
          <p:cNvSpPr/>
          <p:nvPr/>
        </p:nvSpPr>
        <p:spPr>
          <a:xfrm>
            <a:off x="1595231" y="4997933"/>
            <a:ext cx="914400" cy="416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Työ</a:t>
            </a:r>
          </a:p>
          <a:p>
            <a:pPr algn="ctr"/>
            <a:r>
              <a:rPr lang="fi-FI" sz="1400" dirty="0"/>
              <a:t>loppuu</a:t>
            </a:r>
          </a:p>
        </p:txBody>
      </p:sp>
      <p:cxnSp>
        <p:nvCxnSpPr>
          <p:cNvPr id="61" name="Suora nuoliyhdysviiva 60"/>
          <p:cNvCxnSpPr/>
          <p:nvPr/>
        </p:nvCxnSpPr>
        <p:spPr>
          <a:xfrm flipH="1">
            <a:off x="3063242" y="5293215"/>
            <a:ext cx="2075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Suorakulmio 61"/>
          <p:cNvSpPr/>
          <p:nvPr/>
        </p:nvSpPr>
        <p:spPr>
          <a:xfrm>
            <a:off x="3761960" y="5055712"/>
            <a:ext cx="914400" cy="416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Koulutus, sairaus</a:t>
            </a:r>
          </a:p>
        </p:txBody>
      </p:sp>
      <p:cxnSp>
        <p:nvCxnSpPr>
          <p:cNvPr id="63" name="Suora nuoliyhdysviiva 62"/>
          <p:cNvCxnSpPr/>
          <p:nvPr/>
        </p:nvCxnSpPr>
        <p:spPr>
          <a:xfrm flipH="1">
            <a:off x="3063242" y="4757120"/>
            <a:ext cx="2085229" cy="3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Suorakulmio 63"/>
          <p:cNvSpPr/>
          <p:nvPr/>
        </p:nvSpPr>
        <p:spPr>
          <a:xfrm>
            <a:off x="3761960" y="4549019"/>
            <a:ext cx="914400" cy="416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Liukuma</a:t>
            </a:r>
          </a:p>
        </p:txBody>
      </p:sp>
      <p:cxnSp>
        <p:nvCxnSpPr>
          <p:cNvPr id="65" name="Suora nuoliyhdysviiva 64"/>
          <p:cNvCxnSpPr/>
          <p:nvPr/>
        </p:nvCxnSpPr>
        <p:spPr>
          <a:xfrm flipH="1" flipV="1">
            <a:off x="1007772" y="5988187"/>
            <a:ext cx="1875572" cy="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/>
          <p:cNvSpPr/>
          <p:nvPr/>
        </p:nvSpPr>
        <p:spPr>
          <a:xfrm>
            <a:off x="1513364" y="5815020"/>
            <a:ext cx="1042483" cy="41620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Raportointi</a:t>
            </a:r>
          </a:p>
        </p:txBody>
      </p:sp>
      <p:cxnSp>
        <p:nvCxnSpPr>
          <p:cNvPr id="67" name="Suora nuoliyhdysviiva 66"/>
          <p:cNvCxnSpPr/>
          <p:nvPr/>
        </p:nvCxnSpPr>
        <p:spPr>
          <a:xfrm>
            <a:off x="1051193" y="4093300"/>
            <a:ext cx="1816065" cy="2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uorakulmio 57"/>
          <p:cNvSpPr/>
          <p:nvPr/>
        </p:nvSpPr>
        <p:spPr>
          <a:xfrm>
            <a:off x="1613122" y="3846559"/>
            <a:ext cx="914400" cy="416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Lounaalta</a:t>
            </a:r>
          </a:p>
        </p:txBody>
      </p:sp>
      <p:cxnSp>
        <p:nvCxnSpPr>
          <p:cNvPr id="73" name="Suora nuoliyhdysviiva 72"/>
          <p:cNvCxnSpPr/>
          <p:nvPr/>
        </p:nvCxnSpPr>
        <p:spPr>
          <a:xfrm>
            <a:off x="3063242" y="2660739"/>
            <a:ext cx="2075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uora nuoliyhdysviiva 73"/>
          <p:cNvCxnSpPr/>
          <p:nvPr/>
        </p:nvCxnSpPr>
        <p:spPr>
          <a:xfrm>
            <a:off x="5378747" y="2660739"/>
            <a:ext cx="1435146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uora nuoliyhdysviiva 75"/>
          <p:cNvCxnSpPr/>
          <p:nvPr/>
        </p:nvCxnSpPr>
        <p:spPr>
          <a:xfrm>
            <a:off x="7030196" y="2660739"/>
            <a:ext cx="1415638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orakulmio 77"/>
          <p:cNvSpPr/>
          <p:nvPr/>
        </p:nvSpPr>
        <p:spPr>
          <a:xfrm>
            <a:off x="895515" y="2399006"/>
            <a:ext cx="112257" cy="39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Suorakulmio 78"/>
          <p:cNvSpPr/>
          <p:nvPr/>
        </p:nvSpPr>
        <p:spPr>
          <a:xfrm>
            <a:off x="2951796" y="2386928"/>
            <a:ext cx="112257" cy="39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Suorakulmio 79"/>
          <p:cNvSpPr/>
          <p:nvPr/>
        </p:nvSpPr>
        <p:spPr>
          <a:xfrm>
            <a:off x="6813893" y="2324100"/>
            <a:ext cx="112257" cy="39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/>
          <p:cNvSpPr/>
          <p:nvPr/>
        </p:nvSpPr>
        <p:spPr>
          <a:xfrm>
            <a:off x="5181952" y="2374849"/>
            <a:ext cx="112257" cy="39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Suorakulmio 81"/>
          <p:cNvSpPr/>
          <p:nvPr/>
        </p:nvSpPr>
        <p:spPr>
          <a:xfrm>
            <a:off x="8445834" y="2230663"/>
            <a:ext cx="112257" cy="39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/>
          <p:cNvSpPr/>
          <p:nvPr/>
        </p:nvSpPr>
        <p:spPr>
          <a:xfrm>
            <a:off x="7957824" y="1833770"/>
            <a:ext cx="1210586" cy="490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Tietokanta</a:t>
            </a:r>
          </a:p>
        </p:txBody>
      </p:sp>
      <p:cxnSp>
        <p:nvCxnSpPr>
          <p:cNvPr id="89" name="Suora nuoliyhdysviiva 88"/>
          <p:cNvCxnSpPr/>
          <p:nvPr/>
        </p:nvCxnSpPr>
        <p:spPr>
          <a:xfrm flipH="1">
            <a:off x="5341166" y="2881676"/>
            <a:ext cx="1425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uora nuoliyhdysviiva 89"/>
          <p:cNvCxnSpPr/>
          <p:nvPr/>
        </p:nvCxnSpPr>
        <p:spPr>
          <a:xfrm flipH="1">
            <a:off x="5293832" y="5973182"/>
            <a:ext cx="1520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uora nuoliyhdysviiva 90"/>
          <p:cNvCxnSpPr/>
          <p:nvPr/>
        </p:nvCxnSpPr>
        <p:spPr>
          <a:xfrm flipH="1">
            <a:off x="3063242" y="2901890"/>
            <a:ext cx="2003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orakulmio 93"/>
          <p:cNvSpPr/>
          <p:nvPr/>
        </p:nvSpPr>
        <p:spPr>
          <a:xfrm>
            <a:off x="3689900" y="2901891"/>
            <a:ext cx="893837" cy="237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/>
              <a:t>Saldo</a:t>
            </a:r>
          </a:p>
        </p:txBody>
      </p:sp>
      <p:sp>
        <p:nvSpPr>
          <p:cNvPr id="104" name="Suorakulmio 103"/>
          <p:cNvSpPr/>
          <p:nvPr/>
        </p:nvSpPr>
        <p:spPr>
          <a:xfrm>
            <a:off x="3689901" y="2514266"/>
            <a:ext cx="914400" cy="2186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/>
              <a:t>Valinta</a:t>
            </a:r>
          </a:p>
        </p:txBody>
      </p:sp>
      <p:cxnSp>
        <p:nvCxnSpPr>
          <p:cNvPr id="114" name="Suora nuoliyhdysviiva 113"/>
          <p:cNvCxnSpPr/>
          <p:nvPr/>
        </p:nvCxnSpPr>
        <p:spPr>
          <a:xfrm flipH="1">
            <a:off x="3063242" y="6023121"/>
            <a:ext cx="2118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Suorakulmio 112"/>
          <p:cNvSpPr/>
          <p:nvPr/>
        </p:nvSpPr>
        <p:spPr>
          <a:xfrm>
            <a:off x="3577778" y="5815020"/>
            <a:ext cx="1058517" cy="316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/>
              <a:t>Saldo</a:t>
            </a:r>
          </a:p>
        </p:txBody>
      </p:sp>
      <p:cxnSp>
        <p:nvCxnSpPr>
          <p:cNvPr id="119" name="Suora nuoliyhdysviiva 118"/>
          <p:cNvCxnSpPr/>
          <p:nvPr/>
        </p:nvCxnSpPr>
        <p:spPr>
          <a:xfrm flipH="1">
            <a:off x="7020442" y="5982886"/>
            <a:ext cx="134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uora nuoliyhdysviiva 126"/>
          <p:cNvCxnSpPr/>
          <p:nvPr/>
        </p:nvCxnSpPr>
        <p:spPr>
          <a:xfrm flipH="1">
            <a:off x="1005039" y="3391233"/>
            <a:ext cx="1875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Suorakulmio 127"/>
          <p:cNvSpPr/>
          <p:nvPr/>
        </p:nvSpPr>
        <p:spPr>
          <a:xfrm>
            <a:off x="1592498" y="3183132"/>
            <a:ext cx="914400" cy="416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Lounaalle</a:t>
            </a:r>
          </a:p>
        </p:txBody>
      </p:sp>
    </p:spTree>
    <p:extLst>
      <p:ext uri="{BB962C8B-B14F-4D97-AF65-F5344CB8AC3E}">
        <p14:creationId xmlns:p14="http://schemas.microsoft.com/office/powerpoint/2010/main" val="6093181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3598</TotalTime>
  <Words>94</Words>
  <Application>Microsoft Office PowerPoint</Application>
  <PresentationFormat>Laajakuva</PresentationFormat>
  <Paragraphs>40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</vt:lpstr>
      <vt:lpstr>Työajan seuranta</vt:lpstr>
      <vt:lpstr>Työajan seuranta</vt:lpstr>
      <vt:lpstr>Määrittelykuvasto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Minna Valtasalo</dc:creator>
  <cp:lastModifiedBy>Minna Valtasalo</cp:lastModifiedBy>
  <cp:revision>19</cp:revision>
  <dcterms:created xsi:type="dcterms:W3CDTF">2016-10-14T06:18:28Z</dcterms:created>
  <dcterms:modified xsi:type="dcterms:W3CDTF">2016-10-16T18:16:43Z</dcterms:modified>
</cp:coreProperties>
</file>