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6" r:id="rId3"/>
    <p:sldId id="259" r:id="rId4"/>
    <p:sldId id="277" r:id="rId5"/>
    <p:sldId id="278" r:id="rId6"/>
    <p:sldId id="279" r:id="rId7"/>
    <p:sldId id="284" r:id="rId8"/>
    <p:sldId id="280" r:id="rId9"/>
    <p:sldId id="281" r:id="rId10"/>
    <p:sldId id="283" r:id="rId11"/>
    <p:sldId id="288" r:id="rId12"/>
    <p:sldId id="286" r:id="rId13"/>
    <p:sldId id="287" r:id="rId14"/>
    <p:sldId id="28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F22"/>
    <a:srgbClr val="BAC3C7"/>
    <a:srgbClr val="252A30"/>
    <a:srgbClr val="DA4A36"/>
    <a:srgbClr val="D43D27"/>
    <a:srgbClr val="CFD5EA"/>
    <a:srgbClr val="1B1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6370" autoAdjust="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B6538-E573-A440-A198-A3C60C066550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14DA2-002B-8247-B2E2-D1B13410E416}">
      <dgm:prSet phldrT="[Text]"/>
      <dgm:spPr/>
      <dgm:t>
        <a:bodyPr/>
        <a:lstStyle/>
        <a:p>
          <a:r>
            <a:rPr lang="en-US" dirty="0" err="1"/>
            <a:t>Cloudfront</a:t>
          </a:r>
          <a:endParaRPr lang="en-US" dirty="0"/>
        </a:p>
      </dgm:t>
    </dgm:pt>
    <dgm:pt modelId="{C252DC75-F518-4048-AB62-2042BBD54C55}" type="parTrans" cxnId="{18A9BACC-E3C8-6E4B-8733-A63ABFF39448}">
      <dgm:prSet/>
      <dgm:spPr/>
      <dgm:t>
        <a:bodyPr/>
        <a:lstStyle/>
        <a:p>
          <a:endParaRPr lang="en-US"/>
        </a:p>
      </dgm:t>
    </dgm:pt>
    <dgm:pt modelId="{85323E21-BD68-1741-8771-EF6359103211}" type="sibTrans" cxnId="{18A9BACC-E3C8-6E4B-8733-A63ABFF39448}">
      <dgm:prSet/>
      <dgm:spPr/>
      <dgm:t>
        <a:bodyPr/>
        <a:lstStyle/>
        <a:p>
          <a:endParaRPr lang="en-US"/>
        </a:p>
      </dgm:t>
    </dgm:pt>
    <dgm:pt modelId="{96D8535F-AE95-6043-8E2F-E34A98AEB1AC}">
      <dgm:prSet phldrT="[Text]"/>
      <dgm:spPr/>
      <dgm:t>
        <a:bodyPr/>
        <a:lstStyle/>
        <a:p>
          <a:r>
            <a:rPr lang="en-US" dirty="0"/>
            <a:t>API Gateway</a:t>
          </a:r>
        </a:p>
      </dgm:t>
    </dgm:pt>
    <dgm:pt modelId="{60F4006D-5E1D-C44C-A5D8-1D9CFD4088CE}" type="parTrans" cxnId="{03574799-97D5-8B45-889C-F901B1A68593}">
      <dgm:prSet/>
      <dgm:spPr/>
      <dgm:t>
        <a:bodyPr/>
        <a:lstStyle/>
        <a:p>
          <a:endParaRPr lang="en-US"/>
        </a:p>
      </dgm:t>
    </dgm:pt>
    <dgm:pt modelId="{69F8FC3E-22EC-1842-B578-DC270393F5D2}" type="sibTrans" cxnId="{03574799-97D5-8B45-889C-F901B1A68593}">
      <dgm:prSet/>
      <dgm:spPr/>
      <dgm:t>
        <a:bodyPr/>
        <a:lstStyle/>
        <a:p>
          <a:endParaRPr lang="en-US"/>
        </a:p>
      </dgm:t>
    </dgm:pt>
    <dgm:pt modelId="{F3789E4E-34A8-3943-A4C7-7947B455EF54}">
      <dgm:prSet phldrT="[Text]"/>
      <dgm:spPr/>
      <dgm:t>
        <a:bodyPr/>
        <a:lstStyle/>
        <a:p>
          <a:r>
            <a:rPr lang="en-US" dirty="0"/>
            <a:t>Lambda</a:t>
          </a:r>
        </a:p>
      </dgm:t>
    </dgm:pt>
    <dgm:pt modelId="{E3385AF4-C14F-9C44-BBD6-7534526026F6}" type="parTrans" cxnId="{58B13E84-18D8-644F-81DC-E88FD124AFCA}">
      <dgm:prSet/>
      <dgm:spPr/>
      <dgm:t>
        <a:bodyPr/>
        <a:lstStyle/>
        <a:p>
          <a:endParaRPr lang="en-US"/>
        </a:p>
      </dgm:t>
    </dgm:pt>
    <dgm:pt modelId="{A93D0CF7-840C-4943-84B7-C501603C972C}" type="sibTrans" cxnId="{58B13E84-18D8-644F-81DC-E88FD124AFCA}">
      <dgm:prSet/>
      <dgm:spPr/>
      <dgm:t>
        <a:bodyPr/>
        <a:lstStyle/>
        <a:p>
          <a:endParaRPr lang="en-US"/>
        </a:p>
      </dgm:t>
    </dgm:pt>
    <dgm:pt modelId="{CCB23E63-8B56-0D4B-A15C-BFC3D48E6377}">
      <dgm:prSet phldrT="[Text]"/>
      <dgm:spPr/>
      <dgm:t>
        <a:bodyPr/>
        <a:lstStyle/>
        <a:p>
          <a:r>
            <a:rPr lang="en-US" dirty="0"/>
            <a:t>S3 (Web)</a:t>
          </a:r>
        </a:p>
      </dgm:t>
    </dgm:pt>
    <dgm:pt modelId="{D000710A-A17F-824A-A874-63499BA66CAC}" type="parTrans" cxnId="{0E1F9FC8-7668-534C-A046-5AB877424002}">
      <dgm:prSet/>
      <dgm:spPr/>
      <dgm:t>
        <a:bodyPr/>
        <a:lstStyle/>
        <a:p>
          <a:endParaRPr lang="en-US"/>
        </a:p>
      </dgm:t>
    </dgm:pt>
    <dgm:pt modelId="{A02EA58B-D6D7-8D42-9E64-4E798532ADBD}" type="sibTrans" cxnId="{0E1F9FC8-7668-534C-A046-5AB877424002}">
      <dgm:prSet/>
      <dgm:spPr/>
      <dgm:t>
        <a:bodyPr/>
        <a:lstStyle/>
        <a:p>
          <a:endParaRPr lang="en-US"/>
        </a:p>
      </dgm:t>
    </dgm:pt>
    <dgm:pt modelId="{D6D21D34-8B87-D943-B682-689CC17D40EC}">
      <dgm:prSet phldrT="[Text]"/>
      <dgm:spPr/>
      <dgm:t>
        <a:bodyPr/>
        <a:lstStyle/>
        <a:p>
          <a:r>
            <a:rPr lang="en-US" dirty="0"/>
            <a:t>S3 (Data)</a:t>
          </a:r>
        </a:p>
      </dgm:t>
    </dgm:pt>
    <dgm:pt modelId="{04DD30FF-632A-CF4E-BD68-228882F1A33C}" type="parTrans" cxnId="{4FC34299-F644-F048-A5F0-A1FA8D63000F}">
      <dgm:prSet/>
      <dgm:spPr/>
      <dgm:t>
        <a:bodyPr/>
        <a:lstStyle/>
        <a:p>
          <a:endParaRPr lang="en-US"/>
        </a:p>
      </dgm:t>
    </dgm:pt>
    <dgm:pt modelId="{5509343B-7474-8644-87DA-BD5EB31E7968}" type="sibTrans" cxnId="{4FC34299-F644-F048-A5F0-A1FA8D63000F}">
      <dgm:prSet/>
      <dgm:spPr/>
      <dgm:t>
        <a:bodyPr/>
        <a:lstStyle/>
        <a:p>
          <a:endParaRPr lang="en-US"/>
        </a:p>
      </dgm:t>
    </dgm:pt>
    <dgm:pt modelId="{D1D9246B-0D37-C048-8F26-94845E8CA6AD}" type="pres">
      <dgm:prSet presAssocID="{DFFB6538-E573-A440-A198-A3C60C0665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03874A-78D9-FA42-8B7B-288B7230CA83}" type="pres">
      <dgm:prSet presAssocID="{45E14DA2-002B-8247-B2E2-D1B13410E416}" presName="hierRoot1" presStyleCnt="0"/>
      <dgm:spPr/>
    </dgm:pt>
    <dgm:pt modelId="{9E188E3C-472E-204A-A895-954BE90A1776}" type="pres">
      <dgm:prSet presAssocID="{45E14DA2-002B-8247-B2E2-D1B13410E416}" presName="composite" presStyleCnt="0"/>
      <dgm:spPr/>
    </dgm:pt>
    <dgm:pt modelId="{E56054C3-86D6-774C-8DCD-434BA6B5059C}" type="pres">
      <dgm:prSet presAssocID="{45E14DA2-002B-8247-B2E2-D1B13410E416}" presName="background" presStyleLbl="node0" presStyleIdx="0" presStyleCnt="1"/>
      <dgm:spPr/>
    </dgm:pt>
    <dgm:pt modelId="{FA74E26D-9E75-8840-9CDD-5E0C88430070}" type="pres">
      <dgm:prSet presAssocID="{45E14DA2-002B-8247-B2E2-D1B13410E416}" presName="text" presStyleLbl="fgAcc0" presStyleIdx="0" presStyleCnt="1">
        <dgm:presLayoutVars>
          <dgm:chPref val="3"/>
        </dgm:presLayoutVars>
      </dgm:prSet>
      <dgm:spPr/>
    </dgm:pt>
    <dgm:pt modelId="{C93422F9-17D4-C141-8C86-91C526958665}" type="pres">
      <dgm:prSet presAssocID="{45E14DA2-002B-8247-B2E2-D1B13410E416}" presName="hierChild2" presStyleCnt="0"/>
      <dgm:spPr/>
    </dgm:pt>
    <dgm:pt modelId="{B5E6FDC9-43A7-5849-B07D-E51DED77E6B3}" type="pres">
      <dgm:prSet presAssocID="{60F4006D-5E1D-C44C-A5D8-1D9CFD4088CE}" presName="Name10" presStyleLbl="parChTrans1D2" presStyleIdx="0" presStyleCnt="2"/>
      <dgm:spPr/>
    </dgm:pt>
    <dgm:pt modelId="{AF37206F-C27B-5E4F-A2B7-CF096B65D4BE}" type="pres">
      <dgm:prSet presAssocID="{96D8535F-AE95-6043-8E2F-E34A98AEB1AC}" presName="hierRoot2" presStyleCnt="0"/>
      <dgm:spPr/>
    </dgm:pt>
    <dgm:pt modelId="{94FF1478-CE1C-1045-ABA2-91E54FEF7303}" type="pres">
      <dgm:prSet presAssocID="{96D8535F-AE95-6043-8E2F-E34A98AEB1AC}" presName="composite2" presStyleCnt="0"/>
      <dgm:spPr/>
    </dgm:pt>
    <dgm:pt modelId="{11534C04-92BE-F14F-9E87-88CD86EF7B68}" type="pres">
      <dgm:prSet presAssocID="{96D8535F-AE95-6043-8E2F-E34A98AEB1AC}" presName="background2" presStyleLbl="node2" presStyleIdx="0" presStyleCnt="2"/>
      <dgm:spPr/>
    </dgm:pt>
    <dgm:pt modelId="{01331373-1D4E-AA41-9FE3-E2CC4D0B9C78}" type="pres">
      <dgm:prSet presAssocID="{96D8535F-AE95-6043-8E2F-E34A98AEB1AC}" presName="text2" presStyleLbl="fgAcc2" presStyleIdx="0" presStyleCnt="2">
        <dgm:presLayoutVars>
          <dgm:chPref val="3"/>
        </dgm:presLayoutVars>
      </dgm:prSet>
      <dgm:spPr/>
    </dgm:pt>
    <dgm:pt modelId="{36FCA2F3-A7D0-A446-AB3A-92EF7DDABF8F}" type="pres">
      <dgm:prSet presAssocID="{96D8535F-AE95-6043-8E2F-E34A98AEB1AC}" presName="hierChild3" presStyleCnt="0"/>
      <dgm:spPr/>
    </dgm:pt>
    <dgm:pt modelId="{93F2095D-04F4-1D45-A9E2-751EDA66BCEA}" type="pres">
      <dgm:prSet presAssocID="{E3385AF4-C14F-9C44-BBD6-7534526026F6}" presName="Name17" presStyleLbl="parChTrans1D3" presStyleIdx="0" presStyleCnt="1"/>
      <dgm:spPr/>
    </dgm:pt>
    <dgm:pt modelId="{538D72BE-2B71-E645-A785-B63453BA3A06}" type="pres">
      <dgm:prSet presAssocID="{F3789E4E-34A8-3943-A4C7-7947B455EF54}" presName="hierRoot3" presStyleCnt="0"/>
      <dgm:spPr/>
    </dgm:pt>
    <dgm:pt modelId="{E9FC0915-A1C3-1247-ADCD-00070C58C342}" type="pres">
      <dgm:prSet presAssocID="{F3789E4E-34A8-3943-A4C7-7947B455EF54}" presName="composite3" presStyleCnt="0"/>
      <dgm:spPr/>
    </dgm:pt>
    <dgm:pt modelId="{2C600CBD-3269-834E-9C9C-3EE74BA034D0}" type="pres">
      <dgm:prSet presAssocID="{F3789E4E-34A8-3943-A4C7-7947B455EF54}" presName="background3" presStyleLbl="node3" presStyleIdx="0" presStyleCnt="1"/>
      <dgm:spPr/>
    </dgm:pt>
    <dgm:pt modelId="{4B13F784-D83D-6F4F-B35E-CB934ED812D6}" type="pres">
      <dgm:prSet presAssocID="{F3789E4E-34A8-3943-A4C7-7947B455EF54}" presName="text3" presStyleLbl="fgAcc3" presStyleIdx="0" presStyleCnt="1">
        <dgm:presLayoutVars>
          <dgm:chPref val="3"/>
        </dgm:presLayoutVars>
      </dgm:prSet>
      <dgm:spPr/>
    </dgm:pt>
    <dgm:pt modelId="{4351911C-9F9B-864C-A840-1A82AD79E535}" type="pres">
      <dgm:prSet presAssocID="{F3789E4E-34A8-3943-A4C7-7947B455EF54}" presName="hierChild4" presStyleCnt="0"/>
      <dgm:spPr/>
    </dgm:pt>
    <dgm:pt modelId="{19F6C438-5A46-9440-9E57-EECB4D757B27}" type="pres">
      <dgm:prSet presAssocID="{04DD30FF-632A-CF4E-BD68-228882F1A33C}" presName="Name23" presStyleLbl="parChTrans1D4" presStyleIdx="0" presStyleCnt="1"/>
      <dgm:spPr/>
    </dgm:pt>
    <dgm:pt modelId="{167F78F5-3FED-B64D-A235-7AEDA9B4B217}" type="pres">
      <dgm:prSet presAssocID="{D6D21D34-8B87-D943-B682-689CC17D40EC}" presName="hierRoot4" presStyleCnt="0"/>
      <dgm:spPr/>
    </dgm:pt>
    <dgm:pt modelId="{D6BBB27B-A224-C448-AD67-17384E8AF7EB}" type="pres">
      <dgm:prSet presAssocID="{D6D21D34-8B87-D943-B682-689CC17D40EC}" presName="composite4" presStyleCnt="0"/>
      <dgm:spPr/>
    </dgm:pt>
    <dgm:pt modelId="{540EA859-5FB9-6F4B-8B07-63B17D8CDA8F}" type="pres">
      <dgm:prSet presAssocID="{D6D21D34-8B87-D943-B682-689CC17D40EC}" presName="background4" presStyleLbl="node4" presStyleIdx="0" presStyleCnt="1"/>
      <dgm:spPr/>
    </dgm:pt>
    <dgm:pt modelId="{E9AE0970-92EB-984D-AD14-ED4FB9569E40}" type="pres">
      <dgm:prSet presAssocID="{D6D21D34-8B87-D943-B682-689CC17D40EC}" presName="text4" presStyleLbl="fgAcc4" presStyleIdx="0" presStyleCnt="1">
        <dgm:presLayoutVars>
          <dgm:chPref val="3"/>
        </dgm:presLayoutVars>
      </dgm:prSet>
      <dgm:spPr/>
    </dgm:pt>
    <dgm:pt modelId="{442F9414-2F09-1846-B204-0F574945B2A6}" type="pres">
      <dgm:prSet presAssocID="{D6D21D34-8B87-D943-B682-689CC17D40EC}" presName="hierChild5" presStyleCnt="0"/>
      <dgm:spPr/>
    </dgm:pt>
    <dgm:pt modelId="{83E2A43C-7FBB-2542-9136-B37030B2134E}" type="pres">
      <dgm:prSet presAssocID="{D000710A-A17F-824A-A874-63499BA66CAC}" presName="Name10" presStyleLbl="parChTrans1D2" presStyleIdx="1" presStyleCnt="2"/>
      <dgm:spPr/>
    </dgm:pt>
    <dgm:pt modelId="{E9720A2B-96B9-7048-B6FE-06DF81C11284}" type="pres">
      <dgm:prSet presAssocID="{CCB23E63-8B56-0D4B-A15C-BFC3D48E6377}" presName="hierRoot2" presStyleCnt="0"/>
      <dgm:spPr/>
    </dgm:pt>
    <dgm:pt modelId="{78A30328-2663-C341-A023-59C45912E64C}" type="pres">
      <dgm:prSet presAssocID="{CCB23E63-8B56-0D4B-A15C-BFC3D48E6377}" presName="composite2" presStyleCnt="0"/>
      <dgm:spPr/>
    </dgm:pt>
    <dgm:pt modelId="{939E1165-7C99-C84A-96EC-8C093603FA7E}" type="pres">
      <dgm:prSet presAssocID="{CCB23E63-8B56-0D4B-A15C-BFC3D48E6377}" presName="background2" presStyleLbl="node2" presStyleIdx="1" presStyleCnt="2"/>
      <dgm:spPr/>
    </dgm:pt>
    <dgm:pt modelId="{C5CEAB05-0B08-FD41-99F0-7485CBBE9FA6}" type="pres">
      <dgm:prSet presAssocID="{CCB23E63-8B56-0D4B-A15C-BFC3D48E6377}" presName="text2" presStyleLbl="fgAcc2" presStyleIdx="1" presStyleCnt="2">
        <dgm:presLayoutVars>
          <dgm:chPref val="3"/>
        </dgm:presLayoutVars>
      </dgm:prSet>
      <dgm:spPr/>
    </dgm:pt>
    <dgm:pt modelId="{16F2739B-ABDD-BF4C-AA9B-FEAF530736FF}" type="pres">
      <dgm:prSet presAssocID="{CCB23E63-8B56-0D4B-A15C-BFC3D48E6377}" presName="hierChild3" presStyleCnt="0"/>
      <dgm:spPr/>
    </dgm:pt>
  </dgm:ptLst>
  <dgm:cxnLst>
    <dgm:cxn modelId="{8059B341-2733-FD49-AD55-2D9370998218}" type="presOf" srcId="{F3789E4E-34A8-3943-A4C7-7947B455EF54}" destId="{4B13F784-D83D-6F4F-B35E-CB934ED812D6}" srcOrd="0" destOrd="0" presId="urn:microsoft.com/office/officeart/2005/8/layout/hierarchy1"/>
    <dgm:cxn modelId="{9B205147-A879-ED4A-9368-7DE6BAA6B2B7}" type="presOf" srcId="{DFFB6538-E573-A440-A198-A3C60C066550}" destId="{D1D9246B-0D37-C048-8F26-94845E8CA6AD}" srcOrd="0" destOrd="0" presId="urn:microsoft.com/office/officeart/2005/8/layout/hierarchy1"/>
    <dgm:cxn modelId="{B069155A-0CA4-9C4E-9D09-C0AB2765D811}" type="presOf" srcId="{96D8535F-AE95-6043-8E2F-E34A98AEB1AC}" destId="{01331373-1D4E-AA41-9FE3-E2CC4D0B9C78}" srcOrd="0" destOrd="0" presId="urn:microsoft.com/office/officeart/2005/8/layout/hierarchy1"/>
    <dgm:cxn modelId="{B475F37E-8D93-324B-B6E9-71F69704A7B9}" type="presOf" srcId="{04DD30FF-632A-CF4E-BD68-228882F1A33C}" destId="{19F6C438-5A46-9440-9E57-EECB4D757B27}" srcOrd="0" destOrd="0" presId="urn:microsoft.com/office/officeart/2005/8/layout/hierarchy1"/>
    <dgm:cxn modelId="{58B13E84-18D8-644F-81DC-E88FD124AFCA}" srcId="{96D8535F-AE95-6043-8E2F-E34A98AEB1AC}" destId="{F3789E4E-34A8-3943-A4C7-7947B455EF54}" srcOrd="0" destOrd="0" parTransId="{E3385AF4-C14F-9C44-BBD6-7534526026F6}" sibTransId="{A93D0CF7-840C-4943-84B7-C501603C972C}"/>
    <dgm:cxn modelId="{4FC34299-F644-F048-A5F0-A1FA8D63000F}" srcId="{F3789E4E-34A8-3943-A4C7-7947B455EF54}" destId="{D6D21D34-8B87-D943-B682-689CC17D40EC}" srcOrd="0" destOrd="0" parTransId="{04DD30FF-632A-CF4E-BD68-228882F1A33C}" sibTransId="{5509343B-7474-8644-87DA-BD5EB31E7968}"/>
    <dgm:cxn modelId="{03574799-97D5-8B45-889C-F901B1A68593}" srcId="{45E14DA2-002B-8247-B2E2-D1B13410E416}" destId="{96D8535F-AE95-6043-8E2F-E34A98AEB1AC}" srcOrd="0" destOrd="0" parTransId="{60F4006D-5E1D-C44C-A5D8-1D9CFD4088CE}" sibTransId="{69F8FC3E-22EC-1842-B578-DC270393F5D2}"/>
    <dgm:cxn modelId="{41DFB99D-770F-5449-B73B-A0DEF617F7B0}" type="presOf" srcId="{D6D21D34-8B87-D943-B682-689CC17D40EC}" destId="{E9AE0970-92EB-984D-AD14-ED4FB9569E40}" srcOrd="0" destOrd="0" presId="urn:microsoft.com/office/officeart/2005/8/layout/hierarchy1"/>
    <dgm:cxn modelId="{A2C0C39E-564F-EB48-A9AB-CF1354F946A4}" type="presOf" srcId="{E3385AF4-C14F-9C44-BBD6-7534526026F6}" destId="{93F2095D-04F4-1D45-A9E2-751EDA66BCEA}" srcOrd="0" destOrd="0" presId="urn:microsoft.com/office/officeart/2005/8/layout/hierarchy1"/>
    <dgm:cxn modelId="{CD63AFBD-4DCB-584F-817D-A0083F22FCA7}" type="presOf" srcId="{D000710A-A17F-824A-A874-63499BA66CAC}" destId="{83E2A43C-7FBB-2542-9136-B37030B2134E}" srcOrd="0" destOrd="0" presId="urn:microsoft.com/office/officeart/2005/8/layout/hierarchy1"/>
    <dgm:cxn modelId="{4C2ACAC3-D9E0-8A4A-8A00-50E12DEB65EF}" type="presOf" srcId="{45E14DA2-002B-8247-B2E2-D1B13410E416}" destId="{FA74E26D-9E75-8840-9CDD-5E0C88430070}" srcOrd="0" destOrd="0" presId="urn:microsoft.com/office/officeart/2005/8/layout/hierarchy1"/>
    <dgm:cxn modelId="{0E1F9FC8-7668-534C-A046-5AB877424002}" srcId="{45E14DA2-002B-8247-B2E2-D1B13410E416}" destId="{CCB23E63-8B56-0D4B-A15C-BFC3D48E6377}" srcOrd="1" destOrd="0" parTransId="{D000710A-A17F-824A-A874-63499BA66CAC}" sibTransId="{A02EA58B-D6D7-8D42-9E64-4E798532ADBD}"/>
    <dgm:cxn modelId="{18A9BACC-E3C8-6E4B-8733-A63ABFF39448}" srcId="{DFFB6538-E573-A440-A198-A3C60C066550}" destId="{45E14DA2-002B-8247-B2E2-D1B13410E416}" srcOrd="0" destOrd="0" parTransId="{C252DC75-F518-4048-AB62-2042BBD54C55}" sibTransId="{85323E21-BD68-1741-8771-EF6359103211}"/>
    <dgm:cxn modelId="{BE3154E7-69D9-204C-8CDD-9CAB26FA3D69}" type="presOf" srcId="{CCB23E63-8B56-0D4B-A15C-BFC3D48E6377}" destId="{C5CEAB05-0B08-FD41-99F0-7485CBBE9FA6}" srcOrd="0" destOrd="0" presId="urn:microsoft.com/office/officeart/2005/8/layout/hierarchy1"/>
    <dgm:cxn modelId="{5865D0FB-43EF-E642-B795-163FDA3817DB}" type="presOf" srcId="{60F4006D-5E1D-C44C-A5D8-1D9CFD4088CE}" destId="{B5E6FDC9-43A7-5849-B07D-E51DED77E6B3}" srcOrd="0" destOrd="0" presId="urn:microsoft.com/office/officeart/2005/8/layout/hierarchy1"/>
    <dgm:cxn modelId="{D69ACB66-9355-C445-A151-8DEBAD17765E}" type="presParOf" srcId="{D1D9246B-0D37-C048-8F26-94845E8CA6AD}" destId="{7103874A-78D9-FA42-8B7B-288B7230CA83}" srcOrd="0" destOrd="0" presId="urn:microsoft.com/office/officeart/2005/8/layout/hierarchy1"/>
    <dgm:cxn modelId="{A6A3D2EA-4872-7647-9693-740B49CAD977}" type="presParOf" srcId="{7103874A-78D9-FA42-8B7B-288B7230CA83}" destId="{9E188E3C-472E-204A-A895-954BE90A1776}" srcOrd="0" destOrd="0" presId="urn:microsoft.com/office/officeart/2005/8/layout/hierarchy1"/>
    <dgm:cxn modelId="{D6317348-2B71-F740-834C-B0233323F2A7}" type="presParOf" srcId="{9E188E3C-472E-204A-A895-954BE90A1776}" destId="{E56054C3-86D6-774C-8DCD-434BA6B5059C}" srcOrd="0" destOrd="0" presId="urn:microsoft.com/office/officeart/2005/8/layout/hierarchy1"/>
    <dgm:cxn modelId="{F18D2289-ED31-F444-9E63-C055D0276374}" type="presParOf" srcId="{9E188E3C-472E-204A-A895-954BE90A1776}" destId="{FA74E26D-9E75-8840-9CDD-5E0C88430070}" srcOrd="1" destOrd="0" presId="urn:microsoft.com/office/officeart/2005/8/layout/hierarchy1"/>
    <dgm:cxn modelId="{2B4FB250-1FD8-FB40-85D2-0FEA838CE2AE}" type="presParOf" srcId="{7103874A-78D9-FA42-8B7B-288B7230CA83}" destId="{C93422F9-17D4-C141-8C86-91C526958665}" srcOrd="1" destOrd="0" presId="urn:microsoft.com/office/officeart/2005/8/layout/hierarchy1"/>
    <dgm:cxn modelId="{E2BD6501-F833-9942-BEC6-1BF5CE7E1008}" type="presParOf" srcId="{C93422F9-17D4-C141-8C86-91C526958665}" destId="{B5E6FDC9-43A7-5849-B07D-E51DED77E6B3}" srcOrd="0" destOrd="0" presId="urn:microsoft.com/office/officeart/2005/8/layout/hierarchy1"/>
    <dgm:cxn modelId="{7044F741-7ADC-6143-BBE7-A7F1AB9F842E}" type="presParOf" srcId="{C93422F9-17D4-C141-8C86-91C526958665}" destId="{AF37206F-C27B-5E4F-A2B7-CF096B65D4BE}" srcOrd="1" destOrd="0" presId="urn:microsoft.com/office/officeart/2005/8/layout/hierarchy1"/>
    <dgm:cxn modelId="{0C74CDE5-75D8-F54D-8338-0A1FA0948A00}" type="presParOf" srcId="{AF37206F-C27B-5E4F-A2B7-CF096B65D4BE}" destId="{94FF1478-CE1C-1045-ABA2-91E54FEF7303}" srcOrd="0" destOrd="0" presId="urn:microsoft.com/office/officeart/2005/8/layout/hierarchy1"/>
    <dgm:cxn modelId="{D2E22E33-C277-6D44-B7AA-78B7B385B844}" type="presParOf" srcId="{94FF1478-CE1C-1045-ABA2-91E54FEF7303}" destId="{11534C04-92BE-F14F-9E87-88CD86EF7B68}" srcOrd="0" destOrd="0" presId="urn:microsoft.com/office/officeart/2005/8/layout/hierarchy1"/>
    <dgm:cxn modelId="{C682E840-B15A-2A4B-BFDA-AA3519C7A58E}" type="presParOf" srcId="{94FF1478-CE1C-1045-ABA2-91E54FEF7303}" destId="{01331373-1D4E-AA41-9FE3-E2CC4D0B9C78}" srcOrd="1" destOrd="0" presId="urn:microsoft.com/office/officeart/2005/8/layout/hierarchy1"/>
    <dgm:cxn modelId="{FE113857-EC48-7C40-BDFF-17FF9617CCD4}" type="presParOf" srcId="{AF37206F-C27B-5E4F-A2B7-CF096B65D4BE}" destId="{36FCA2F3-A7D0-A446-AB3A-92EF7DDABF8F}" srcOrd="1" destOrd="0" presId="urn:microsoft.com/office/officeart/2005/8/layout/hierarchy1"/>
    <dgm:cxn modelId="{4D351D7B-87EC-0D41-8909-5A0D198065E5}" type="presParOf" srcId="{36FCA2F3-A7D0-A446-AB3A-92EF7DDABF8F}" destId="{93F2095D-04F4-1D45-A9E2-751EDA66BCEA}" srcOrd="0" destOrd="0" presId="urn:microsoft.com/office/officeart/2005/8/layout/hierarchy1"/>
    <dgm:cxn modelId="{471FD9F0-56CE-D641-AE64-A0B0971C06D5}" type="presParOf" srcId="{36FCA2F3-A7D0-A446-AB3A-92EF7DDABF8F}" destId="{538D72BE-2B71-E645-A785-B63453BA3A06}" srcOrd="1" destOrd="0" presId="urn:microsoft.com/office/officeart/2005/8/layout/hierarchy1"/>
    <dgm:cxn modelId="{84B2ECA4-3642-D341-927D-A9B63971E240}" type="presParOf" srcId="{538D72BE-2B71-E645-A785-B63453BA3A06}" destId="{E9FC0915-A1C3-1247-ADCD-00070C58C342}" srcOrd="0" destOrd="0" presId="urn:microsoft.com/office/officeart/2005/8/layout/hierarchy1"/>
    <dgm:cxn modelId="{31D00B93-A318-1548-85BE-B752E3CF9C18}" type="presParOf" srcId="{E9FC0915-A1C3-1247-ADCD-00070C58C342}" destId="{2C600CBD-3269-834E-9C9C-3EE74BA034D0}" srcOrd="0" destOrd="0" presId="urn:microsoft.com/office/officeart/2005/8/layout/hierarchy1"/>
    <dgm:cxn modelId="{6648060C-82E7-524D-86AB-8835E984911A}" type="presParOf" srcId="{E9FC0915-A1C3-1247-ADCD-00070C58C342}" destId="{4B13F784-D83D-6F4F-B35E-CB934ED812D6}" srcOrd="1" destOrd="0" presId="urn:microsoft.com/office/officeart/2005/8/layout/hierarchy1"/>
    <dgm:cxn modelId="{89F3A16C-9F91-A846-9AFF-0D7CAAA159F5}" type="presParOf" srcId="{538D72BE-2B71-E645-A785-B63453BA3A06}" destId="{4351911C-9F9B-864C-A840-1A82AD79E535}" srcOrd="1" destOrd="0" presId="urn:microsoft.com/office/officeart/2005/8/layout/hierarchy1"/>
    <dgm:cxn modelId="{DA6F3111-D3E8-4447-BACA-415C0A20E99C}" type="presParOf" srcId="{4351911C-9F9B-864C-A840-1A82AD79E535}" destId="{19F6C438-5A46-9440-9E57-EECB4D757B27}" srcOrd="0" destOrd="0" presId="urn:microsoft.com/office/officeart/2005/8/layout/hierarchy1"/>
    <dgm:cxn modelId="{F543C172-DDD9-0842-B238-596458D70304}" type="presParOf" srcId="{4351911C-9F9B-864C-A840-1A82AD79E535}" destId="{167F78F5-3FED-B64D-A235-7AEDA9B4B217}" srcOrd="1" destOrd="0" presId="urn:microsoft.com/office/officeart/2005/8/layout/hierarchy1"/>
    <dgm:cxn modelId="{6B5944AC-CA55-8346-B2BC-CD4E712FB21C}" type="presParOf" srcId="{167F78F5-3FED-B64D-A235-7AEDA9B4B217}" destId="{D6BBB27B-A224-C448-AD67-17384E8AF7EB}" srcOrd="0" destOrd="0" presId="urn:microsoft.com/office/officeart/2005/8/layout/hierarchy1"/>
    <dgm:cxn modelId="{BBF0F007-0C66-634F-9918-393930F11984}" type="presParOf" srcId="{D6BBB27B-A224-C448-AD67-17384E8AF7EB}" destId="{540EA859-5FB9-6F4B-8B07-63B17D8CDA8F}" srcOrd="0" destOrd="0" presId="urn:microsoft.com/office/officeart/2005/8/layout/hierarchy1"/>
    <dgm:cxn modelId="{FBAE0DF9-2855-2E41-8F5D-C9374A18C51E}" type="presParOf" srcId="{D6BBB27B-A224-C448-AD67-17384E8AF7EB}" destId="{E9AE0970-92EB-984D-AD14-ED4FB9569E40}" srcOrd="1" destOrd="0" presId="urn:microsoft.com/office/officeart/2005/8/layout/hierarchy1"/>
    <dgm:cxn modelId="{F190DC8B-87E1-454F-897D-B4757F9FF2B5}" type="presParOf" srcId="{167F78F5-3FED-B64D-A235-7AEDA9B4B217}" destId="{442F9414-2F09-1846-B204-0F574945B2A6}" srcOrd="1" destOrd="0" presId="urn:microsoft.com/office/officeart/2005/8/layout/hierarchy1"/>
    <dgm:cxn modelId="{E21CA976-8262-7E49-AA7C-28CA32F59910}" type="presParOf" srcId="{C93422F9-17D4-C141-8C86-91C526958665}" destId="{83E2A43C-7FBB-2542-9136-B37030B2134E}" srcOrd="2" destOrd="0" presId="urn:microsoft.com/office/officeart/2005/8/layout/hierarchy1"/>
    <dgm:cxn modelId="{B61F8874-ACA3-A448-AAB1-DA2F9940352B}" type="presParOf" srcId="{C93422F9-17D4-C141-8C86-91C526958665}" destId="{E9720A2B-96B9-7048-B6FE-06DF81C11284}" srcOrd="3" destOrd="0" presId="urn:microsoft.com/office/officeart/2005/8/layout/hierarchy1"/>
    <dgm:cxn modelId="{E9763FE1-F847-F34A-A7BD-43F482BA1E43}" type="presParOf" srcId="{E9720A2B-96B9-7048-B6FE-06DF81C11284}" destId="{78A30328-2663-C341-A023-59C45912E64C}" srcOrd="0" destOrd="0" presId="urn:microsoft.com/office/officeart/2005/8/layout/hierarchy1"/>
    <dgm:cxn modelId="{4DC7E0D9-CA82-0C44-BBE4-5BA58780373A}" type="presParOf" srcId="{78A30328-2663-C341-A023-59C45912E64C}" destId="{939E1165-7C99-C84A-96EC-8C093603FA7E}" srcOrd="0" destOrd="0" presId="urn:microsoft.com/office/officeart/2005/8/layout/hierarchy1"/>
    <dgm:cxn modelId="{4EDBA7E8-5485-4D4B-B193-B81F6C57935A}" type="presParOf" srcId="{78A30328-2663-C341-A023-59C45912E64C}" destId="{C5CEAB05-0B08-FD41-99F0-7485CBBE9FA6}" srcOrd="1" destOrd="0" presId="urn:microsoft.com/office/officeart/2005/8/layout/hierarchy1"/>
    <dgm:cxn modelId="{10E7A8B4-8287-E042-A8BD-A1D9D90B5C37}" type="presParOf" srcId="{E9720A2B-96B9-7048-B6FE-06DF81C11284}" destId="{16F2739B-ABDD-BF4C-AA9B-FEAF530736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B6538-E573-A440-A198-A3C60C066550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E14DA2-002B-8247-B2E2-D1B13410E416}">
      <dgm:prSet phldrT="[Text]"/>
      <dgm:spPr/>
      <dgm:t>
        <a:bodyPr/>
        <a:lstStyle/>
        <a:p>
          <a:r>
            <a:rPr lang="en-US" dirty="0"/>
            <a:t>Webpack dev server (ng start)</a:t>
          </a:r>
        </a:p>
      </dgm:t>
    </dgm:pt>
    <dgm:pt modelId="{C252DC75-F518-4048-AB62-2042BBD54C55}" type="parTrans" cxnId="{18A9BACC-E3C8-6E4B-8733-A63ABFF39448}">
      <dgm:prSet/>
      <dgm:spPr/>
      <dgm:t>
        <a:bodyPr/>
        <a:lstStyle/>
        <a:p>
          <a:endParaRPr lang="en-US"/>
        </a:p>
      </dgm:t>
    </dgm:pt>
    <dgm:pt modelId="{85323E21-BD68-1741-8771-EF6359103211}" type="sibTrans" cxnId="{18A9BACC-E3C8-6E4B-8733-A63ABFF39448}">
      <dgm:prSet/>
      <dgm:spPr/>
      <dgm:t>
        <a:bodyPr/>
        <a:lstStyle/>
        <a:p>
          <a:endParaRPr lang="en-US"/>
        </a:p>
      </dgm:t>
    </dgm:pt>
    <dgm:pt modelId="{96D8535F-AE95-6043-8E2F-E34A98AEB1AC}">
      <dgm:prSet phldrT="[Text]"/>
      <dgm:spPr/>
      <dgm:t>
        <a:bodyPr/>
        <a:lstStyle/>
        <a:p>
          <a:r>
            <a:rPr lang="en-US" dirty="0" err="1"/>
            <a:t>sam</a:t>
          </a:r>
          <a:r>
            <a:rPr lang="en-US" dirty="0"/>
            <a:t> local start-</a:t>
          </a:r>
          <a:r>
            <a:rPr lang="en-US" dirty="0" err="1"/>
            <a:t>api</a:t>
          </a:r>
          <a:r>
            <a:rPr lang="en-US" dirty="0"/>
            <a:t> (via </a:t>
          </a:r>
          <a:r>
            <a:rPr lang="en-US" dirty="0" err="1"/>
            <a:t>proxy.conf.js</a:t>
          </a:r>
          <a:r>
            <a:rPr lang="en-US" dirty="0"/>
            <a:t>)</a:t>
          </a:r>
        </a:p>
      </dgm:t>
    </dgm:pt>
    <dgm:pt modelId="{60F4006D-5E1D-C44C-A5D8-1D9CFD4088CE}" type="parTrans" cxnId="{03574799-97D5-8B45-889C-F901B1A68593}">
      <dgm:prSet/>
      <dgm:spPr/>
      <dgm:t>
        <a:bodyPr/>
        <a:lstStyle/>
        <a:p>
          <a:endParaRPr lang="en-US"/>
        </a:p>
      </dgm:t>
    </dgm:pt>
    <dgm:pt modelId="{69F8FC3E-22EC-1842-B578-DC270393F5D2}" type="sibTrans" cxnId="{03574799-97D5-8B45-889C-F901B1A68593}">
      <dgm:prSet/>
      <dgm:spPr/>
      <dgm:t>
        <a:bodyPr/>
        <a:lstStyle/>
        <a:p>
          <a:endParaRPr lang="en-US"/>
        </a:p>
      </dgm:t>
    </dgm:pt>
    <dgm:pt modelId="{D6D21D34-8B87-D943-B682-689CC17D40EC}">
      <dgm:prSet phldrT="[Text]"/>
      <dgm:spPr/>
      <dgm:t>
        <a:bodyPr/>
        <a:lstStyle/>
        <a:p>
          <a:r>
            <a:rPr lang="en-US" dirty="0"/>
            <a:t>S3 (Data)</a:t>
          </a:r>
        </a:p>
      </dgm:t>
    </dgm:pt>
    <dgm:pt modelId="{04DD30FF-632A-CF4E-BD68-228882F1A33C}" type="parTrans" cxnId="{4FC34299-F644-F048-A5F0-A1FA8D63000F}">
      <dgm:prSet/>
      <dgm:spPr/>
      <dgm:t>
        <a:bodyPr/>
        <a:lstStyle/>
        <a:p>
          <a:endParaRPr lang="en-US"/>
        </a:p>
      </dgm:t>
    </dgm:pt>
    <dgm:pt modelId="{5509343B-7474-8644-87DA-BD5EB31E7968}" type="sibTrans" cxnId="{4FC34299-F644-F048-A5F0-A1FA8D63000F}">
      <dgm:prSet/>
      <dgm:spPr/>
      <dgm:t>
        <a:bodyPr/>
        <a:lstStyle/>
        <a:p>
          <a:endParaRPr lang="en-US"/>
        </a:p>
      </dgm:t>
    </dgm:pt>
    <dgm:pt modelId="{1E537634-276B-6146-8E65-40DA5913F32D}">
      <dgm:prSet phldrT="[Text]"/>
      <dgm:spPr/>
      <dgm:t>
        <a:bodyPr/>
        <a:lstStyle/>
        <a:p>
          <a:r>
            <a:rPr lang="en-US" dirty="0"/>
            <a:t>SPA from memory</a:t>
          </a:r>
        </a:p>
      </dgm:t>
    </dgm:pt>
    <dgm:pt modelId="{B2E784D4-F1B6-3D45-811A-AB818CCDAB03}" type="parTrans" cxnId="{CB0A1C8F-8C4C-FF4F-9682-7CBB9A07AAA4}">
      <dgm:prSet/>
      <dgm:spPr/>
      <dgm:t>
        <a:bodyPr/>
        <a:lstStyle/>
        <a:p>
          <a:endParaRPr lang="en-US"/>
        </a:p>
      </dgm:t>
    </dgm:pt>
    <dgm:pt modelId="{B844B0D7-3C41-A947-876C-381CC03B5FCC}" type="sibTrans" cxnId="{CB0A1C8F-8C4C-FF4F-9682-7CBB9A07AAA4}">
      <dgm:prSet/>
      <dgm:spPr/>
      <dgm:t>
        <a:bodyPr/>
        <a:lstStyle/>
        <a:p>
          <a:endParaRPr lang="en-US"/>
        </a:p>
      </dgm:t>
    </dgm:pt>
    <dgm:pt modelId="{D1D9246B-0D37-C048-8F26-94845E8CA6AD}" type="pres">
      <dgm:prSet presAssocID="{DFFB6538-E573-A440-A198-A3C60C0665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03874A-78D9-FA42-8B7B-288B7230CA83}" type="pres">
      <dgm:prSet presAssocID="{45E14DA2-002B-8247-B2E2-D1B13410E416}" presName="hierRoot1" presStyleCnt="0"/>
      <dgm:spPr/>
    </dgm:pt>
    <dgm:pt modelId="{9E188E3C-472E-204A-A895-954BE90A1776}" type="pres">
      <dgm:prSet presAssocID="{45E14DA2-002B-8247-B2E2-D1B13410E416}" presName="composite" presStyleCnt="0"/>
      <dgm:spPr/>
    </dgm:pt>
    <dgm:pt modelId="{E56054C3-86D6-774C-8DCD-434BA6B5059C}" type="pres">
      <dgm:prSet presAssocID="{45E14DA2-002B-8247-B2E2-D1B13410E416}" presName="background" presStyleLbl="node0" presStyleIdx="0" presStyleCnt="1"/>
      <dgm:spPr/>
    </dgm:pt>
    <dgm:pt modelId="{FA74E26D-9E75-8840-9CDD-5E0C88430070}" type="pres">
      <dgm:prSet presAssocID="{45E14DA2-002B-8247-B2E2-D1B13410E416}" presName="text" presStyleLbl="fgAcc0" presStyleIdx="0" presStyleCnt="1">
        <dgm:presLayoutVars>
          <dgm:chPref val="3"/>
        </dgm:presLayoutVars>
      </dgm:prSet>
      <dgm:spPr/>
    </dgm:pt>
    <dgm:pt modelId="{C93422F9-17D4-C141-8C86-91C526958665}" type="pres">
      <dgm:prSet presAssocID="{45E14DA2-002B-8247-B2E2-D1B13410E416}" presName="hierChild2" presStyleCnt="0"/>
      <dgm:spPr/>
    </dgm:pt>
    <dgm:pt modelId="{85F46F6D-028E-FA41-BB58-E4E429ED271A}" type="pres">
      <dgm:prSet presAssocID="{B2E784D4-F1B6-3D45-811A-AB818CCDAB03}" presName="Name10" presStyleLbl="parChTrans1D2" presStyleIdx="0" presStyleCnt="2"/>
      <dgm:spPr/>
    </dgm:pt>
    <dgm:pt modelId="{04C1D083-4631-8E46-8A1F-BF8553A494A9}" type="pres">
      <dgm:prSet presAssocID="{1E537634-276B-6146-8E65-40DA5913F32D}" presName="hierRoot2" presStyleCnt="0"/>
      <dgm:spPr/>
    </dgm:pt>
    <dgm:pt modelId="{533A797C-FCD3-8146-B555-78EA6C7356BB}" type="pres">
      <dgm:prSet presAssocID="{1E537634-276B-6146-8E65-40DA5913F32D}" presName="composite2" presStyleCnt="0"/>
      <dgm:spPr/>
    </dgm:pt>
    <dgm:pt modelId="{399FDA4A-AFE3-7945-865F-21BC17BA46AA}" type="pres">
      <dgm:prSet presAssocID="{1E537634-276B-6146-8E65-40DA5913F32D}" presName="background2" presStyleLbl="node2" presStyleIdx="0" presStyleCnt="2"/>
      <dgm:spPr/>
    </dgm:pt>
    <dgm:pt modelId="{971AA69E-B8B8-3D4E-9A01-E258DC05465E}" type="pres">
      <dgm:prSet presAssocID="{1E537634-276B-6146-8E65-40DA5913F32D}" presName="text2" presStyleLbl="fgAcc2" presStyleIdx="0" presStyleCnt="2">
        <dgm:presLayoutVars>
          <dgm:chPref val="3"/>
        </dgm:presLayoutVars>
      </dgm:prSet>
      <dgm:spPr/>
    </dgm:pt>
    <dgm:pt modelId="{9EF3959E-C2CB-764B-AEBA-9DB2CDF3E541}" type="pres">
      <dgm:prSet presAssocID="{1E537634-276B-6146-8E65-40DA5913F32D}" presName="hierChild3" presStyleCnt="0"/>
      <dgm:spPr/>
    </dgm:pt>
    <dgm:pt modelId="{B5E6FDC9-43A7-5849-B07D-E51DED77E6B3}" type="pres">
      <dgm:prSet presAssocID="{60F4006D-5E1D-C44C-A5D8-1D9CFD4088CE}" presName="Name10" presStyleLbl="parChTrans1D2" presStyleIdx="1" presStyleCnt="2"/>
      <dgm:spPr/>
    </dgm:pt>
    <dgm:pt modelId="{AF37206F-C27B-5E4F-A2B7-CF096B65D4BE}" type="pres">
      <dgm:prSet presAssocID="{96D8535F-AE95-6043-8E2F-E34A98AEB1AC}" presName="hierRoot2" presStyleCnt="0"/>
      <dgm:spPr/>
    </dgm:pt>
    <dgm:pt modelId="{94FF1478-CE1C-1045-ABA2-91E54FEF7303}" type="pres">
      <dgm:prSet presAssocID="{96D8535F-AE95-6043-8E2F-E34A98AEB1AC}" presName="composite2" presStyleCnt="0"/>
      <dgm:spPr/>
    </dgm:pt>
    <dgm:pt modelId="{11534C04-92BE-F14F-9E87-88CD86EF7B68}" type="pres">
      <dgm:prSet presAssocID="{96D8535F-AE95-6043-8E2F-E34A98AEB1AC}" presName="background2" presStyleLbl="node2" presStyleIdx="1" presStyleCnt="2"/>
      <dgm:spPr/>
    </dgm:pt>
    <dgm:pt modelId="{01331373-1D4E-AA41-9FE3-E2CC4D0B9C78}" type="pres">
      <dgm:prSet presAssocID="{96D8535F-AE95-6043-8E2F-E34A98AEB1AC}" presName="text2" presStyleLbl="fgAcc2" presStyleIdx="1" presStyleCnt="2">
        <dgm:presLayoutVars>
          <dgm:chPref val="3"/>
        </dgm:presLayoutVars>
      </dgm:prSet>
      <dgm:spPr/>
    </dgm:pt>
    <dgm:pt modelId="{36FCA2F3-A7D0-A446-AB3A-92EF7DDABF8F}" type="pres">
      <dgm:prSet presAssocID="{96D8535F-AE95-6043-8E2F-E34A98AEB1AC}" presName="hierChild3" presStyleCnt="0"/>
      <dgm:spPr/>
    </dgm:pt>
    <dgm:pt modelId="{DA817486-03F7-1743-B57A-B916C07D2544}" type="pres">
      <dgm:prSet presAssocID="{04DD30FF-632A-CF4E-BD68-228882F1A33C}" presName="Name17" presStyleLbl="parChTrans1D3" presStyleIdx="0" presStyleCnt="1"/>
      <dgm:spPr/>
    </dgm:pt>
    <dgm:pt modelId="{5415879A-CB45-874C-AB9F-3017ABA147C9}" type="pres">
      <dgm:prSet presAssocID="{D6D21D34-8B87-D943-B682-689CC17D40EC}" presName="hierRoot3" presStyleCnt="0"/>
      <dgm:spPr/>
    </dgm:pt>
    <dgm:pt modelId="{6F77D8B3-C2BD-BB4B-AB4D-4843C840BC02}" type="pres">
      <dgm:prSet presAssocID="{D6D21D34-8B87-D943-B682-689CC17D40EC}" presName="composite3" presStyleCnt="0"/>
      <dgm:spPr/>
    </dgm:pt>
    <dgm:pt modelId="{5F28DF42-9F39-F146-935C-5DD6B22EB1DD}" type="pres">
      <dgm:prSet presAssocID="{D6D21D34-8B87-D943-B682-689CC17D40EC}" presName="background3" presStyleLbl="node3" presStyleIdx="0" presStyleCnt="1"/>
      <dgm:spPr/>
    </dgm:pt>
    <dgm:pt modelId="{42DB69E7-2A24-B442-A02F-7122FA0B29A3}" type="pres">
      <dgm:prSet presAssocID="{D6D21D34-8B87-D943-B682-689CC17D40EC}" presName="text3" presStyleLbl="fgAcc3" presStyleIdx="0" presStyleCnt="1">
        <dgm:presLayoutVars>
          <dgm:chPref val="3"/>
        </dgm:presLayoutVars>
      </dgm:prSet>
      <dgm:spPr/>
    </dgm:pt>
    <dgm:pt modelId="{78578F23-BB90-984A-9AB5-23480996D7BF}" type="pres">
      <dgm:prSet presAssocID="{D6D21D34-8B87-D943-B682-689CC17D40EC}" presName="hierChild4" presStyleCnt="0"/>
      <dgm:spPr/>
    </dgm:pt>
  </dgm:ptLst>
  <dgm:cxnLst>
    <dgm:cxn modelId="{4CEA4519-D7BC-CA4A-81EE-900AC08286E5}" type="presOf" srcId="{B2E784D4-F1B6-3D45-811A-AB818CCDAB03}" destId="{85F46F6D-028E-FA41-BB58-E4E429ED271A}" srcOrd="0" destOrd="0" presId="urn:microsoft.com/office/officeart/2005/8/layout/hierarchy1"/>
    <dgm:cxn modelId="{9B205147-A879-ED4A-9368-7DE6BAA6B2B7}" type="presOf" srcId="{DFFB6538-E573-A440-A198-A3C60C066550}" destId="{D1D9246B-0D37-C048-8F26-94845E8CA6AD}" srcOrd="0" destOrd="0" presId="urn:microsoft.com/office/officeart/2005/8/layout/hierarchy1"/>
    <dgm:cxn modelId="{FC69174E-6D1F-3C4C-8BA6-1FFABEB7A848}" type="presOf" srcId="{60F4006D-5E1D-C44C-A5D8-1D9CFD4088CE}" destId="{B5E6FDC9-43A7-5849-B07D-E51DED77E6B3}" srcOrd="0" destOrd="0" presId="urn:microsoft.com/office/officeart/2005/8/layout/hierarchy1"/>
    <dgm:cxn modelId="{1D7C5684-0EA4-B942-A0B7-2E91A5217015}" type="presOf" srcId="{96D8535F-AE95-6043-8E2F-E34A98AEB1AC}" destId="{01331373-1D4E-AA41-9FE3-E2CC4D0B9C78}" srcOrd="0" destOrd="0" presId="urn:microsoft.com/office/officeart/2005/8/layout/hierarchy1"/>
    <dgm:cxn modelId="{E0F3EC8A-1BBB-1B41-A996-4AF16CBFA4F6}" type="presOf" srcId="{1E537634-276B-6146-8E65-40DA5913F32D}" destId="{971AA69E-B8B8-3D4E-9A01-E258DC05465E}" srcOrd="0" destOrd="0" presId="urn:microsoft.com/office/officeart/2005/8/layout/hierarchy1"/>
    <dgm:cxn modelId="{CB0A1C8F-8C4C-FF4F-9682-7CBB9A07AAA4}" srcId="{45E14DA2-002B-8247-B2E2-D1B13410E416}" destId="{1E537634-276B-6146-8E65-40DA5913F32D}" srcOrd="0" destOrd="0" parTransId="{B2E784D4-F1B6-3D45-811A-AB818CCDAB03}" sibTransId="{B844B0D7-3C41-A947-876C-381CC03B5FCC}"/>
    <dgm:cxn modelId="{4FC34299-F644-F048-A5F0-A1FA8D63000F}" srcId="{96D8535F-AE95-6043-8E2F-E34A98AEB1AC}" destId="{D6D21D34-8B87-D943-B682-689CC17D40EC}" srcOrd="0" destOrd="0" parTransId="{04DD30FF-632A-CF4E-BD68-228882F1A33C}" sibTransId="{5509343B-7474-8644-87DA-BD5EB31E7968}"/>
    <dgm:cxn modelId="{03574799-97D5-8B45-889C-F901B1A68593}" srcId="{45E14DA2-002B-8247-B2E2-D1B13410E416}" destId="{96D8535F-AE95-6043-8E2F-E34A98AEB1AC}" srcOrd="1" destOrd="0" parTransId="{60F4006D-5E1D-C44C-A5D8-1D9CFD4088CE}" sibTransId="{69F8FC3E-22EC-1842-B578-DC270393F5D2}"/>
    <dgm:cxn modelId="{4C2ACAC3-D9E0-8A4A-8A00-50E12DEB65EF}" type="presOf" srcId="{45E14DA2-002B-8247-B2E2-D1B13410E416}" destId="{FA74E26D-9E75-8840-9CDD-5E0C88430070}" srcOrd="0" destOrd="0" presId="urn:microsoft.com/office/officeart/2005/8/layout/hierarchy1"/>
    <dgm:cxn modelId="{C37C07C7-FC3F-6B41-9FE0-EC197A8601E1}" type="presOf" srcId="{04DD30FF-632A-CF4E-BD68-228882F1A33C}" destId="{DA817486-03F7-1743-B57A-B916C07D2544}" srcOrd="0" destOrd="0" presId="urn:microsoft.com/office/officeart/2005/8/layout/hierarchy1"/>
    <dgm:cxn modelId="{18A9BACC-E3C8-6E4B-8733-A63ABFF39448}" srcId="{DFFB6538-E573-A440-A198-A3C60C066550}" destId="{45E14DA2-002B-8247-B2E2-D1B13410E416}" srcOrd="0" destOrd="0" parTransId="{C252DC75-F518-4048-AB62-2042BBD54C55}" sibTransId="{85323E21-BD68-1741-8771-EF6359103211}"/>
    <dgm:cxn modelId="{E21027DC-CD2D-6F4E-A26C-A122F8BED567}" type="presOf" srcId="{D6D21D34-8B87-D943-B682-689CC17D40EC}" destId="{42DB69E7-2A24-B442-A02F-7122FA0B29A3}" srcOrd="0" destOrd="0" presId="urn:microsoft.com/office/officeart/2005/8/layout/hierarchy1"/>
    <dgm:cxn modelId="{D69ACB66-9355-C445-A151-8DEBAD17765E}" type="presParOf" srcId="{D1D9246B-0D37-C048-8F26-94845E8CA6AD}" destId="{7103874A-78D9-FA42-8B7B-288B7230CA83}" srcOrd="0" destOrd="0" presId="urn:microsoft.com/office/officeart/2005/8/layout/hierarchy1"/>
    <dgm:cxn modelId="{A6A3D2EA-4872-7647-9693-740B49CAD977}" type="presParOf" srcId="{7103874A-78D9-FA42-8B7B-288B7230CA83}" destId="{9E188E3C-472E-204A-A895-954BE90A1776}" srcOrd="0" destOrd="0" presId="urn:microsoft.com/office/officeart/2005/8/layout/hierarchy1"/>
    <dgm:cxn modelId="{D6317348-2B71-F740-834C-B0233323F2A7}" type="presParOf" srcId="{9E188E3C-472E-204A-A895-954BE90A1776}" destId="{E56054C3-86D6-774C-8DCD-434BA6B5059C}" srcOrd="0" destOrd="0" presId="urn:microsoft.com/office/officeart/2005/8/layout/hierarchy1"/>
    <dgm:cxn modelId="{F18D2289-ED31-F444-9E63-C055D0276374}" type="presParOf" srcId="{9E188E3C-472E-204A-A895-954BE90A1776}" destId="{FA74E26D-9E75-8840-9CDD-5E0C88430070}" srcOrd="1" destOrd="0" presId="urn:microsoft.com/office/officeart/2005/8/layout/hierarchy1"/>
    <dgm:cxn modelId="{2B4FB250-1FD8-FB40-85D2-0FEA838CE2AE}" type="presParOf" srcId="{7103874A-78D9-FA42-8B7B-288B7230CA83}" destId="{C93422F9-17D4-C141-8C86-91C526958665}" srcOrd="1" destOrd="0" presId="urn:microsoft.com/office/officeart/2005/8/layout/hierarchy1"/>
    <dgm:cxn modelId="{578F61E2-3DF3-CB46-90DD-5A9A2EE949B9}" type="presParOf" srcId="{C93422F9-17D4-C141-8C86-91C526958665}" destId="{85F46F6D-028E-FA41-BB58-E4E429ED271A}" srcOrd="0" destOrd="0" presId="urn:microsoft.com/office/officeart/2005/8/layout/hierarchy1"/>
    <dgm:cxn modelId="{009642F0-DEE1-A54B-9C5A-F238BEFD9A0E}" type="presParOf" srcId="{C93422F9-17D4-C141-8C86-91C526958665}" destId="{04C1D083-4631-8E46-8A1F-BF8553A494A9}" srcOrd="1" destOrd="0" presId="urn:microsoft.com/office/officeart/2005/8/layout/hierarchy1"/>
    <dgm:cxn modelId="{0505D83F-DE47-0542-9C70-9DF1B71524D8}" type="presParOf" srcId="{04C1D083-4631-8E46-8A1F-BF8553A494A9}" destId="{533A797C-FCD3-8146-B555-78EA6C7356BB}" srcOrd="0" destOrd="0" presId="urn:microsoft.com/office/officeart/2005/8/layout/hierarchy1"/>
    <dgm:cxn modelId="{F64F622F-FD24-6C42-95D9-969823F11223}" type="presParOf" srcId="{533A797C-FCD3-8146-B555-78EA6C7356BB}" destId="{399FDA4A-AFE3-7945-865F-21BC17BA46AA}" srcOrd="0" destOrd="0" presId="urn:microsoft.com/office/officeart/2005/8/layout/hierarchy1"/>
    <dgm:cxn modelId="{80EE11F8-F628-2148-B13D-3B81FE65B110}" type="presParOf" srcId="{533A797C-FCD3-8146-B555-78EA6C7356BB}" destId="{971AA69E-B8B8-3D4E-9A01-E258DC05465E}" srcOrd="1" destOrd="0" presId="urn:microsoft.com/office/officeart/2005/8/layout/hierarchy1"/>
    <dgm:cxn modelId="{24CB1E19-26F8-5A4E-B2E5-18BF7B8773EF}" type="presParOf" srcId="{04C1D083-4631-8E46-8A1F-BF8553A494A9}" destId="{9EF3959E-C2CB-764B-AEBA-9DB2CDF3E541}" srcOrd="1" destOrd="0" presId="urn:microsoft.com/office/officeart/2005/8/layout/hierarchy1"/>
    <dgm:cxn modelId="{468381E2-C962-9046-85F6-1FCBFCF06236}" type="presParOf" srcId="{C93422F9-17D4-C141-8C86-91C526958665}" destId="{B5E6FDC9-43A7-5849-B07D-E51DED77E6B3}" srcOrd="2" destOrd="0" presId="urn:microsoft.com/office/officeart/2005/8/layout/hierarchy1"/>
    <dgm:cxn modelId="{D387D899-E2EC-8B4B-BCEF-1B6CEB8E45B5}" type="presParOf" srcId="{C93422F9-17D4-C141-8C86-91C526958665}" destId="{AF37206F-C27B-5E4F-A2B7-CF096B65D4BE}" srcOrd="3" destOrd="0" presId="urn:microsoft.com/office/officeart/2005/8/layout/hierarchy1"/>
    <dgm:cxn modelId="{2DC71971-84F7-D845-9BD0-D60EA3984846}" type="presParOf" srcId="{AF37206F-C27B-5E4F-A2B7-CF096B65D4BE}" destId="{94FF1478-CE1C-1045-ABA2-91E54FEF7303}" srcOrd="0" destOrd="0" presId="urn:microsoft.com/office/officeart/2005/8/layout/hierarchy1"/>
    <dgm:cxn modelId="{DF1C25D6-44B7-5E42-A0C1-CE7A2B06733A}" type="presParOf" srcId="{94FF1478-CE1C-1045-ABA2-91E54FEF7303}" destId="{11534C04-92BE-F14F-9E87-88CD86EF7B68}" srcOrd="0" destOrd="0" presId="urn:microsoft.com/office/officeart/2005/8/layout/hierarchy1"/>
    <dgm:cxn modelId="{343E4E8A-FE09-5941-904D-9801FC74087A}" type="presParOf" srcId="{94FF1478-CE1C-1045-ABA2-91E54FEF7303}" destId="{01331373-1D4E-AA41-9FE3-E2CC4D0B9C78}" srcOrd="1" destOrd="0" presId="urn:microsoft.com/office/officeart/2005/8/layout/hierarchy1"/>
    <dgm:cxn modelId="{97296D6D-C5DC-C840-97BB-B928DF02B985}" type="presParOf" srcId="{AF37206F-C27B-5E4F-A2B7-CF096B65D4BE}" destId="{36FCA2F3-A7D0-A446-AB3A-92EF7DDABF8F}" srcOrd="1" destOrd="0" presId="urn:microsoft.com/office/officeart/2005/8/layout/hierarchy1"/>
    <dgm:cxn modelId="{A91CF869-D50D-7248-BF71-0151EDCB0AE3}" type="presParOf" srcId="{36FCA2F3-A7D0-A446-AB3A-92EF7DDABF8F}" destId="{DA817486-03F7-1743-B57A-B916C07D2544}" srcOrd="0" destOrd="0" presId="urn:microsoft.com/office/officeart/2005/8/layout/hierarchy1"/>
    <dgm:cxn modelId="{A714D656-5CA8-D343-B96F-11922AAA052C}" type="presParOf" srcId="{36FCA2F3-A7D0-A446-AB3A-92EF7DDABF8F}" destId="{5415879A-CB45-874C-AB9F-3017ABA147C9}" srcOrd="1" destOrd="0" presId="urn:microsoft.com/office/officeart/2005/8/layout/hierarchy1"/>
    <dgm:cxn modelId="{E1DC77BF-D291-574E-9D8A-093CC062BD90}" type="presParOf" srcId="{5415879A-CB45-874C-AB9F-3017ABA147C9}" destId="{6F77D8B3-C2BD-BB4B-AB4D-4843C840BC02}" srcOrd="0" destOrd="0" presId="urn:microsoft.com/office/officeart/2005/8/layout/hierarchy1"/>
    <dgm:cxn modelId="{4ACBA30B-52DB-C141-A9E8-3BE7A74865A1}" type="presParOf" srcId="{6F77D8B3-C2BD-BB4B-AB4D-4843C840BC02}" destId="{5F28DF42-9F39-F146-935C-5DD6B22EB1DD}" srcOrd="0" destOrd="0" presId="urn:microsoft.com/office/officeart/2005/8/layout/hierarchy1"/>
    <dgm:cxn modelId="{112DA7BB-70A1-AD47-96AE-3752AAC3E590}" type="presParOf" srcId="{6F77D8B3-C2BD-BB4B-AB4D-4843C840BC02}" destId="{42DB69E7-2A24-B442-A02F-7122FA0B29A3}" srcOrd="1" destOrd="0" presId="urn:microsoft.com/office/officeart/2005/8/layout/hierarchy1"/>
    <dgm:cxn modelId="{446A997B-25EF-424A-ACFF-03B440E712B6}" type="presParOf" srcId="{5415879A-CB45-874C-AB9F-3017ABA147C9}" destId="{78578F23-BB90-984A-9AB5-23480996D7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2A43C-7FBB-2542-9136-B37030B2134E}">
      <dsp:nvSpPr>
        <dsp:cNvPr id="0" name=""/>
        <dsp:cNvSpPr/>
      </dsp:nvSpPr>
      <dsp:spPr>
        <a:xfrm>
          <a:off x="5181294" y="876223"/>
          <a:ext cx="841556" cy="40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31"/>
              </a:lnTo>
              <a:lnTo>
                <a:pt x="841556" y="272931"/>
              </a:lnTo>
              <a:lnTo>
                <a:pt x="841556" y="400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6C438-5A46-9440-9E57-EECB4D757B27}">
      <dsp:nvSpPr>
        <dsp:cNvPr id="0" name=""/>
        <dsp:cNvSpPr/>
      </dsp:nvSpPr>
      <dsp:spPr>
        <a:xfrm>
          <a:off x="4294018" y="3426138"/>
          <a:ext cx="91440" cy="400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095D-04F4-1D45-A9E2-751EDA66BCEA}">
      <dsp:nvSpPr>
        <dsp:cNvPr id="0" name=""/>
        <dsp:cNvSpPr/>
      </dsp:nvSpPr>
      <dsp:spPr>
        <a:xfrm>
          <a:off x="4294018" y="2151180"/>
          <a:ext cx="91440" cy="400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FDC9-43A7-5849-B07D-E51DED77E6B3}">
      <dsp:nvSpPr>
        <dsp:cNvPr id="0" name=""/>
        <dsp:cNvSpPr/>
      </dsp:nvSpPr>
      <dsp:spPr>
        <a:xfrm>
          <a:off x="4339738" y="876223"/>
          <a:ext cx="841556" cy="400504"/>
        </a:xfrm>
        <a:custGeom>
          <a:avLst/>
          <a:gdLst/>
          <a:ahLst/>
          <a:cxnLst/>
          <a:rect l="0" t="0" r="0" b="0"/>
          <a:pathLst>
            <a:path>
              <a:moveTo>
                <a:pt x="841556" y="0"/>
              </a:moveTo>
              <a:lnTo>
                <a:pt x="841556" y="272931"/>
              </a:lnTo>
              <a:lnTo>
                <a:pt x="0" y="272931"/>
              </a:lnTo>
              <a:lnTo>
                <a:pt x="0" y="400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054C3-86D6-774C-8DCD-434BA6B5059C}">
      <dsp:nvSpPr>
        <dsp:cNvPr id="0" name=""/>
        <dsp:cNvSpPr/>
      </dsp:nvSpPr>
      <dsp:spPr>
        <a:xfrm>
          <a:off x="4492749" y="1769"/>
          <a:ext cx="1377091" cy="874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4E26D-9E75-8840-9CDD-5E0C88430070}">
      <dsp:nvSpPr>
        <dsp:cNvPr id="0" name=""/>
        <dsp:cNvSpPr/>
      </dsp:nvSpPr>
      <dsp:spPr>
        <a:xfrm>
          <a:off x="4645759" y="147129"/>
          <a:ext cx="1377091" cy="87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Cloudfront</a:t>
          </a:r>
          <a:endParaRPr lang="en-US" sz="2100" kern="1200" dirty="0"/>
        </a:p>
      </dsp:txBody>
      <dsp:txXfrm>
        <a:off x="4671371" y="172741"/>
        <a:ext cx="1325867" cy="823229"/>
      </dsp:txXfrm>
    </dsp:sp>
    <dsp:sp modelId="{11534C04-92BE-F14F-9E87-88CD86EF7B68}">
      <dsp:nvSpPr>
        <dsp:cNvPr id="0" name=""/>
        <dsp:cNvSpPr/>
      </dsp:nvSpPr>
      <dsp:spPr>
        <a:xfrm>
          <a:off x="3651192" y="1276727"/>
          <a:ext cx="1377091" cy="874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31373-1D4E-AA41-9FE3-E2CC4D0B9C78}">
      <dsp:nvSpPr>
        <dsp:cNvPr id="0" name=""/>
        <dsp:cNvSpPr/>
      </dsp:nvSpPr>
      <dsp:spPr>
        <a:xfrm>
          <a:off x="3804203" y="1422086"/>
          <a:ext cx="1377091" cy="87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API Gateway</a:t>
          </a:r>
        </a:p>
      </dsp:txBody>
      <dsp:txXfrm>
        <a:off x="3829815" y="1447698"/>
        <a:ext cx="1325867" cy="823229"/>
      </dsp:txXfrm>
    </dsp:sp>
    <dsp:sp modelId="{2C600CBD-3269-834E-9C9C-3EE74BA034D0}">
      <dsp:nvSpPr>
        <dsp:cNvPr id="0" name=""/>
        <dsp:cNvSpPr/>
      </dsp:nvSpPr>
      <dsp:spPr>
        <a:xfrm>
          <a:off x="3651192" y="2551684"/>
          <a:ext cx="1377091" cy="874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3F784-D83D-6F4F-B35E-CB934ED812D6}">
      <dsp:nvSpPr>
        <dsp:cNvPr id="0" name=""/>
        <dsp:cNvSpPr/>
      </dsp:nvSpPr>
      <dsp:spPr>
        <a:xfrm>
          <a:off x="3804203" y="2697044"/>
          <a:ext cx="1377091" cy="87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Lambda</a:t>
          </a:r>
        </a:p>
      </dsp:txBody>
      <dsp:txXfrm>
        <a:off x="3829815" y="2722656"/>
        <a:ext cx="1325867" cy="823229"/>
      </dsp:txXfrm>
    </dsp:sp>
    <dsp:sp modelId="{540EA859-5FB9-6F4B-8B07-63B17D8CDA8F}">
      <dsp:nvSpPr>
        <dsp:cNvPr id="0" name=""/>
        <dsp:cNvSpPr/>
      </dsp:nvSpPr>
      <dsp:spPr>
        <a:xfrm>
          <a:off x="3651192" y="3826642"/>
          <a:ext cx="1377091" cy="874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E0970-92EB-984D-AD14-ED4FB9569E40}">
      <dsp:nvSpPr>
        <dsp:cNvPr id="0" name=""/>
        <dsp:cNvSpPr/>
      </dsp:nvSpPr>
      <dsp:spPr>
        <a:xfrm>
          <a:off x="3804203" y="3972001"/>
          <a:ext cx="1377091" cy="87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S3 (Data)</a:t>
          </a:r>
        </a:p>
      </dsp:txBody>
      <dsp:txXfrm>
        <a:off x="3829815" y="3997613"/>
        <a:ext cx="1325867" cy="823229"/>
      </dsp:txXfrm>
    </dsp:sp>
    <dsp:sp modelId="{939E1165-7C99-C84A-96EC-8C093603FA7E}">
      <dsp:nvSpPr>
        <dsp:cNvPr id="0" name=""/>
        <dsp:cNvSpPr/>
      </dsp:nvSpPr>
      <dsp:spPr>
        <a:xfrm>
          <a:off x="5334305" y="1276727"/>
          <a:ext cx="1377091" cy="874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EAB05-0B08-FD41-99F0-7485CBBE9FA6}">
      <dsp:nvSpPr>
        <dsp:cNvPr id="0" name=""/>
        <dsp:cNvSpPr/>
      </dsp:nvSpPr>
      <dsp:spPr>
        <a:xfrm>
          <a:off x="5487315" y="1422086"/>
          <a:ext cx="1377091" cy="8744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S3 (Web)</a:t>
          </a:r>
        </a:p>
      </dsp:txBody>
      <dsp:txXfrm>
        <a:off x="5512927" y="1447698"/>
        <a:ext cx="1325867" cy="823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17486-03F7-1743-B57A-B916C07D2544}">
      <dsp:nvSpPr>
        <dsp:cNvPr id="0" name=""/>
        <dsp:cNvSpPr/>
      </dsp:nvSpPr>
      <dsp:spPr>
        <a:xfrm>
          <a:off x="6250546" y="2918941"/>
          <a:ext cx="91440" cy="543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6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FDC9-43A7-5849-B07D-E51DED77E6B3}">
      <dsp:nvSpPr>
        <dsp:cNvPr id="0" name=""/>
        <dsp:cNvSpPr/>
      </dsp:nvSpPr>
      <dsp:spPr>
        <a:xfrm>
          <a:off x="5153953" y="1188336"/>
          <a:ext cx="1142313" cy="54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73"/>
              </a:lnTo>
              <a:lnTo>
                <a:pt x="1142313" y="370473"/>
              </a:lnTo>
              <a:lnTo>
                <a:pt x="1142313" y="543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46F6D-028E-FA41-BB58-E4E429ED271A}">
      <dsp:nvSpPr>
        <dsp:cNvPr id="0" name=""/>
        <dsp:cNvSpPr/>
      </dsp:nvSpPr>
      <dsp:spPr>
        <a:xfrm>
          <a:off x="4011639" y="1188336"/>
          <a:ext cx="1142313" cy="543637"/>
        </a:xfrm>
        <a:custGeom>
          <a:avLst/>
          <a:gdLst/>
          <a:ahLst/>
          <a:cxnLst/>
          <a:rect l="0" t="0" r="0" b="0"/>
          <a:pathLst>
            <a:path>
              <a:moveTo>
                <a:pt x="1142313" y="0"/>
              </a:moveTo>
              <a:lnTo>
                <a:pt x="1142313" y="370473"/>
              </a:lnTo>
              <a:lnTo>
                <a:pt x="0" y="370473"/>
              </a:lnTo>
              <a:lnTo>
                <a:pt x="0" y="543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054C3-86D6-774C-8DCD-434BA6B5059C}">
      <dsp:nvSpPr>
        <dsp:cNvPr id="0" name=""/>
        <dsp:cNvSpPr/>
      </dsp:nvSpPr>
      <dsp:spPr>
        <a:xfrm>
          <a:off x="4219333" y="1369"/>
          <a:ext cx="1869240" cy="1186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4E26D-9E75-8840-9CDD-5E0C88430070}">
      <dsp:nvSpPr>
        <dsp:cNvPr id="0" name=""/>
        <dsp:cNvSpPr/>
      </dsp:nvSpPr>
      <dsp:spPr>
        <a:xfrm>
          <a:off x="4427026" y="198678"/>
          <a:ext cx="1869240" cy="118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Webpack dev server (ng start)</a:t>
          </a:r>
        </a:p>
      </dsp:txBody>
      <dsp:txXfrm>
        <a:off x="4461791" y="233443"/>
        <a:ext cx="1799710" cy="1117437"/>
      </dsp:txXfrm>
    </dsp:sp>
    <dsp:sp modelId="{399FDA4A-AFE3-7945-865F-21BC17BA46AA}">
      <dsp:nvSpPr>
        <dsp:cNvPr id="0" name=""/>
        <dsp:cNvSpPr/>
      </dsp:nvSpPr>
      <dsp:spPr>
        <a:xfrm>
          <a:off x="3077019" y="1731974"/>
          <a:ext cx="1869240" cy="1186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A69E-B8B8-3D4E-9A01-E258DC05465E}">
      <dsp:nvSpPr>
        <dsp:cNvPr id="0" name=""/>
        <dsp:cNvSpPr/>
      </dsp:nvSpPr>
      <dsp:spPr>
        <a:xfrm>
          <a:off x="3284712" y="1929283"/>
          <a:ext cx="1869240" cy="118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SPA from memory</a:t>
          </a:r>
        </a:p>
      </dsp:txBody>
      <dsp:txXfrm>
        <a:off x="3319477" y="1964048"/>
        <a:ext cx="1799710" cy="1117437"/>
      </dsp:txXfrm>
    </dsp:sp>
    <dsp:sp modelId="{11534C04-92BE-F14F-9E87-88CD86EF7B68}">
      <dsp:nvSpPr>
        <dsp:cNvPr id="0" name=""/>
        <dsp:cNvSpPr/>
      </dsp:nvSpPr>
      <dsp:spPr>
        <a:xfrm>
          <a:off x="5361646" y="1731974"/>
          <a:ext cx="1869240" cy="1186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31373-1D4E-AA41-9FE3-E2CC4D0B9C78}">
      <dsp:nvSpPr>
        <dsp:cNvPr id="0" name=""/>
        <dsp:cNvSpPr/>
      </dsp:nvSpPr>
      <dsp:spPr>
        <a:xfrm>
          <a:off x="5569340" y="1929283"/>
          <a:ext cx="1869240" cy="118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sam</a:t>
          </a:r>
          <a:r>
            <a:rPr lang="en-US" sz="2200" kern="1200" dirty="0"/>
            <a:t> local start-</a:t>
          </a:r>
          <a:r>
            <a:rPr lang="en-US" sz="2200" kern="1200" dirty="0" err="1"/>
            <a:t>api</a:t>
          </a:r>
          <a:r>
            <a:rPr lang="en-US" sz="2200" kern="1200" dirty="0"/>
            <a:t> (via </a:t>
          </a:r>
          <a:r>
            <a:rPr lang="en-US" sz="2200" kern="1200" dirty="0" err="1"/>
            <a:t>proxy.conf.js</a:t>
          </a:r>
          <a:r>
            <a:rPr lang="en-US" sz="2200" kern="1200" dirty="0"/>
            <a:t>)</a:t>
          </a:r>
        </a:p>
      </dsp:txBody>
      <dsp:txXfrm>
        <a:off x="5604105" y="1964048"/>
        <a:ext cx="1799710" cy="1117437"/>
      </dsp:txXfrm>
    </dsp:sp>
    <dsp:sp modelId="{5F28DF42-9F39-F146-935C-5DD6B22EB1DD}">
      <dsp:nvSpPr>
        <dsp:cNvPr id="0" name=""/>
        <dsp:cNvSpPr/>
      </dsp:nvSpPr>
      <dsp:spPr>
        <a:xfrm>
          <a:off x="5361646" y="3462579"/>
          <a:ext cx="1869240" cy="1186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B69E7-2A24-B442-A02F-7122FA0B29A3}">
      <dsp:nvSpPr>
        <dsp:cNvPr id="0" name=""/>
        <dsp:cNvSpPr/>
      </dsp:nvSpPr>
      <dsp:spPr>
        <a:xfrm>
          <a:off x="5569340" y="3659888"/>
          <a:ext cx="1869240" cy="1186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S3 (Data)</a:t>
          </a:r>
        </a:p>
      </dsp:txBody>
      <dsp:txXfrm>
        <a:off x="5604105" y="3694653"/>
        <a:ext cx="1799710" cy="111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4849EF-1198-4F2E-A1FD-E7DE9CF77E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EB185-577E-4BBB-84A9-D2AD38A4B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70A5-9E22-4667-9E17-657CC166CAEC}" type="datetimeFigureOut">
              <a:rPr lang="en-AU" smtClean="0"/>
              <a:t>3/4/19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2A3D-E385-49CC-A954-F5AED9ACA0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5C596-CB11-4496-AE4D-404F7BD35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0C28-C8BF-4965-A13F-BF150BAD5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884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0B2D-54B7-4F2B-8E4E-F3B8763D61F0}" type="datetimeFigureOut">
              <a:rPr lang="en-AU" smtClean="0"/>
              <a:t>3/4/19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1DA9B-2664-4713-89F3-F45F5950A5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72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9340-B25D-4D43-8478-C171B9E3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299C-2B47-4D4D-A3F6-3DAF6EA75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ECDD-D7B7-4C51-9FBA-0378659A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08E3-0C67-452D-BDB3-DD499379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5E44-0B0D-4A83-88DC-31B026F2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D2E9-702B-4104-A0F4-143B4307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E3E5-2F8D-4F78-A466-E4E2E85F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1039-73E2-4ED7-9FA1-18A8EE67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9618-5A60-433F-9500-19B5576C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8CEF-ACFF-4244-BEAA-A025CB69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7F9CFD-5327-4C3D-8D17-6D2D537FBADE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3F35E-5DD9-4064-93D0-A07DFFB46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12AE5-06C6-4CBF-AEE4-057EB43BB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189E9-DD91-4295-AD1A-143C6E8D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8138-BA9F-4DCD-AD8C-87A47529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1E4F-17CD-4232-A5B3-292D8162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EBD7-8AB4-490A-8BD4-D4ECE2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321B4-DDFE-4229-8384-6343387FDCCC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529F1-1F4A-4D93-B7CD-61D8073BC6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8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E4AD1-6E64-4288-B45F-64AC304541E8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E31B-31EF-4A58-A55B-11C681B1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36629"/>
            <a:ext cx="10515600" cy="104098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1B1F2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F61E-37A2-413E-9F08-0A44C5B4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77609"/>
            <a:ext cx="10515600" cy="484804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47A1-FACB-4F0F-A83C-DF71F70F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07B9-2772-4463-9B1C-80023EC7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4299-CD99-4E47-BBA0-5D2D7650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0000"/>
            <a:ext cx="2743200" cy="365125"/>
          </a:xfrm>
        </p:spPr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CB7322-AC4E-4AB9-8145-1624E547AF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7A7E-A545-4A3C-B4CC-80881FDD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072FF-1237-4FF7-AAAD-FE44FB9E3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9B8B-A050-4EAE-8AE2-1A43016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0D3A-7C7C-45E3-9D71-50952D24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84AD-1D2A-47AD-AF4E-48ADF368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4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B3A-043F-4E16-B7E6-24375D18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06D1-0A53-47A9-8E04-FEE77CD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59ECE-E297-4885-9552-4BA4B896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FD45-E4C4-46F5-BD97-9C99A06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1378-F40F-4395-BBC4-BD8DEF8B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2B467-445A-49A4-83E7-36C96DC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6C936-9237-4050-9DDC-67B0DFA289BD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7DD51-816F-452E-AB99-2C329E1546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EC4E-DAB9-4899-8D0F-00A36F57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4F2B-8360-4C90-BD70-9B0E4D0E1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36D27-CCDA-4AA8-BD0E-638B9F7F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7EDE7-7730-4D0A-95B9-33CAF0F9C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7985B-83D3-4FBF-95E2-CFB352CA7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FC363-16CE-48A5-B589-2A6A64EF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47FC7-86C0-486D-AAD8-EF1538F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C15CD-5399-4088-96ED-8D17D4C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2254D-BEFF-477D-B6CA-EC9E8A3B8433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44CEF0-92DD-49CB-9D3A-4F67FD813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F1FB-641A-4994-AE17-055EDE29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417C4-831A-4655-8C3A-1BE95BDB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AECB-4F4F-4B7C-9EAB-3B9A5B2D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262B-5139-4E5A-A0F9-C6EF35C7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BDEDA-39A5-420C-B828-9B913EB4CA7B}"/>
              </a:ext>
            </a:extLst>
          </p:cNvPr>
          <p:cNvSpPr/>
          <p:nvPr userDrawn="1"/>
        </p:nvSpPr>
        <p:spPr>
          <a:xfrm rot="20281072">
            <a:off x="10901514" y="5725181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56E52-BE21-4A19-988B-EBF22AF04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22726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E1A5C-823F-4219-8905-AA322E0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9B6E0-C4AA-45D9-9327-090B9636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D59C-D34E-4328-92DF-447DE4AD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1C307-9DC6-4D02-9A03-3464C4C131B0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11BA7-5C7B-4509-9C68-E129A7BB7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8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5432-268A-4BB7-8B39-91FBD41D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1DF1-5C22-465E-A74A-7AFE90E5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D5E39-DE48-4CDD-8AF5-9D9289B5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904E4-D5D7-4490-99DA-4C384EFE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41010-F29A-44A7-8B38-C9D9A2C2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F31E-E6EC-4452-8ED3-A06B01C9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7E6C6-5A74-4B00-98A9-6CCD8A046AE8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40027A-001D-4B77-ADF9-89619BAE1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F41-9021-44CE-97AA-71A37CFC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599FC-A261-496E-B59D-3A9DD1E4A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2B02-86FB-46A0-8655-27385651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BBEF2-625A-4209-99D5-9E46C3A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0B5C-F7A1-40F4-8D18-30E120C3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BDC-B9DF-4AA2-8035-E249AB62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5110E-AF39-487B-95BD-2E804A651098}"/>
              </a:ext>
            </a:extLst>
          </p:cNvPr>
          <p:cNvSpPr/>
          <p:nvPr userDrawn="1"/>
        </p:nvSpPr>
        <p:spPr>
          <a:xfrm rot="20281072">
            <a:off x="10901514" y="5707597"/>
            <a:ext cx="2217914" cy="1475380"/>
          </a:xfrm>
          <a:prstGeom prst="rect">
            <a:avLst/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65457-7FFC-4044-A4A6-EDEAABEC6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804" y="6205142"/>
            <a:ext cx="1084764" cy="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823A2-7732-4384-95F2-FD4D1E34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FE0A-054C-4CC4-BA0A-C54ACF41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91EC-6F63-46B6-BB40-B9338C0CB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A9B5-FE23-4A28-B216-79634DF69087}" type="datetimeFigureOut">
              <a:rPr lang="en-AU" smtClean="0"/>
              <a:t>3/4/19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8197-E0B0-49B1-A9BA-73F16BEB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0A94-ECFB-4C36-AB07-672F17FAF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BE27-B256-4190-9228-6000E241B4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57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2eoex7aeagjrb.cloudfront.net/" TargetMode="External"/><Relationship Id="rId2" Type="http://schemas.openxmlformats.org/officeDocument/2006/relationships/hyperlink" Target="https://github.com/studds/spa-on-s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s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cloudfront/" TargetMode="External"/><Relationship Id="rId4" Type="http://schemas.openxmlformats.org/officeDocument/2006/relationships/hyperlink" Target="https://aws.amazon.com/api-gatewa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serverless-application-model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labs/aws-sam-cl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9DE274-6CF1-4DB5-88FE-84FE3907B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18" y="1334411"/>
            <a:ext cx="9461457" cy="175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n-GB" sz="5000" b="1" kern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defRPr/>
            </a:pPr>
            <a:endParaRPr lang="en-GB" sz="5000" b="1" kern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defRPr/>
            </a:pPr>
            <a:r>
              <a:rPr lang="en-GB" sz="5000" b="1" kern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SPAs with SAM</a:t>
            </a:r>
          </a:p>
          <a:p>
            <a:pPr>
              <a:defRPr/>
            </a:pPr>
            <a:r>
              <a:rPr lang="en-GB" sz="2400" b="1" kern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Hosting Angular apps on AWS serverless infrastructure</a:t>
            </a:r>
          </a:p>
          <a:p>
            <a:pPr>
              <a:defRPr/>
            </a:pPr>
            <a:endParaRPr lang="en-GB" sz="2400" b="1" kern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defRPr/>
            </a:pPr>
            <a:r>
              <a:rPr lang="en-GB" sz="2400" b="1" kern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April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66349-BA99-4997-B412-E9A205D9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8" y="4648200"/>
            <a:ext cx="27283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3680-C5B5-2547-8EE4-AD508BF5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2D24-4C68-6548-9456-455ABB9B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</a:t>
            </a:r>
            <a:r>
              <a:rPr lang="en-US" dirty="0" err="1"/>
              <a:t>sam</a:t>
            </a:r>
            <a:r>
              <a:rPr lang="en-US" dirty="0"/>
              <a:t> &amp;&amp;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cd spa &amp;&amp;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4222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26B3-636A-F943-9F40-AE5E4EF7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AB5D-3AFF-0D4F-88ED-3948B74B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 – a pretty basic angular app</a:t>
            </a:r>
          </a:p>
          <a:p>
            <a:r>
              <a:rPr lang="en-US" dirty="0" err="1"/>
              <a:t>sam</a:t>
            </a:r>
            <a:r>
              <a:rPr lang="en-US" dirty="0"/>
              <a:t>/</a:t>
            </a:r>
            <a:r>
              <a:rPr lang="en-US" dirty="0" err="1"/>
              <a:t>template.yaml</a:t>
            </a:r>
            <a:r>
              <a:rPr lang="en-US" dirty="0"/>
              <a:t> – creates the infrastructure</a:t>
            </a:r>
          </a:p>
          <a:p>
            <a:r>
              <a:rPr lang="en-US" dirty="0" err="1"/>
              <a:t>sam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webpack.config.ts</a:t>
            </a:r>
            <a:r>
              <a:rPr lang="en-US" dirty="0"/>
              <a:t> – builds the code</a:t>
            </a:r>
          </a:p>
          <a:p>
            <a:r>
              <a:rPr lang="en-US" dirty="0" err="1"/>
              <a:t>sam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/add-</a:t>
            </a:r>
            <a:r>
              <a:rPr lang="en-US" dirty="0" err="1"/>
              <a:t>item.ts</a:t>
            </a:r>
            <a:r>
              <a:rPr lang="en-US" dirty="0"/>
              <a:t> – saves the file to 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FB7C-A2AB-994B-B584-C9237DDB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0CA9-F77B-DF45-88F4-98F714E6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Lambda</a:t>
            </a:r>
          </a:p>
          <a:p>
            <a:r>
              <a:rPr lang="en-US" dirty="0"/>
              <a:t>CloudWatch logs</a:t>
            </a:r>
          </a:p>
        </p:txBody>
      </p:sp>
    </p:spTree>
    <p:extLst>
      <p:ext uri="{BB962C8B-B14F-4D97-AF65-F5344CB8AC3E}">
        <p14:creationId xmlns:p14="http://schemas.microsoft.com/office/powerpoint/2010/main" val="232419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586-C85B-6044-B825-060CF1A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4DF5-42CE-9546-84A6-D43A266C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https://github.com/studds/spa-on-sam</a:t>
            </a:r>
            <a:endParaRPr lang="en-US" dirty="0"/>
          </a:p>
          <a:p>
            <a:r>
              <a:rPr lang="en-US" dirty="0"/>
              <a:t>Demo deploy: </a:t>
            </a:r>
            <a:r>
              <a:rPr lang="en-US" dirty="0">
                <a:hlinkClick r:id="rId3"/>
              </a:rPr>
              <a:t>https://d2eoex7aeagjrb.cloudfront.net/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55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869-7B56-AC4E-AE40-5387FC40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hiring!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BDFE-5F49-034F-BD75-E6007EB4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stack: full serverless, angular 7, typescript, node 8</a:t>
            </a:r>
          </a:p>
          <a:p>
            <a:r>
              <a:rPr lang="en-US" dirty="0"/>
              <a:t>Agile: planning poker, backlog reviews, retros</a:t>
            </a:r>
          </a:p>
          <a:p>
            <a:r>
              <a:rPr lang="en-US" dirty="0"/>
              <a:t>Committed to quality: PRs for all changes, e2e &amp; unit tests, linting</a:t>
            </a:r>
          </a:p>
          <a:p>
            <a:r>
              <a:rPr lang="en-US" dirty="0"/>
              <a:t>Time &amp; space to learn &amp; grow</a:t>
            </a:r>
          </a:p>
        </p:txBody>
      </p:sp>
    </p:spTree>
    <p:extLst>
      <p:ext uri="{BB962C8B-B14F-4D97-AF65-F5344CB8AC3E}">
        <p14:creationId xmlns:p14="http://schemas.microsoft.com/office/powerpoint/2010/main" val="22107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E43615-4C30-4485-9648-1F85E811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620688"/>
            <a:ext cx="4039998" cy="4930246"/>
          </a:xfrm>
        </p:spPr>
        <p:txBody>
          <a:bodyPr>
            <a:normAutofit/>
          </a:bodyPr>
          <a:lstStyle/>
          <a:p>
            <a:pPr algn="r"/>
            <a:r>
              <a:rPr lang="en-AU" sz="6000" dirty="0"/>
              <a:t>AGENDA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1C72CF-037C-4DA7-9E8A-7263DF93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70" y="109968"/>
            <a:ext cx="6364960" cy="5951686"/>
          </a:xfrm>
        </p:spPr>
        <p:txBody>
          <a:bodyPr anchor="ctr">
            <a:normAutofit/>
          </a:bodyPr>
          <a:lstStyle/>
          <a:p>
            <a:endParaRPr lang="en-AU" sz="2000" dirty="0"/>
          </a:p>
          <a:p>
            <a:endParaRPr lang="en-AU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AU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hmer UI" pitchFamily="34" charset="0"/>
              </a:rPr>
              <a:t>Why?</a:t>
            </a:r>
          </a:p>
          <a:p>
            <a:pPr marL="457200" indent="-457200">
              <a:buAutoNum type="arabicPeriod"/>
            </a:pPr>
            <a:r>
              <a:rPr lang="en-AU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hmer UI" pitchFamily="34" charset="0"/>
              </a:rPr>
              <a:t>What?</a:t>
            </a:r>
          </a:p>
          <a:p>
            <a:pPr marL="457200" indent="-457200">
              <a:buAutoNum type="arabicPeriod"/>
            </a:pPr>
            <a:r>
              <a:rPr lang="en-AU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hmer UI" pitchFamily="34" charset="0"/>
              </a:rPr>
              <a:t>How?</a:t>
            </a:r>
          </a:p>
          <a:p>
            <a:pPr marL="457200" indent="-457200">
              <a:buAutoNum type="arabicPeriod"/>
            </a:pPr>
            <a:r>
              <a:rPr lang="en-AU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hmer UI" pitchFamily="34" charset="0"/>
              </a:rPr>
              <a:t>Code!</a:t>
            </a:r>
          </a:p>
          <a:p>
            <a:pPr marL="0" indent="0">
              <a:buNone/>
            </a:pPr>
            <a:endParaRPr lang="en-AU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Khmer UI" pitchFamily="34" charset="0"/>
            </a:endParaRPr>
          </a:p>
          <a:p>
            <a:endParaRPr lang="en-AU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CC03A1-3941-43B4-B16C-82D7A6796764}"/>
              </a:ext>
            </a:extLst>
          </p:cNvPr>
          <p:cNvCxnSpPr>
            <a:cxnSpLocks/>
          </p:cNvCxnSpPr>
          <p:nvPr/>
        </p:nvCxnSpPr>
        <p:spPr bwMode="auto">
          <a:xfrm>
            <a:off x="4943872" y="1196752"/>
            <a:ext cx="0" cy="44766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198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2977-8BB9-9048-A5F7-211C6470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5FCB-CBB9-0F4E-BF9B-AF7CA01C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  <a:p>
            <a:pPr lvl="1"/>
            <a:r>
              <a:rPr lang="en-US" dirty="0"/>
              <a:t>Low-traffic sites cost &lt;$0.10 per month</a:t>
            </a:r>
          </a:p>
          <a:p>
            <a:r>
              <a:rPr lang="en-US" dirty="0"/>
              <a:t>Scalable!</a:t>
            </a:r>
          </a:p>
          <a:p>
            <a:pPr lvl="1"/>
            <a:r>
              <a:rPr lang="en-US" dirty="0"/>
              <a:t>S3 / CloudFront / Lambda can serve millions of users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6974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5D71-5EF3-C840-BB38-9D351B6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9375-BF92-3D40-9F8D-CFD26465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gets rid of servers</a:t>
            </a:r>
          </a:p>
          <a:p>
            <a:r>
              <a:rPr lang="en-US" dirty="0"/>
              <a:t>… or at least, it means you don’t have to worry about them</a:t>
            </a:r>
          </a:p>
          <a:p>
            <a:r>
              <a:rPr lang="en-US" dirty="0"/>
              <a:t>Easy to manage</a:t>
            </a:r>
          </a:p>
          <a:p>
            <a:r>
              <a:rPr lang="en-US" dirty="0"/>
              <a:t>No late-night calls when the server goes down</a:t>
            </a:r>
          </a:p>
        </p:txBody>
      </p:sp>
    </p:spTree>
    <p:extLst>
      <p:ext uri="{BB962C8B-B14F-4D97-AF65-F5344CB8AC3E}">
        <p14:creationId xmlns:p14="http://schemas.microsoft.com/office/powerpoint/2010/main" val="76980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2B0-8740-894C-8386-65CB166E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we’ll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FA5D-4B59-8643-AF97-4D0D073B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S3</a:t>
            </a:r>
            <a:endParaRPr lang="en-US" dirty="0"/>
          </a:p>
          <a:p>
            <a:pPr lvl="1"/>
            <a:r>
              <a:rPr lang="en-US" dirty="0"/>
              <a:t>A big bucket for storing things</a:t>
            </a:r>
          </a:p>
          <a:p>
            <a:r>
              <a:rPr lang="en-US" dirty="0">
                <a:hlinkClick r:id="rId3"/>
              </a:rPr>
              <a:t>Lambda</a:t>
            </a:r>
            <a:endParaRPr lang="en-US" dirty="0"/>
          </a:p>
          <a:p>
            <a:pPr lvl="1"/>
            <a:r>
              <a:rPr lang="en-US" dirty="0"/>
              <a:t>Run code in response to events</a:t>
            </a:r>
          </a:p>
          <a:p>
            <a:r>
              <a:rPr lang="en-US" dirty="0">
                <a:hlinkClick r:id="rId4"/>
              </a:rPr>
              <a:t>API Gateway</a:t>
            </a:r>
            <a:endParaRPr lang="en-US" dirty="0"/>
          </a:p>
          <a:p>
            <a:pPr lvl="1"/>
            <a:r>
              <a:rPr lang="en-US" dirty="0"/>
              <a:t>Take HTTP requests and send them to </a:t>
            </a:r>
            <a:r>
              <a:rPr lang="en-US" dirty="0" err="1"/>
              <a:t>Lambas</a:t>
            </a:r>
            <a:endParaRPr lang="en-US" dirty="0"/>
          </a:p>
          <a:p>
            <a:r>
              <a:rPr lang="en-US" dirty="0">
                <a:hlinkClick r:id="rId5"/>
              </a:rPr>
              <a:t>CloudFront</a:t>
            </a:r>
            <a:endParaRPr lang="en-US" dirty="0"/>
          </a:p>
          <a:p>
            <a:pPr lvl="1"/>
            <a:r>
              <a:rPr lang="en-US" dirty="0"/>
              <a:t>A Content Delivery Network (makes requests fast)</a:t>
            </a:r>
          </a:p>
        </p:txBody>
      </p:sp>
    </p:spTree>
    <p:extLst>
      <p:ext uri="{BB962C8B-B14F-4D97-AF65-F5344CB8AC3E}">
        <p14:creationId xmlns:p14="http://schemas.microsoft.com/office/powerpoint/2010/main" val="188276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2B0-8740-894C-8386-65CB166E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Serverless Application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FA5D-4B59-8643-AF97-4D0D073B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YAML</a:t>
            </a:r>
          </a:p>
          <a:p>
            <a:r>
              <a:rPr lang="en-US" dirty="0"/>
              <a:t>Built around </a:t>
            </a:r>
            <a:r>
              <a:rPr lang="en-US" dirty="0">
                <a:hlinkClick r:id="rId2"/>
              </a:rPr>
              <a:t>CloudFormation</a:t>
            </a:r>
            <a:endParaRPr lang="en-US" dirty="0"/>
          </a:p>
          <a:p>
            <a:r>
              <a:rPr lang="en-US" dirty="0"/>
              <a:t>CloudFormation is long-winded</a:t>
            </a:r>
          </a:p>
          <a:p>
            <a:r>
              <a:rPr lang="en-US" dirty="0">
                <a:hlinkClick r:id="rId3"/>
              </a:rPr>
              <a:t>SAM</a:t>
            </a:r>
            <a:r>
              <a:rPr lang="en-US" dirty="0"/>
              <a:t> makes it a little less so</a:t>
            </a:r>
          </a:p>
          <a:p>
            <a:r>
              <a:rPr lang="en-US" dirty="0"/>
              <a:t>Also provides </a:t>
            </a:r>
            <a:r>
              <a:rPr lang="en-US" dirty="0" err="1">
                <a:hlinkClick r:id="rId4"/>
              </a:rPr>
              <a:t>sam</a:t>
            </a:r>
            <a:r>
              <a:rPr lang="en-US" dirty="0">
                <a:hlinkClick r:id="rId4"/>
              </a:rPr>
              <a:t> cli</a:t>
            </a:r>
            <a:r>
              <a:rPr lang="en-US" dirty="0"/>
              <a:t> tool so you can test your lambdas locally</a:t>
            </a:r>
          </a:p>
        </p:txBody>
      </p:sp>
    </p:spTree>
    <p:extLst>
      <p:ext uri="{BB962C8B-B14F-4D97-AF65-F5344CB8AC3E}">
        <p14:creationId xmlns:p14="http://schemas.microsoft.com/office/powerpoint/2010/main" val="27882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FF3-69DA-7F41-8DCB-D8976B4D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(</a:t>
            </a:r>
            <a:r>
              <a:rPr lang="en-US" dirty="0" err="1"/>
              <a:t>MaVP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6BBC-CB9B-F14A-A481-0084B3D1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a sad lack of creativity</a:t>
            </a:r>
          </a:p>
          <a:p>
            <a:r>
              <a:rPr lang="en-US" dirty="0"/>
              <a:t>A really basic list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673-5CFA-104A-ABFA-D579C57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(prod)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FEC92-732A-1B46-A9B6-ACF90F940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001243"/>
              </p:ext>
            </p:extLst>
          </p:nvPr>
        </p:nvGraphicFramePr>
        <p:xfrm>
          <a:off x="342900" y="1277938"/>
          <a:ext cx="10515600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A8F2C73-5E3C-B44E-A5F2-78F8B5EB8E59}"/>
              </a:ext>
            </a:extLst>
          </p:cNvPr>
          <p:cNvSpPr/>
          <p:nvPr/>
        </p:nvSpPr>
        <p:spPr>
          <a:xfrm>
            <a:off x="7586662" y="1277609"/>
            <a:ext cx="2143125" cy="1508454"/>
          </a:xfrm>
          <a:prstGeom prst="wedgeRoundRectCallout">
            <a:avLst>
              <a:gd name="adj1" fmla="val -144833"/>
              <a:gd name="adj2" fmla="val 25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origin! No CORS!</a:t>
            </a:r>
          </a:p>
        </p:txBody>
      </p:sp>
    </p:spTree>
    <p:extLst>
      <p:ext uri="{BB962C8B-B14F-4D97-AF65-F5344CB8AC3E}">
        <p14:creationId xmlns:p14="http://schemas.microsoft.com/office/powerpoint/2010/main" val="366175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673-5CFA-104A-ABFA-D579C57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(dev)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1FEC92-732A-1B46-A9B6-ACF90F940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74925"/>
              </p:ext>
            </p:extLst>
          </p:nvPr>
        </p:nvGraphicFramePr>
        <p:xfrm>
          <a:off x="342900" y="1277938"/>
          <a:ext cx="10515600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2A93F56-2AAA-1348-9E76-130994826D6A}"/>
              </a:ext>
            </a:extLst>
          </p:cNvPr>
          <p:cNvSpPr/>
          <p:nvPr/>
        </p:nvSpPr>
        <p:spPr>
          <a:xfrm>
            <a:off x="8420100" y="2193596"/>
            <a:ext cx="2143125" cy="1508454"/>
          </a:xfrm>
          <a:prstGeom prst="wedgeRoundRectCallout">
            <a:avLst>
              <a:gd name="adj1" fmla="val -82833"/>
              <a:gd name="adj2" fmla="val 22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use </a:t>
            </a:r>
            <a:r>
              <a:rPr lang="en-US" dirty="0" err="1"/>
              <a:t>proxy.conf.js</a:t>
            </a:r>
            <a:r>
              <a:rPr lang="en-US" dirty="0"/>
              <a:t> to mimic CloudFront</a:t>
            </a:r>
          </a:p>
        </p:txBody>
      </p:sp>
    </p:spTree>
    <p:extLst>
      <p:ext uri="{BB962C8B-B14F-4D97-AF65-F5344CB8AC3E}">
        <p14:creationId xmlns:p14="http://schemas.microsoft.com/office/powerpoint/2010/main" val="335815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p r o p e r t i e s   x m l n s = " h t t p : / / w w w . i m a n a g e . c o m / w o r k / x m l s c h e m a " >  
     < d o c u m e n t i d > F I N D E X ! 6 0 8 2 8 8 6 0 . 1 < / d o c u m e n t i d >  
     < s e n d e r i d > A D A M . F L A N A G A N < / s e n d e r i d >  
     < s e n d e r e m a i l > A D A M . F L A N A G A N @ F I N D E X . C O M . A U < / s e n d e r e m a i l >  
     < l a s t m o d i f i e d > 2 0 1 9 - 0 4 - 0 1 T 1 6 : 2 7 : 0 2 . 0 0 0 0 0 0 0 + 1 1 : 0 0 < / l a s t m o d i f i e d >  
 < / p r o p e r t i e s > 
</file>

<file path=customXml/itemProps1.xml><?xml version="1.0" encoding="utf-8"?>
<ds:datastoreItem xmlns:ds="http://schemas.openxmlformats.org/officeDocument/2006/customXml" ds:itemID="{6AC3C157-CD0A-394F-9394-5277B6B4764B}">
  <ds:schemaRefs>
    <ds:schemaRef ds:uri="http://www.imanage.com/work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356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Khmer UI</vt:lpstr>
      <vt:lpstr>Office Theme</vt:lpstr>
      <vt:lpstr>PowerPoint Presentation</vt:lpstr>
      <vt:lpstr>AGENDA</vt:lpstr>
      <vt:lpstr>Why?</vt:lpstr>
      <vt:lpstr>What’s serverless?</vt:lpstr>
      <vt:lpstr>AWS services we’ll be using</vt:lpstr>
      <vt:lpstr>AWS Serverless Application Model</vt:lpstr>
      <vt:lpstr>The project (MaVP)</vt:lpstr>
      <vt:lpstr>Architecture (prod)</vt:lpstr>
      <vt:lpstr>Architecture (dev)</vt:lpstr>
      <vt:lpstr>Running locally</vt:lpstr>
      <vt:lpstr>Code</vt:lpstr>
      <vt:lpstr>AWS Console</vt:lpstr>
      <vt:lpstr>Code</vt:lpstr>
      <vt:lpstr>We’re hiring!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Spielvogel</dc:creator>
  <cp:lastModifiedBy>Daniel Studds</cp:lastModifiedBy>
  <cp:revision>216</cp:revision>
  <dcterms:created xsi:type="dcterms:W3CDTF">2019-02-14T00:27:46Z</dcterms:created>
  <dcterms:modified xsi:type="dcterms:W3CDTF">2019-04-03T08:32:09Z</dcterms:modified>
</cp:coreProperties>
</file>