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B7F6A-A8B2-40E9-B014-422CD63E13B2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E5D90-4FFD-4295-9A52-0CF058BAD3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63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E5D90-4FFD-4295-9A52-0CF058BAD3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80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97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6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71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28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42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89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3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42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3D9D-3742-6640-B5FA-7AC2C9941626}" type="datetimeFigureOut">
              <a:rPr kumimoji="1" lang="zh-CN" altLang="en-US" smtClean="0"/>
              <a:t>2016/11/18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9B95-E806-0F43-9928-B7F2E930D4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65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浅谈</a:t>
            </a:r>
            <a:r>
              <a:rPr kumimoji="1" lang="en-US" altLang="zh-CN" dirty="0" smtClean="0"/>
              <a:t>canvas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64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canvas</a:t>
            </a:r>
            <a:r>
              <a:rPr lang="zh-CN" altLang="en-US" dirty="0"/>
              <a:t>更有意思的一项特性就是图像操作能力。可以用于动态的图像合成或者作为图形的背景，以及游戏界面（</a:t>
            </a:r>
            <a:r>
              <a:rPr lang="en-US" altLang="zh-CN" dirty="0"/>
              <a:t>Sprites</a:t>
            </a:r>
            <a:r>
              <a:rPr lang="zh-CN" altLang="en-US" dirty="0"/>
              <a:t>）等等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浏览器</a:t>
            </a:r>
            <a:r>
              <a:rPr lang="zh-CN" altLang="en-US" dirty="0"/>
              <a:t>支持的任意格式的外部图片都可以使用，比如</a:t>
            </a:r>
            <a:r>
              <a:rPr lang="en-US" altLang="zh-CN" dirty="0"/>
              <a:t>PNG</a:t>
            </a:r>
            <a:r>
              <a:rPr lang="zh-CN" altLang="en-US" dirty="0"/>
              <a:t>、</a:t>
            </a:r>
            <a:r>
              <a:rPr lang="en-US" altLang="zh-CN" dirty="0"/>
              <a:t>GIF</a:t>
            </a:r>
            <a:r>
              <a:rPr lang="zh-CN" altLang="en-US" dirty="0"/>
              <a:t>或者</a:t>
            </a:r>
            <a:r>
              <a:rPr lang="en-US" altLang="zh-CN" dirty="0"/>
              <a:t>JPEG</a:t>
            </a:r>
            <a:r>
              <a:rPr lang="zh-CN" altLang="en-US" dirty="0"/>
              <a:t>。 你甚至可以将同一个页面中其他</a:t>
            </a:r>
            <a:r>
              <a:rPr lang="en-US" altLang="zh-CN" dirty="0"/>
              <a:t>canvas</a:t>
            </a:r>
            <a:r>
              <a:rPr lang="zh-CN" altLang="en-US" dirty="0"/>
              <a:t>元素生成的图片作为图片源。</a:t>
            </a:r>
          </a:p>
        </p:txBody>
      </p:sp>
    </p:spTree>
    <p:extLst>
      <p:ext uri="{BB962C8B-B14F-4D97-AF65-F5344CB8AC3E}">
        <p14:creationId xmlns:p14="http://schemas.microsoft.com/office/powerpoint/2010/main" val="38228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绘制图片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引入图像到</a:t>
            </a:r>
            <a:r>
              <a:rPr lang="en-US" altLang="zh-CN" sz="2800" dirty="0" smtClean="0"/>
              <a:t>canvas</a:t>
            </a:r>
            <a:r>
              <a:rPr lang="zh-CN" altLang="en-US" sz="2800" dirty="0" smtClean="0"/>
              <a:t>里</a:t>
            </a:r>
            <a:r>
              <a:rPr lang="zh-CN" altLang="en-US" sz="2800" dirty="0"/>
              <a:t>需要以下两步基本操作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，获取一个指向</a:t>
            </a:r>
            <a:r>
              <a:rPr lang="en-US" altLang="zh-CN" sz="2800" dirty="0" err="1" smtClean="0"/>
              <a:t>HTMLImageElement</a:t>
            </a:r>
            <a:r>
              <a:rPr lang="zh-CN" altLang="en-US" sz="2800" dirty="0" smtClean="0"/>
              <a:t>的对象或者另一个</a:t>
            </a:r>
            <a:r>
              <a:rPr lang="en-US" altLang="zh-CN" sz="2800" dirty="0" smtClean="0"/>
              <a:t>canvas</a:t>
            </a:r>
            <a:r>
              <a:rPr lang="zh-CN" altLang="en-US" sz="2800" dirty="0" smtClean="0"/>
              <a:t>元素的引用作为源，也可以通过提供一个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的方式来使用图片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，使用</a:t>
            </a:r>
            <a:r>
              <a:rPr lang="en-US" altLang="zh-CN" sz="2800" dirty="0" err="1" smtClean="0"/>
              <a:t>drawImage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函数将图片绘制到画布上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Eg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demo7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295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个简单的动画效果</a:t>
            </a:r>
            <a:r>
              <a:rPr lang="en-US" altLang="zh-CN" dirty="0" smtClean="0"/>
              <a:t>eg:demo6</a:t>
            </a:r>
          </a:p>
        </p:txBody>
      </p:sp>
    </p:spTree>
    <p:extLst>
      <p:ext uri="{BB962C8B-B14F-4D97-AF65-F5344CB8AC3E}">
        <p14:creationId xmlns:p14="http://schemas.microsoft.com/office/powerpoint/2010/main" val="22516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友情链接 </a:t>
            </a:r>
            <a:r>
              <a:rPr lang="en-US" altLang="zh-CN" dirty="0" smtClean="0">
                <a:solidFill>
                  <a:schemeClr val="accent1"/>
                </a:solidFill>
              </a:rPr>
              <a:t>https</a:t>
            </a:r>
            <a:r>
              <a:rPr lang="en-US" altLang="zh-CN" dirty="0">
                <a:solidFill>
                  <a:schemeClr val="accent1"/>
                </a:solidFill>
              </a:rPr>
              <a:t>://developer.mozilla.org/zh-CN/docs/Web/API/Canvas_API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774"/>
            <a:ext cx="8229600" cy="5962390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6000" dirty="0" smtClean="0"/>
              <a:t>Canvas</a:t>
            </a:r>
            <a:r>
              <a:rPr kumimoji="1" lang="zh-CN" altLang="en-US" dirty="0" smtClean="0"/>
              <a:t>是一个可以使用脚本（通常为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）在其中绘制图形的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元素，它可以用于制作照片集或者制作简单的动画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sz="4800" dirty="0" smtClean="0"/>
              <a:t>浏览器支持</a:t>
            </a:r>
            <a:endParaRPr kumimoji="1" lang="en-US" altLang="zh-CN" sz="4800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80018"/>
            <a:ext cx="8529256" cy="11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65018"/>
            <a:ext cx="8229600" cy="54611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绘制图形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使用样式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基本动画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90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基本用法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&lt;</a:t>
            </a:r>
            <a:r>
              <a:rPr lang="en-US" altLang="zh-CN" sz="2400" dirty="0" smtClean="0"/>
              <a:t>canvas&gt;</a:t>
            </a:r>
            <a:r>
              <a:rPr lang="zh-CN" altLang="en-US" sz="2400" dirty="0" smtClean="0"/>
              <a:t>看起来和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元素很相像，唯一的不同就是它并没有</a:t>
            </a:r>
            <a:r>
              <a:rPr lang="en-US" altLang="zh-CN" sz="2400" dirty="0" err="1" smtClean="0"/>
              <a:t>src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alt</a:t>
            </a:r>
            <a:r>
              <a:rPr lang="zh-CN" altLang="en-US" sz="2400" dirty="0" smtClean="0"/>
              <a:t>属性。</a:t>
            </a:r>
            <a:endParaRPr lang="en-US" altLang="zh-CN" sz="2400" dirty="0" smtClean="0"/>
          </a:p>
          <a:p>
            <a:r>
              <a:rPr lang="en-US" altLang="zh-CN" sz="2400" dirty="0" smtClean="0"/>
              <a:t>&lt;canvas&gt;</a:t>
            </a:r>
            <a:r>
              <a:rPr lang="zh-CN" altLang="en-US" sz="2400" dirty="0" smtClean="0"/>
              <a:t>默认宽为</a:t>
            </a:r>
            <a:r>
              <a:rPr lang="en-US" altLang="zh-CN" sz="2400" dirty="0" smtClean="0"/>
              <a:t>300</a:t>
            </a:r>
            <a:r>
              <a:rPr lang="zh-CN" altLang="en-US" sz="2400" dirty="0" smtClean="0"/>
              <a:t>像素，高度为</a:t>
            </a:r>
            <a:r>
              <a:rPr lang="en-US" altLang="zh-CN" sz="2400" dirty="0" smtClean="0"/>
              <a:t>150</a:t>
            </a:r>
            <a:r>
              <a:rPr lang="zh-CN" altLang="en-US" sz="2400" dirty="0" smtClean="0"/>
              <a:t>像素</a:t>
            </a:r>
            <a:endParaRPr lang="en-US" altLang="zh-CN" sz="2400" dirty="0" smtClean="0"/>
          </a:p>
          <a:p>
            <a:r>
              <a:rPr lang="en-US" altLang="zh-CN" sz="2400" dirty="0" smtClean="0"/>
              <a:t>&lt;canvas&gt;</a:t>
            </a:r>
            <a:r>
              <a:rPr lang="zh-CN" altLang="en-US" sz="2400" dirty="0" smtClean="0"/>
              <a:t>也可以使用</a:t>
            </a: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来定义大小（但是</a:t>
            </a:r>
            <a:r>
              <a:rPr lang="en-US" altLang="zh-CN" sz="2400" dirty="0" err="1" smtClean="0"/>
              <a:t>css</a:t>
            </a:r>
            <a:r>
              <a:rPr lang="zh-CN" altLang="en-US" sz="2400" dirty="0" smtClean="0"/>
              <a:t>的尺寸与初始画布的比例不一致时，</a:t>
            </a:r>
            <a:r>
              <a:rPr lang="en-US" altLang="zh-CN" sz="2400" dirty="0" smtClean="0"/>
              <a:t>canvas</a:t>
            </a:r>
            <a:r>
              <a:rPr lang="zh-CN" altLang="en-US" sz="2400" dirty="0" smtClean="0"/>
              <a:t>里的内容会出现扭曲</a:t>
            </a:r>
            <a:endParaRPr lang="en-US" altLang="zh-CN" sz="2400" dirty="0" smtClean="0"/>
          </a:p>
          <a:p>
            <a:r>
              <a:rPr lang="en-US" altLang="zh-CN" sz="2400" dirty="0"/>
              <a:t>&lt;canvas&gt;</a:t>
            </a:r>
            <a:r>
              <a:rPr lang="zh-CN" altLang="en-US" sz="2400" dirty="0"/>
              <a:t>元素可以像任何一个普通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元素</a:t>
            </a:r>
            <a:r>
              <a:rPr lang="zh-CN" altLang="en-US" sz="2400" dirty="0" smtClean="0"/>
              <a:t>一样有</a:t>
            </a:r>
            <a:r>
              <a:rPr lang="en-US" altLang="zh-CN" sz="2400" dirty="0" smtClean="0"/>
              <a:t>margin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border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background</a:t>
            </a:r>
            <a:r>
              <a:rPr lang="zh-CN" altLang="en-US" sz="2400" dirty="0" smtClean="0"/>
              <a:t>等属性</a:t>
            </a:r>
            <a:r>
              <a:rPr lang="en-US" altLang="zh-CN" sz="2400" dirty="0" smtClean="0"/>
              <a:t>(demo)</a:t>
            </a:r>
          </a:p>
          <a:p>
            <a:r>
              <a:rPr lang="en-US" altLang="zh-CN" sz="2400" dirty="0" smtClean="0"/>
              <a:t>&lt;canvas&gt;</a:t>
            </a:r>
            <a:r>
              <a:rPr lang="zh-CN" altLang="en-US" sz="2400" dirty="0" smtClean="0"/>
              <a:t>提供了一个</a:t>
            </a:r>
            <a:r>
              <a:rPr lang="en-US" altLang="zh-CN" sz="2400" dirty="0" err="1" smtClean="0"/>
              <a:t>getContext</a:t>
            </a:r>
            <a:r>
              <a:rPr lang="en-US" altLang="zh-CN" sz="2400" dirty="0" smtClean="0"/>
              <a:t>(‘2d’)</a:t>
            </a:r>
            <a:r>
              <a:rPr lang="zh-CN" altLang="en-US" sz="2400" dirty="0" smtClean="0"/>
              <a:t>的方法来获得渲染上下文和绘图的功能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985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绘制图形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443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栅格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 在</a:t>
            </a:r>
            <a:r>
              <a:rPr lang="zh-CN" altLang="en-US" sz="2400" dirty="0"/>
              <a:t>我们开始画图之前，我们需要了解一下画布栅格（</a:t>
            </a:r>
            <a:r>
              <a:rPr lang="en-US" altLang="zh-CN" sz="2400" dirty="0"/>
              <a:t>canvas grid</a:t>
            </a:r>
            <a:r>
              <a:rPr lang="zh-CN" altLang="en-US" sz="2400" dirty="0"/>
              <a:t>）以及坐标</a:t>
            </a:r>
            <a:r>
              <a:rPr lang="zh-CN" altLang="en-US" sz="2400" dirty="0" smtClean="0"/>
              <a:t>空间。</a:t>
            </a:r>
            <a:r>
              <a:rPr lang="en-US" altLang="zh-CN" sz="2400" dirty="0" smtClean="0"/>
              <a:t>Demo0</a:t>
            </a:r>
          </a:p>
          <a:p>
            <a:pPr marL="0" indent="0">
              <a:buNone/>
            </a:pPr>
            <a:r>
              <a:rPr lang="en-US" altLang="zh-CN" sz="2400" dirty="0" smtClean="0"/>
              <a:t>Canvas</a:t>
            </a:r>
            <a:r>
              <a:rPr lang="zh-CN" altLang="en-US" sz="2400" dirty="0" smtClean="0"/>
              <a:t>元素会默认被网格覆盖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网格中的一个单元相当于</a:t>
            </a:r>
            <a:r>
              <a:rPr lang="en-US" altLang="zh-CN" sz="2400" dirty="0" smtClean="0"/>
              <a:t>canvas</a:t>
            </a:r>
          </a:p>
          <a:p>
            <a:pPr marL="0" indent="0">
              <a:buNone/>
            </a:pPr>
            <a:r>
              <a:rPr lang="zh-CN" altLang="en-US" sz="2400" dirty="0" smtClean="0"/>
              <a:t>中的一个像素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所有的元素相对于原点定位</a:t>
            </a:r>
            <a:endParaRPr lang="en-US" altLang="zh-CN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05" y="2560638"/>
            <a:ext cx="3684895" cy="37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绘制图形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22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绘制线条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1</a:t>
            </a:r>
            <a:r>
              <a:rPr kumimoji="1" lang="zh-CN" altLang="en-US" sz="2000" dirty="0" smtClean="0"/>
              <a:t>，</a:t>
            </a:r>
            <a:r>
              <a:rPr lang="zh-CN" altLang="en-US" sz="2000" dirty="0"/>
              <a:t>首先，你需要创建路径起始</a:t>
            </a:r>
            <a:r>
              <a:rPr lang="zh-CN" altLang="en-US" sz="2000" dirty="0" smtClean="0"/>
              <a:t>点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moveTo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x,y</a:t>
            </a:r>
            <a:r>
              <a:rPr lang="en-US" altLang="zh-CN" sz="2000" dirty="0" smtClean="0"/>
              <a:t>)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，然后用画图命令去画路径          </a:t>
            </a:r>
            <a:r>
              <a:rPr kumimoji="1" lang="en-US" altLang="zh-CN" sz="2000" dirty="0" err="1" smtClean="0"/>
              <a:t>lineTo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x,y</a:t>
            </a:r>
            <a:r>
              <a:rPr kumimoji="1" lang="en-US" altLang="zh-CN" sz="20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，封闭路径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4</a:t>
            </a:r>
            <a:r>
              <a:rPr kumimoji="1" lang="zh-CN" altLang="en-US" sz="2000" dirty="0" smtClean="0"/>
              <a:t>，</a:t>
            </a:r>
            <a:r>
              <a:rPr lang="zh-CN" altLang="en-US" sz="2000" dirty="0"/>
              <a:t>一旦路径生成，你就能通过描边或填充路径区域来渲染</a:t>
            </a:r>
            <a:r>
              <a:rPr lang="zh-CN" altLang="en-US" sz="2000" dirty="0" smtClean="0"/>
              <a:t>图形</a:t>
            </a:r>
            <a:endParaRPr lang="en-US" altLang="zh-CN" sz="2000" dirty="0" smtClean="0"/>
          </a:p>
          <a:p>
            <a:pPr marL="0" indent="0">
              <a:buNone/>
            </a:pPr>
            <a:r>
              <a:rPr kumimoji="1" lang="zh-CN" altLang="en-US" sz="2000" dirty="0" smtClean="0"/>
              <a:t>以下是所要用到的函数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b="1" dirty="0" err="1" smtClean="0"/>
              <a:t>beginPath</a:t>
            </a:r>
            <a:r>
              <a:rPr kumimoji="1" lang="en-US" altLang="zh-CN" sz="2000" b="1" dirty="0" smtClean="0"/>
              <a:t>()-</a:t>
            </a:r>
            <a:r>
              <a:rPr lang="zh-CN" altLang="en-US" sz="1600" dirty="0" smtClean="0"/>
              <a:t>新建</a:t>
            </a:r>
            <a:r>
              <a:rPr lang="zh-CN" altLang="en-US" sz="1600" dirty="0"/>
              <a:t>一条路径，生成之后，图形绘制命令被指向到路径上生成路径。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2000" b="1" dirty="0" err="1" smtClean="0"/>
              <a:t>closePath</a:t>
            </a:r>
            <a:r>
              <a:rPr kumimoji="1" lang="en-US" altLang="zh-CN" sz="2000" b="1" dirty="0" smtClean="0"/>
              <a:t>()-</a:t>
            </a:r>
            <a:r>
              <a:rPr lang="zh-CN" altLang="en-US" sz="1600" dirty="0" smtClean="0"/>
              <a:t>闭合</a:t>
            </a:r>
            <a:r>
              <a:rPr lang="zh-CN" altLang="en-US" sz="1600" dirty="0"/>
              <a:t>路径之后图形绘制命令又重新指向到上下文中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2000" b="1" dirty="0"/>
              <a:t>stroke</a:t>
            </a:r>
            <a:r>
              <a:rPr lang="en-US" altLang="zh-CN" sz="2000" b="1" dirty="0" smtClean="0"/>
              <a:t>()-</a:t>
            </a:r>
            <a:r>
              <a:rPr lang="zh-CN" altLang="en-US" sz="1600" dirty="0" smtClean="0"/>
              <a:t>通过</a:t>
            </a:r>
            <a:r>
              <a:rPr lang="zh-CN" altLang="en-US" sz="1600" dirty="0"/>
              <a:t>线条来绘制图形轮廓</a:t>
            </a:r>
            <a:r>
              <a:rPr lang="zh-CN" altLang="en-US" sz="2000" dirty="0"/>
              <a:t>。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fill</a:t>
            </a:r>
            <a:r>
              <a:rPr lang="en-US" altLang="zh-CN" sz="2000" b="1" dirty="0" smtClean="0"/>
              <a:t>()-</a:t>
            </a:r>
            <a:r>
              <a:rPr lang="zh-CN" altLang="en-US" sz="1600" dirty="0" smtClean="0"/>
              <a:t>通过</a:t>
            </a:r>
            <a:r>
              <a:rPr lang="zh-CN" altLang="en-US" sz="1600" dirty="0"/>
              <a:t>填充路径的内容区域生成实心的图形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2000" dirty="0" smtClean="0"/>
              <a:t>Eg:demo2,demo3</a:t>
            </a:r>
            <a:endParaRPr kumimoji="1" lang="zh-CN" altLang="en-US" sz="2000" dirty="0"/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27672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绘制图形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绘制矩形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1,</a:t>
            </a:r>
            <a:r>
              <a:rPr kumimoji="1" lang="zh-CN" altLang="en-US" sz="2000" dirty="0" smtClean="0"/>
              <a:t>绘制一个填充的矩形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  </a:t>
            </a:r>
            <a:r>
              <a:rPr kumimoji="1" lang="en-US" altLang="zh-CN" sz="2000" dirty="0" err="1" smtClean="0"/>
              <a:t>fillRect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x,y,width,height</a:t>
            </a:r>
            <a:r>
              <a:rPr kumimoji="1" lang="en-US" altLang="zh-CN" sz="2000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 smtClean="0"/>
              <a:t>2,</a:t>
            </a:r>
            <a:r>
              <a:rPr kumimoji="1" lang="zh-CN" altLang="en-US" sz="2000" dirty="0" smtClean="0"/>
              <a:t>绘制一个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矩形边框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 </a:t>
            </a:r>
            <a:r>
              <a:rPr kumimoji="1" lang="en-US" altLang="zh-CN" sz="2000" dirty="0" err="1" smtClean="0"/>
              <a:t>strokeReck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x,y,width,height</a:t>
            </a:r>
            <a:r>
              <a:rPr kumimoji="1" lang="en-US" altLang="zh-CN" sz="2000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en-US" altLang="zh-CN" dirty="0" smtClean="0"/>
              <a:t>, </a:t>
            </a:r>
            <a:r>
              <a:rPr kumimoji="1" lang="zh-CN" altLang="en-US" sz="2000" dirty="0" smtClean="0"/>
              <a:t>清除指定矩形区域</a:t>
            </a: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 </a:t>
            </a:r>
            <a:r>
              <a:rPr kumimoji="1" lang="en-US" altLang="zh-CN" sz="2000" dirty="0" err="1" smtClean="0"/>
              <a:t>clearRect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x,y,width,height</a:t>
            </a:r>
            <a:r>
              <a:rPr kumimoji="1" lang="en-US" altLang="zh-CN" sz="2000" dirty="0" smtClean="0"/>
              <a:t>)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 smtClean="0"/>
              <a:t>Eg:demo1,demo1-1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220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绘制图形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绘制弧形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arc(</a:t>
            </a:r>
            <a:r>
              <a:rPr kumimoji="1" lang="en-US" altLang="zh-CN" sz="1800" dirty="0" err="1" smtClean="0"/>
              <a:t>x,y,r,sAngle,eAngle,counterclockwise</a:t>
            </a:r>
            <a:r>
              <a:rPr kumimoji="1" lang="en-US" altLang="zh-CN" sz="1800" dirty="0" smtClean="0"/>
              <a:t>);</a:t>
            </a:r>
          </a:p>
          <a:p>
            <a:pPr marL="0" indent="0">
              <a:buNone/>
            </a:pPr>
            <a:r>
              <a:rPr kumimoji="1" lang="en-US" altLang="zh-CN" sz="1800" dirty="0" err="1" smtClean="0"/>
              <a:t>X,y</a:t>
            </a:r>
            <a:r>
              <a:rPr kumimoji="1" lang="zh-CN" altLang="en-US" sz="1800" dirty="0" smtClean="0"/>
              <a:t>弧的圆心坐标位置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R</a:t>
            </a:r>
            <a:r>
              <a:rPr kumimoji="1" lang="zh-CN" altLang="en-US" sz="1800" dirty="0" smtClean="0"/>
              <a:t>是弧的半径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err="1" smtClean="0"/>
              <a:t>sAngle</a:t>
            </a:r>
            <a:r>
              <a:rPr kumimoji="1" lang="zh-CN" altLang="en-US" sz="1800" dirty="0" smtClean="0"/>
              <a:t>弧的起始角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弧度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1800" dirty="0" err="1" smtClean="0"/>
              <a:t>eAngle</a:t>
            </a:r>
            <a:r>
              <a:rPr kumimoji="1" lang="zh-CN" altLang="en-US" sz="1800" dirty="0" smtClean="0"/>
              <a:t>弧的结束角</a:t>
            </a:r>
            <a:r>
              <a:rPr kumimoji="1" lang="en-US" altLang="zh-CN" sz="1800" dirty="0" smtClean="0"/>
              <a:t>(</a:t>
            </a:r>
            <a:r>
              <a:rPr kumimoji="1" lang="zh-CN" altLang="en-US" sz="1800" dirty="0" smtClean="0"/>
              <a:t>弧度</a:t>
            </a:r>
            <a:r>
              <a:rPr kumimoji="1" lang="en-US" altLang="zh-CN" sz="18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counterclockwise </a:t>
            </a:r>
            <a:r>
              <a:rPr kumimoji="1" lang="zh-CN" altLang="en-US" sz="1800" dirty="0" smtClean="0"/>
              <a:t>逆时针，还是顺时针</a:t>
            </a: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 smtClean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Eg:demo5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719" y="1600200"/>
            <a:ext cx="4273150" cy="33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运用样式与颜色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fillStyle</a:t>
            </a:r>
            <a:r>
              <a:rPr lang="en-US" altLang="zh-CN" dirty="0" smtClean="0"/>
              <a:t>=color(</a:t>
            </a:r>
            <a:r>
              <a:rPr lang="zh-CN" altLang="en-US" dirty="0" smtClean="0"/>
              <a:t>设置图形的填充颜色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strokeStyle</a:t>
            </a:r>
            <a:r>
              <a:rPr lang="en-US" altLang="zh-CN" dirty="0" smtClean="0"/>
              <a:t>=color(</a:t>
            </a:r>
            <a:r>
              <a:rPr lang="zh-CN" altLang="en-US" dirty="0" smtClean="0"/>
              <a:t>设置图形的轮廓颜色</a:t>
            </a:r>
            <a:r>
              <a:rPr lang="en-US" altLang="zh-CN" dirty="0" smtClean="0"/>
              <a:t>)demo5-1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16158"/>
            <a:ext cx="7917479" cy="29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575</Words>
  <Application>Microsoft Office PowerPoint</Application>
  <PresentationFormat>全屏显示(4:3)</PresentationFormat>
  <Paragraphs>78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宋体</vt:lpstr>
      <vt:lpstr>Arial</vt:lpstr>
      <vt:lpstr>Calibri</vt:lpstr>
      <vt:lpstr>Office 主题</vt:lpstr>
      <vt:lpstr>浅谈canvas</vt:lpstr>
      <vt:lpstr>PowerPoint 演示文稿</vt:lpstr>
      <vt:lpstr>PowerPoint 演示文稿</vt:lpstr>
      <vt:lpstr>基本用法</vt:lpstr>
      <vt:lpstr>绘制图形</vt:lpstr>
      <vt:lpstr>绘制图形</vt:lpstr>
      <vt:lpstr>绘制图形</vt:lpstr>
      <vt:lpstr>绘制图形</vt:lpstr>
      <vt:lpstr>运用样式与颜色</vt:lpstr>
      <vt:lpstr>绘制图片</vt:lpstr>
      <vt:lpstr>绘制图片</vt:lpstr>
      <vt:lpstr>基本动画</vt:lpstr>
      <vt:lpstr>PowerPoint 演示文稿</vt:lpstr>
    </vt:vector>
  </TitlesOfParts>
  <Company>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浅谈canvas</dc:title>
  <dc:creator>zj</dc:creator>
  <cp:lastModifiedBy>周军-前端业务开发部-前端工程师</cp:lastModifiedBy>
  <cp:revision>117</cp:revision>
  <dcterms:created xsi:type="dcterms:W3CDTF">2016-09-20T06:20:29Z</dcterms:created>
  <dcterms:modified xsi:type="dcterms:W3CDTF">2016-11-18T08:18:58Z</dcterms:modified>
</cp:coreProperties>
</file>