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74" r:id="rId4"/>
    <p:sldId id="275" r:id="rId5"/>
    <p:sldId id="276" r:id="rId6"/>
    <p:sldId id="281" r:id="rId7"/>
    <p:sldId id="283" r:id="rId8"/>
    <p:sldId id="282" r:id="rId9"/>
    <p:sldId id="277" r:id="rId10"/>
    <p:sldId id="284" r:id="rId11"/>
    <p:sldId id="285" r:id="rId12"/>
    <p:sldId id="280" r:id="rId13"/>
    <p:sldId id="279" r:id="rId14"/>
  </p:sldIdLst>
  <p:sldSz cx="12192000" cy="6858000"/>
  <p:notesSz cx="6858000" cy="9144000"/>
  <p:defaultTextStyle>
    <a:lvl1pPr marL="0" lvl="0" indent="0" algn="l" defTabSz="914400">
      <a:lnSpc>
        <a:spcPct val="100000"/>
      </a:lnSpc>
      <a:spcBef>
        <a:spcPts val="0"/>
      </a:spcBef>
      <a:spcAft>
        <a:spcPts val="0"/>
      </a:spcAft>
      <a:buNone/>
      <a:defRPr sz="1800" b="0" i="0" u="none" strike="noStrike" spc="0" baseline="0">
        <a:solidFill>
          <a:srgbClr val="000000"/>
        </a:solidFill>
        <a:latin typeface="Calibri"/>
        <a:ea typeface="Calibri"/>
      </a:defRPr>
    </a:lvl1pPr>
    <a:lvl2pPr marL="0" lvl="1" indent="457200" algn="l" defTabSz="914400">
      <a:lnSpc>
        <a:spcPct val="100000"/>
      </a:lnSpc>
      <a:spcBef>
        <a:spcPts val="0"/>
      </a:spcBef>
      <a:spcAft>
        <a:spcPts val="0"/>
      </a:spcAft>
      <a:buNone/>
      <a:defRPr sz="1800" b="0" i="0" u="none" strike="noStrike" spc="0" baseline="0">
        <a:solidFill>
          <a:srgbClr val="000000"/>
        </a:solidFill>
        <a:latin typeface="Calibri"/>
        <a:ea typeface="Calibri"/>
      </a:defRPr>
    </a:lvl2pPr>
    <a:lvl3pPr marL="0" lvl="2" indent="914400" algn="l" defTabSz="914400">
      <a:lnSpc>
        <a:spcPct val="100000"/>
      </a:lnSpc>
      <a:spcBef>
        <a:spcPts val="0"/>
      </a:spcBef>
      <a:spcAft>
        <a:spcPts val="0"/>
      </a:spcAft>
      <a:buNone/>
      <a:defRPr sz="1800" b="0" i="0" u="none" strike="noStrike" spc="0" baseline="0">
        <a:solidFill>
          <a:srgbClr val="000000"/>
        </a:solidFill>
        <a:latin typeface="Calibri"/>
        <a:ea typeface="Calibri"/>
      </a:defRPr>
    </a:lvl3pPr>
    <a:lvl4pPr marL="0" lvl="3" indent="1371600" algn="l" defTabSz="914400">
      <a:lnSpc>
        <a:spcPct val="100000"/>
      </a:lnSpc>
      <a:spcBef>
        <a:spcPts val="0"/>
      </a:spcBef>
      <a:spcAft>
        <a:spcPts val="0"/>
      </a:spcAft>
      <a:buNone/>
      <a:defRPr sz="1800" b="0" i="0" u="none" strike="noStrike" spc="0" baseline="0">
        <a:solidFill>
          <a:srgbClr val="000000"/>
        </a:solidFill>
        <a:latin typeface="Calibri"/>
        <a:ea typeface="Calibri"/>
      </a:defRPr>
    </a:lvl4pPr>
    <a:lvl5pPr marL="0" lvl="4" indent="1828800" algn="l" defTabSz="914400">
      <a:lnSpc>
        <a:spcPct val="100000"/>
      </a:lnSpc>
      <a:spcBef>
        <a:spcPts val="0"/>
      </a:spcBef>
      <a:spcAft>
        <a:spcPts val="0"/>
      </a:spcAft>
      <a:buNone/>
      <a:defRPr sz="1800" b="0" i="0" u="none" strike="noStrike" spc="0" baseline="0">
        <a:solidFill>
          <a:srgbClr val="000000"/>
        </a:solidFill>
        <a:latin typeface="Calibri"/>
        <a:ea typeface="Calibri"/>
      </a:defRPr>
    </a:lvl5pPr>
    <a:lvl6pPr marL="0" lvl="5" indent="2286000" algn="l" defTabSz="914400">
      <a:lnSpc>
        <a:spcPct val="100000"/>
      </a:lnSpc>
      <a:spcBef>
        <a:spcPts val="0"/>
      </a:spcBef>
      <a:spcAft>
        <a:spcPts val="0"/>
      </a:spcAft>
      <a:buNone/>
      <a:defRPr sz="1800" b="0" i="0" u="none" strike="noStrike" spc="0" baseline="0">
        <a:solidFill>
          <a:srgbClr val="000000"/>
        </a:solidFill>
        <a:latin typeface="Calibri"/>
        <a:ea typeface="Calibri"/>
      </a:defRPr>
    </a:lvl6pPr>
    <a:lvl7pPr marL="0" lvl="6" indent="2743200" algn="l" defTabSz="914400">
      <a:lnSpc>
        <a:spcPct val="100000"/>
      </a:lnSpc>
      <a:spcBef>
        <a:spcPts val="0"/>
      </a:spcBef>
      <a:spcAft>
        <a:spcPts val="0"/>
      </a:spcAft>
      <a:buNone/>
      <a:defRPr sz="1800" b="0" i="0" u="none" strike="noStrike" spc="0" baseline="0">
        <a:solidFill>
          <a:srgbClr val="000000"/>
        </a:solidFill>
        <a:latin typeface="Calibri"/>
        <a:ea typeface="Calibri"/>
      </a:defRPr>
    </a:lvl7pPr>
    <a:lvl8pPr marL="0" lvl="7" indent="3200400" algn="l" defTabSz="914400">
      <a:lnSpc>
        <a:spcPct val="100000"/>
      </a:lnSpc>
      <a:spcBef>
        <a:spcPts val="0"/>
      </a:spcBef>
      <a:spcAft>
        <a:spcPts val="0"/>
      </a:spcAft>
      <a:buNone/>
      <a:defRPr sz="1800" b="0" i="0" u="none" strike="noStrike" spc="0" baseline="0">
        <a:solidFill>
          <a:srgbClr val="000000"/>
        </a:solidFill>
        <a:latin typeface="Calibri"/>
        <a:ea typeface="Calibri"/>
      </a:defRPr>
    </a:lvl8pPr>
    <a:lvl9pPr marL="0" lvl="8" indent="3657600" algn="l" defTabSz="914400">
      <a:lnSpc>
        <a:spcPct val="100000"/>
      </a:lnSpc>
      <a:spcBef>
        <a:spcPts val="0"/>
      </a:spcBef>
      <a:spcAft>
        <a:spcPts val="0"/>
      </a:spcAft>
      <a:buNone/>
      <a:defRPr sz="1800" b="0" i="0" u="none" strike="noStrike" spc="0" baseline="0">
        <a:solidFill>
          <a:srgbClr val="000000"/>
        </a:solidFill>
        <a:latin typeface="Calibri"/>
        <a:ea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47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wholeTbl>
      <a:tcTxStyle b="off" i="off"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9E4"/>
          </a:solidFill>
        </a:fill>
      </a:tcStyle>
    </a:wholeTbl>
    <a:band2H>
      <a:tcStyle>
        <a:tcBdr/>
        <a:fill>
          <a:solidFill>
            <a:srgbClr val="E8EDF2"/>
          </a:solidFill>
        </a:fill>
      </a:tcStyle>
    </a:band2H>
    <a:firstCol>
      <a:tcTxStyle b="on" i="off"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wholeTbl>
      <a:tcTxStyle b="off" i="off"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BDBCA"/>
          </a:solidFill>
        </a:fill>
      </a:tcStyle>
    </a:wholeTbl>
    <a:band2H>
      <a:tcStyle>
        <a:tcBdr/>
        <a:fill>
          <a:solidFill>
            <a:srgbClr val="FDEEE6"/>
          </a:solidFill>
        </a:fill>
      </a:tcStyle>
    </a:band2H>
    <a:firstCol>
      <a:tcTxStyle b="on" i="off"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wholeTbl>
      <a:tcTxStyle b="off" i="off"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3CFCB"/>
          </a:solidFill>
        </a:fill>
      </a:tcStyle>
    </a:wholeTbl>
    <a:band2H>
      <a:tcStyle>
        <a:tcBdr/>
        <a:fill>
          <a:solidFill>
            <a:srgbClr val="F9E9E7"/>
          </a:solidFill>
        </a:fill>
      </a:tcStyle>
    </a:band2H>
    <a:firstCol>
      <a:tcTxStyle b="on" i="off"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wholeTbl>
      <a:tcTxStyle b="off" i="off"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rgbClr val="E6E6E6"/>
          </a:solidFill>
        </a:fill>
      </a:tcStyle>
    </a:wholeTbl>
    <a:band2H>
      <a:tcStyle>
        <a:tcBdr/>
        <a:fill>
          <a:solidFill>
            <a:srgbClr val="FFFFFF"/>
          </a:solidFill>
        </a:fill>
      </a:tcStyle>
    </a:band2H>
    <a:firstCol>
      <a:tcTxStyle b="on" i="off">
        <a:srgbClr val="FFFFFF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srgbClr val="FFFFFF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wholeTbl>
      <a:tcTxStyle b="off" i="off"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Style>
        <a:tcBdr/>
        <a:fill>
          <a:solidFill>
            <a:srgbClr val="E6E6E6"/>
          </a:solidFill>
        </a:fill>
      </a:tcStyle>
    </a:band2H>
    <a:firstCol>
      <a:tcTxStyle b="on" i="off"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wholeTbl>
      <a:tcTxStyle b="off" i="off"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Style>
        <a:tcBdr/>
        <a:fill>
          <a:solidFill>
            <a:srgbClr val="FFFFFF"/>
          </a:solidFill>
        </a:fill>
      </a:tcStyle>
    </a:band2H>
    <a:firstCol>
      <a:tcTxStyle b="on" i="off"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53"/>
    <p:restoredTop sz="94709"/>
  </p:normalViewPr>
  <p:slideViewPr>
    <p:cSldViewPr snapToGrid="0" snapToObjects="1">
      <p:cViewPr varScale="1">
        <p:scale>
          <a:sx n="100" d="100"/>
          <a:sy n="100" d="100"/>
        </p:scale>
        <p:origin x="168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13B20-8BB8-B74B-ADB5-DA5707988F1E}" type="datetimeFigureOut">
              <a:t>2020/4/1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674F-E567-AA4B-8C16-788D7CE21C4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4228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lvl="0"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lvl="0" indent="0" algn="ctr">
              <a:buNone/>
              <a:defRPr sz="2400"/>
            </a:lvl1pPr>
            <a:lvl2pPr marL="0" lvl="1" indent="457200" algn="ctr">
              <a:buNone/>
              <a:defRPr sz="2400"/>
            </a:lvl2pPr>
            <a:lvl3pPr marL="0" lvl="2" indent="914400" algn="ctr">
              <a:buNone/>
              <a:defRPr sz="2400"/>
            </a:lvl3pPr>
            <a:lvl4pPr marL="0" lvl="3" indent="1371600" algn="ctr">
              <a:buNone/>
              <a:defRPr sz="2400"/>
            </a:lvl4pPr>
            <a:lvl5pPr marL="0" lvl="4" indent="1828800" algn="ctr"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3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标题文本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t>标题文本</a:t>
            </a:r>
          </a:p>
        </p:txBody>
      </p:sp>
      <p:sp>
        <p:nvSpPr>
          <p:cNvPr id="102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Picture 2"/>
          <p:cNvPicPr/>
          <p:nvPr/>
        </p:nvPicPr>
        <p:blipFill>
          <a:blip r:embed="rId2"/>
          <a:stretch/>
        </p:blipFill>
        <p:spPr>
          <a:xfrm>
            <a:off x="0" y="0"/>
            <a:ext cx="12189970" cy="6858000"/>
          </a:xfrm>
          <a:prstGeom prst="rect">
            <a:avLst/>
          </a:prstGeom>
          <a:ln w="12700">
            <a:miter/>
          </a:ln>
        </p:spPr>
      </p:pic>
      <p:pic>
        <p:nvPicPr>
          <p:cNvPr id="111" name="图片 3"/>
          <p:cNvPicPr/>
          <p:nvPr/>
        </p:nvPicPr>
        <p:blipFill>
          <a:blip r:embed="rId3"/>
          <a:stretch/>
        </p:blipFill>
        <p:spPr>
          <a:xfrm>
            <a:off x="608965" y="5853429"/>
            <a:ext cx="2468880" cy="433706"/>
          </a:xfrm>
          <a:prstGeom prst="rect">
            <a:avLst/>
          </a:prstGeom>
          <a:ln w="12700">
            <a:miter/>
          </a:ln>
        </p:spPr>
      </p:pic>
      <p:pic>
        <p:nvPicPr>
          <p:cNvPr id="112" name="图片 1"/>
          <p:cNvPicPr/>
          <p:nvPr/>
        </p:nvPicPr>
        <p:blipFill>
          <a:blip r:embed="rId4"/>
          <a:stretch/>
        </p:blipFill>
        <p:spPr>
          <a:xfrm>
            <a:off x="571500" y="5840729"/>
            <a:ext cx="2590800" cy="565786"/>
          </a:xfrm>
          <a:prstGeom prst="rect">
            <a:avLst/>
          </a:prstGeom>
          <a:ln w="12700">
            <a:miter/>
          </a:ln>
        </p:spPr>
      </p:pic>
      <p:pic>
        <p:nvPicPr>
          <p:cNvPr id="113" name="图片 4"/>
          <p:cNvPicPr/>
          <p:nvPr/>
        </p:nvPicPr>
        <p:blipFill>
          <a:blip r:embed="rId4"/>
          <a:stretch/>
        </p:blipFill>
        <p:spPr>
          <a:xfrm>
            <a:off x="548005" y="5787390"/>
            <a:ext cx="2590801" cy="565786"/>
          </a:xfrm>
          <a:prstGeom prst="rect">
            <a:avLst/>
          </a:prstGeom>
          <a:ln w="12700">
            <a:miter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Picture 6"/>
          <p:cNvPicPr/>
          <p:nvPr/>
        </p:nvPicPr>
        <p:blipFill>
          <a:blip r:embed="rId2"/>
          <a:stretch/>
        </p:blipFill>
        <p:spPr>
          <a:xfrm>
            <a:off x="0" y="0"/>
            <a:ext cx="12189461" cy="6858000"/>
          </a:xfrm>
          <a:prstGeom prst="rect">
            <a:avLst/>
          </a:prstGeom>
          <a:ln w="12700">
            <a:miter/>
          </a:ln>
        </p:spPr>
      </p:pic>
      <p:pic>
        <p:nvPicPr>
          <p:cNvPr id="122" name="图片 3"/>
          <p:cNvPicPr/>
          <p:nvPr/>
        </p:nvPicPr>
        <p:blipFill>
          <a:blip r:embed="rId3"/>
          <a:stretch/>
        </p:blipFill>
        <p:spPr>
          <a:xfrm>
            <a:off x="608965" y="5843904"/>
            <a:ext cx="2468880" cy="433706"/>
          </a:xfrm>
          <a:prstGeom prst="rect">
            <a:avLst/>
          </a:prstGeom>
          <a:ln w="12700">
            <a:miter/>
          </a:ln>
        </p:spPr>
      </p:pic>
      <p:pic>
        <p:nvPicPr>
          <p:cNvPr id="123" name="图片 4"/>
          <p:cNvPicPr/>
          <p:nvPr/>
        </p:nvPicPr>
        <p:blipFill>
          <a:blip r:embed="rId4"/>
          <a:stretch/>
        </p:blipFill>
        <p:spPr>
          <a:xfrm>
            <a:off x="548005" y="5787390"/>
            <a:ext cx="2590801" cy="565786"/>
          </a:xfrm>
          <a:prstGeom prst="rect">
            <a:avLst/>
          </a:prstGeom>
          <a:ln w="12700">
            <a:miter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Picture 2"/>
          <p:cNvPicPr/>
          <p:nvPr/>
        </p:nvPicPr>
        <p:blipFill>
          <a:blip r:embed="rId2"/>
          <a:stretch/>
        </p:blipFill>
        <p:spPr>
          <a:xfrm>
            <a:off x="0" y="0"/>
            <a:ext cx="12189970" cy="6858000"/>
          </a:xfrm>
          <a:prstGeom prst="rect">
            <a:avLst/>
          </a:prstGeom>
          <a:ln w="12700">
            <a:miter/>
          </a:ln>
        </p:spPr>
      </p:pic>
      <p:pic>
        <p:nvPicPr>
          <p:cNvPr id="132" name="图片 3"/>
          <p:cNvPicPr/>
          <p:nvPr/>
        </p:nvPicPr>
        <p:blipFill>
          <a:blip r:embed="rId3"/>
          <a:stretch/>
        </p:blipFill>
        <p:spPr>
          <a:xfrm>
            <a:off x="8891905" y="5815329"/>
            <a:ext cx="2533016" cy="445136"/>
          </a:xfrm>
          <a:prstGeom prst="rect">
            <a:avLst/>
          </a:prstGeom>
          <a:ln w="12700">
            <a:miter/>
          </a:ln>
        </p:spPr>
      </p:pic>
      <p:pic>
        <p:nvPicPr>
          <p:cNvPr id="133" name="图片 1"/>
          <p:cNvPicPr/>
          <p:nvPr/>
        </p:nvPicPr>
        <p:blipFill>
          <a:blip r:embed="rId4"/>
          <a:stretch/>
        </p:blipFill>
        <p:spPr>
          <a:xfrm>
            <a:off x="8882380" y="5775325"/>
            <a:ext cx="2590801" cy="565785"/>
          </a:xfrm>
          <a:prstGeom prst="rect">
            <a:avLst/>
          </a:prstGeom>
          <a:ln w="12700">
            <a:miter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Picture 7"/>
          <p:cNvPicPr/>
          <p:nvPr/>
        </p:nvPicPr>
        <p:blipFill>
          <a:blip r:embed="rId2"/>
          <a:stretch/>
        </p:blipFill>
        <p:spPr>
          <a:xfrm>
            <a:off x="0" y="0"/>
            <a:ext cx="12191746" cy="6858000"/>
          </a:xfrm>
          <a:prstGeom prst="rect">
            <a:avLst/>
          </a:prstGeom>
          <a:ln w="12700">
            <a:miter/>
          </a:ln>
        </p:spPr>
      </p:pic>
      <p:pic>
        <p:nvPicPr>
          <p:cNvPr id="142" name="图片 3"/>
          <p:cNvPicPr/>
          <p:nvPr/>
        </p:nvPicPr>
        <p:blipFill>
          <a:blip r:embed="rId3"/>
          <a:stretch/>
        </p:blipFill>
        <p:spPr>
          <a:xfrm>
            <a:off x="9069069" y="5815329"/>
            <a:ext cx="2533016" cy="445136"/>
          </a:xfrm>
          <a:prstGeom prst="rect">
            <a:avLst/>
          </a:prstGeom>
          <a:ln w="12700">
            <a:miter/>
          </a:ln>
        </p:spPr>
      </p:pic>
      <p:pic>
        <p:nvPicPr>
          <p:cNvPr id="143" name="图片 1"/>
          <p:cNvPicPr/>
          <p:nvPr/>
        </p:nvPicPr>
        <p:blipFill>
          <a:blip r:embed="rId4"/>
          <a:stretch/>
        </p:blipFill>
        <p:spPr>
          <a:xfrm>
            <a:off x="9022080" y="5775325"/>
            <a:ext cx="2590801" cy="565785"/>
          </a:xfrm>
          <a:prstGeom prst="rect">
            <a:avLst/>
          </a:prstGeom>
          <a:ln w="12700">
            <a:miter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 lvl="0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30" name="正文级别 1…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2400">
                <a:solidFill>
                  <a:srgbClr val="888888"/>
                </a:solidFill>
              </a:defRPr>
            </a:lvl1pPr>
            <a:lvl2pPr marL="0" lvl="1" indent="457200">
              <a:buNone/>
              <a:defRPr sz="2400">
                <a:solidFill>
                  <a:srgbClr val="888888"/>
                </a:solidFill>
              </a:defRPr>
            </a:lvl2pPr>
            <a:lvl3pPr marL="0" lvl="2" indent="914400">
              <a:buNone/>
              <a:defRPr sz="2400">
                <a:solidFill>
                  <a:srgbClr val="888888"/>
                </a:solidFill>
              </a:defRPr>
            </a:lvl3pPr>
            <a:lvl4pPr marL="0" lvl="3" indent="1371600">
              <a:buNone/>
              <a:defRPr sz="2400">
                <a:solidFill>
                  <a:srgbClr val="888888"/>
                </a:solidFill>
              </a:defRPr>
            </a:lvl4pPr>
            <a:lvl5pPr marL="0" lvl="4" indent="1828800"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lvl="0" indent="0">
              <a:buNone/>
              <a:defRPr sz="2400" b="1"/>
            </a:lvl1pPr>
            <a:lvl2pPr marL="0" lvl="1" indent="457200">
              <a:buNone/>
              <a:defRPr sz="2400" b="1"/>
            </a:lvl2pPr>
            <a:lvl3pPr marL="0" lvl="2" indent="914400">
              <a:buNone/>
              <a:defRPr sz="2400" b="1"/>
            </a:lvl3pPr>
            <a:lvl4pPr marL="0" lvl="3" indent="1371600">
              <a:buNone/>
              <a:defRPr sz="2400" b="1"/>
            </a:lvl4pPr>
            <a:lvl5pPr marL="0" lvl="4" indent="1828800">
              <a:buNone/>
              <a:defRPr sz="2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None/>
              <a:defRPr sz="2400" b="1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 lvl="0"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73" name="正文级别 1…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 lvl="0">
              <a:defRPr sz="3200"/>
            </a:lvl1pPr>
            <a:lvl2pPr marL="718457" lvl="1" indent="-261257">
              <a:defRPr sz="3200"/>
            </a:lvl2pPr>
            <a:lvl3pPr marL="1219200" lvl="2" indent="-304800">
              <a:defRPr sz="3200"/>
            </a:lvl3pPr>
            <a:lvl4pPr marL="1737360" lvl="3" indent="-365760">
              <a:defRPr sz="3200"/>
            </a:lvl4pPr>
            <a:lvl5pPr marL="2194560" lvl="4" indent="-365760"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sz="16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 lvl="0"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84" name="正文级别 1…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1600"/>
            </a:lvl1pPr>
            <a:lvl2pPr marL="0" lvl="1" indent="457200">
              <a:buNone/>
              <a:defRPr sz="1600"/>
            </a:lvl2pPr>
            <a:lvl3pPr marL="0" lvl="2" indent="914400">
              <a:buNone/>
              <a:defRPr sz="1600"/>
            </a:lvl3pPr>
            <a:lvl4pPr marL="0" lvl="3" indent="1371600">
              <a:buNone/>
              <a:defRPr sz="1600"/>
            </a:lvl4pPr>
            <a:lvl5pPr marL="0" lvl="4" indent="1828800">
              <a:buNone/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/>
          </a:ln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/>
          </a:ln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marL="0" lvl="0" indent="0" algn="l" defTabSz="914400">
        <a:lnSpc>
          <a:spcPct val="90000"/>
        </a:lnSpc>
        <a:spcBef>
          <a:spcPts val="0"/>
        </a:spcBef>
        <a:spcAft>
          <a:spcPts val="0"/>
        </a:spcAft>
        <a:buNone/>
        <a:defRPr sz="4400" b="0" i="0" u="none" strike="noStrike" spc="0" baseline="0">
          <a:solidFill>
            <a:srgbClr val="000000"/>
          </a:solidFill>
          <a:latin typeface="Calibri Light"/>
          <a:ea typeface="Calibri Light"/>
        </a:defRPr>
      </a:lvl1pPr>
      <a:lvl2pPr marL="0" lvl="1" indent="0" algn="l" defTabSz="914400">
        <a:lnSpc>
          <a:spcPct val="90000"/>
        </a:lnSpc>
        <a:spcBef>
          <a:spcPts val="0"/>
        </a:spcBef>
        <a:spcAft>
          <a:spcPts val="0"/>
        </a:spcAft>
        <a:buNone/>
        <a:defRPr sz="4400" b="0" i="0" u="none" strike="noStrike" spc="0" baseline="0">
          <a:solidFill>
            <a:srgbClr val="000000"/>
          </a:solidFill>
          <a:latin typeface="Calibri Light"/>
          <a:ea typeface="Calibri Light"/>
        </a:defRPr>
      </a:lvl2pPr>
      <a:lvl3pPr marL="0" lvl="2" indent="0" algn="l" defTabSz="914400">
        <a:lnSpc>
          <a:spcPct val="90000"/>
        </a:lnSpc>
        <a:spcBef>
          <a:spcPts val="0"/>
        </a:spcBef>
        <a:spcAft>
          <a:spcPts val="0"/>
        </a:spcAft>
        <a:buNone/>
        <a:defRPr sz="4400" b="0" i="0" u="none" strike="noStrike" spc="0" baseline="0">
          <a:solidFill>
            <a:srgbClr val="000000"/>
          </a:solidFill>
          <a:latin typeface="Calibri Light"/>
          <a:ea typeface="Calibri Light"/>
        </a:defRPr>
      </a:lvl3pPr>
      <a:lvl4pPr marL="0" lvl="3" indent="0" algn="l" defTabSz="914400">
        <a:lnSpc>
          <a:spcPct val="90000"/>
        </a:lnSpc>
        <a:spcBef>
          <a:spcPts val="0"/>
        </a:spcBef>
        <a:spcAft>
          <a:spcPts val="0"/>
        </a:spcAft>
        <a:buNone/>
        <a:defRPr sz="4400" b="0" i="0" u="none" strike="noStrike" spc="0" baseline="0">
          <a:solidFill>
            <a:srgbClr val="000000"/>
          </a:solidFill>
          <a:latin typeface="Calibri Light"/>
          <a:ea typeface="Calibri Light"/>
        </a:defRPr>
      </a:lvl4pPr>
      <a:lvl5pPr marL="0" lvl="4" indent="0" algn="l" defTabSz="914400">
        <a:lnSpc>
          <a:spcPct val="90000"/>
        </a:lnSpc>
        <a:spcBef>
          <a:spcPts val="0"/>
        </a:spcBef>
        <a:spcAft>
          <a:spcPts val="0"/>
        </a:spcAft>
        <a:buNone/>
        <a:defRPr sz="4400" b="0" i="0" u="none" strike="noStrike" spc="0" baseline="0">
          <a:solidFill>
            <a:srgbClr val="000000"/>
          </a:solidFill>
          <a:latin typeface="Calibri Light"/>
          <a:ea typeface="Calibri Light"/>
        </a:defRPr>
      </a:lvl5pPr>
      <a:lvl6pPr marL="0" lvl="5" indent="0" algn="l" defTabSz="914400">
        <a:lnSpc>
          <a:spcPct val="90000"/>
        </a:lnSpc>
        <a:spcBef>
          <a:spcPts val="0"/>
        </a:spcBef>
        <a:spcAft>
          <a:spcPts val="0"/>
        </a:spcAft>
        <a:buNone/>
        <a:defRPr sz="4400" b="0" i="0" u="none" strike="noStrike" spc="0" baseline="0">
          <a:solidFill>
            <a:srgbClr val="000000"/>
          </a:solidFill>
          <a:latin typeface="Calibri Light"/>
          <a:ea typeface="Calibri Light"/>
        </a:defRPr>
      </a:lvl6pPr>
      <a:lvl7pPr marL="0" lvl="6" indent="0" algn="l" defTabSz="914400">
        <a:lnSpc>
          <a:spcPct val="90000"/>
        </a:lnSpc>
        <a:spcBef>
          <a:spcPts val="0"/>
        </a:spcBef>
        <a:spcAft>
          <a:spcPts val="0"/>
        </a:spcAft>
        <a:buNone/>
        <a:defRPr sz="4400" b="0" i="0" u="none" strike="noStrike" spc="0" baseline="0">
          <a:solidFill>
            <a:srgbClr val="000000"/>
          </a:solidFill>
          <a:latin typeface="Calibri Light"/>
          <a:ea typeface="Calibri Light"/>
        </a:defRPr>
      </a:lvl7pPr>
      <a:lvl8pPr marL="0" lvl="7" indent="0" algn="l" defTabSz="914400">
        <a:lnSpc>
          <a:spcPct val="90000"/>
        </a:lnSpc>
        <a:spcBef>
          <a:spcPts val="0"/>
        </a:spcBef>
        <a:spcAft>
          <a:spcPts val="0"/>
        </a:spcAft>
        <a:buNone/>
        <a:defRPr sz="4400" b="0" i="0" u="none" strike="noStrike" spc="0" baseline="0">
          <a:solidFill>
            <a:srgbClr val="000000"/>
          </a:solidFill>
          <a:latin typeface="Calibri Light"/>
          <a:ea typeface="Calibri Light"/>
        </a:defRPr>
      </a:lvl8pPr>
      <a:lvl9pPr marL="0" lvl="8" indent="0" algn="l" defTabSz="914400">
        <a:lnSpc>
          <a:spcPct val="90000"/>
        </a:lnSpc>
        <a:spcBef>
          <a:spcPts val="0"/>
        </a:spcBef>
        <a:spcAft>
          <a:spcPts val="0"/>
        </a:spcAft>
        <a:buNone/>
        <a:defRPr sz="4400" b="0" i="0" u="none" strike="noStrike" spc="0" baseline="0">
          <a:solidFill>
            <a:srgbClr val="000000"/>
          </a:solidFill>
          <a:latin typeface="Calibri Light"/>
          <a:ea typeface="Calibri Light"/>
        </a:defRPr>
      </a:lvl9pPr>
    </p:titleStyle>
    <p:bodyStyle>
      <a:lvl1pPr marL="228600" lvl="0" indent="-228600" algn="l" defTabSz="914400">
        <a:lnSpc>
          <a:spcPct val="90000"/>
        </a:lnSpc>
        <a:spcBef>
          <a:spcPts val="1000"/>
        </a:spcBef>
        <a:spcAft>
          <a:spcPts val="0"/>
        </a:spcAft>
        <a:buFont typeface="Arial"/>
        <a:buChar char="•"/>
        <a:defRPr sz="2800" b="0" i="0" u="none" strike="noStrike" spc="0" baseline="0">
          <a:solidFill>
            <a:srgbClr val="000000"/>
          </a:solidFill>
          <a:latin typeface="Calibri"/>
          <a:ea typeface="Calibri"/>
        </a:defRPr>
      </a:lvl1pPr>
      <a:lvl2pPr marL="723900" lvl="1" indent="-266700" algn="l" defTabSz="914400">
        <a:lnSpc>
          <a:spcPct val="90000"/>
        </a:lnSpc>
        <a:spcBef>
          <a:spcPts val="1000"/>
        </a:spcBef>
        <a:spcAft>
          <a:spcPts val="0"/>
        </a:spcAft>
        <a:buFont typeface="Arial"/>
        <a:buChar char="•"/>
        <a:defRPr sz="2800" b="0" i="0" u="none" strike="noStrike" spc="0" baseline="0">
          <a:solidFill>
            <a:srgbClr val="000000"/>
          </a:solidFill>
          <a:latin typeface="Calibri"/>
          <a:ea typeface="Calibri"/>
        </a:defRPr>
      </a:lvl2pPr>
      <a:lvl3pPr marL="1234439" lvl="2" indent="-320039" algn="l" defTabSz="914400">
        <a:lnSpc>
          <a:spcPct val="90000"/>
        </a:lnSpc>
        <a:spcBef>
          <a:spcPts val="1000"/>
        </a:spcBef>
        <a:spcAft>
          <a:spcPts val="0"/>
        </a:spcAft>
        <a:buFont typeface="Arial"/>
        <a:buChar char="•"/>
        <a:defRPr sz="2800" b="0" i="0" u="none" strike="noStrike" spc="0" baseline="0">
          <a:solidFill>
            <a:srgbClr val="000000"/>
          </a:solidFill>
          <a:latin typeface="Calibri"/>
          <a:ea typeface="Calibri"/>
        </a:defRPr>
      </a:lvl3pPr>
      <a:lvl4pPr marL="1727200" lvl="3" indent="-355600" algn="l" defTabSz="914400">
        <a:lnSpc>
          <a:spcPct val="90000"/>
        </a:lnSpc>
        <a:spcBef>
          <a:spcPts val="1000"/>
        </a:spcBef>
        <a:spcAft>
          <a:spcPts val="0"/>
        </a:spcAft>
        <a:buFont typeface="Arial"/>
        <a:buChar char="•"/>
        <a:defRPr sz="2800" b="0" i="0" u="none" strike="noStrike" spc="0" baseline="0">
          <a:solidFill>
            <a:srgbClr val="000000"/>
          </a:solidFill>
          <a:latin typeface="Calibri"/>
          <a:ea typeface="Calibri"/>
        </a:defRPr>
      </a:lvl4pPr>
      <a:lvl5pPr marL="2184400" lvl="4" indent="-355600" algn="l" defTabSz="914400">
        <a:lnSpc>
          <a:spcPct val="90000"/>
        </a:lnSpc>
        <a:spcBef>
          <a:spcPts val="1000"/>
        </a:spcBef>
        <a:spcAft>
          <a:spcPts val="0"/>
        </a:spcAft>
        <a:buFont typeface="Arial"/>
        <a:buChar char="•"/>
        <a:defRPr sz="2800" b="0" i="0" u="none" strike="noStrike" spc="0" baseline="0">
          <a:solidFill>
            <a:srgbClr val="000000"/>
          </a:solidFill>
          <a:latin typeface="Calibri"/>
          <a:ea typeface="Calibri"/>
        </a:defRPr>
      </a:lvl5pPr>
      <a:lvl6pPr marL="2641600" lvl="5" indent="-355600" algn="l" defTabSz="914400">
        <a:lnSpc>
          <a:spcPct val="90000"/>
        </a:lnSpc>
        <a:spcBef>
          <a:spcPts val="1000"/>
        </a:spcBef>
        <a:spcAft>
          <a:spcPts val="0"/>
        </a:spcAft>
        <a:buFont typeface="Arial"/>
        <a:buChar char="•"/>
        <a:defRPr sz="2800" b="0" i="0" u="none" strike="noStrike" spc="0" baseline="0">
          <a:solidFill>
            <a:srgbClr val="000000"/>
          </a:solidFill>
          <a:latin typeface="Calibri"/>
          <a:ea typeface="Calibri"/>
        </a:defRPr>
      </a:lvl6pPr>
      <a:lvl7pPr marL="3098800" lvl="6" indent="-355600" algn="l" defTabSz="914400">
        <a:lnSpc>
          <a:spcPct val="90000"/>
        </a:lnSpc>
        <a:spcBef>
          <a:spcPts val="1000"/>
        </a:spcBef>
        <a:spcAft>
          <a:spcPts val="0"/>
        </a:spcAft>
        <a:buFont typeface="Arial"/>
        <a:buChar char="•"/>
        <a:defRPr sz="2800" b="0" i="0" u="none" strike="noStrike" spc="0" baseline="0">
          <a:solidFill>
            <a:srgbClr val="000000"/>
          </a:solidFill>
          <a:latin typeface="Calibri"/>
          <a:ea typeface="Calibri"/>
        </a:defRPr>
      </a:lvl7pPr>
      <a:lvl8pPr marL="3556000" lvl="7" indent="-355600" algn="l" defTabSz="914400">
        <a:lnSpc>
          <a:spcPct val="90000"/>
        </a:lnSpc>
        <a:spcBef>
          <a:spcPts val="1000"/>
        </a:spcBef>
        <a:spcAft>
          <a:spcPts val="0"/>
        </a:spcAft>
        <a:buFont typeface="Arial"/>
        <a:buChar char="•"/>
        <a:defRPr sz="2800" b="0" i="0" u="none" strike="noStrike" spc="0" baseline="0">
          <a:solidFill>
            <a:srgbClr val="000000"/>
          </a:solidFill>
          <a:latin typeface="Calibri"/>
          <a:ea typeface="Calibri"/>
        </a:defRPr>
      </a:lvl8pPr>
      <a:lvl9pPr marL="4013200" lvl="8" indent="-355600" algn="l" defTabSz="914400">
        <a:lnSpc>
          <a:spcPct val="90000"/>
        </a:lnSpc>
        <a:spcBef>
          <a:spcPts val="1000"/>
        </a:spcBef>
        <a:spcAft>
          <a:spcPts val="0"/>
        </a:spcAft>
        <a:buFont typeface="Arial"/>
        <a:buChar char="•"/>
        <a:defRPr sz="2800" b="0" i="0" u="none" strike="noStrike" spc="0" baseline="0">
          <a:solidFill>
            <a:srgbClr val="000000"/>
          </a:solidFill>
          <a:latin typeface="Calibri"/>
          <a:ea typeface="Calibri"/>
        </a:defRPr>
      </a:lvl9pPr>
    </p:bodyStyle>
    <p:otherStyle>
      <a:lvl1pPr marL="0" lvl="0" indent="0" algn="r" defTabSz="914400">
        <a:lnSpc>
          <a:spcPct val="100000"/>
        </a:lnSpc>
        <a:spcBef>
          <a:spcPts val="0"/>
        </a:spcBef>
        <a:spcAft>
          <a:spcPts val="0"/>
        </a:spcAft>
        <a:buNone/>
        <a:defRPr sz="1200" b="0" i="0" u="none" strike="noStrike" spc="0" baseline="0">
          <a:solidFill>
            <a:schemeClr val="tx1"/>
          </a:solidFill>
          <a:latin typeface="Helvetica"/>
          <a:ea typeface="Helvetica"/>
        </a:defRPr>
      </a:lvl1pPr>
      <a:lvl2pPr marL="0" lvl="1" indent="457200" algn="r" defTabSz="914400">
        <a:lnSpc>
          <a:spcPct val="100000"/>
        </a:lnSpc>
        <a:spcBef>
          <a:spcPts val="0"/>
        </a:spcBef>
        <a:spcAft>
          <a:spcPts val="0"/>
        </a:spcAft>
        <a:buNone/>
        <a:defRPr sz="1200" b="0" i="0" u="none" strike="noStrike" spc="0" baseline="0">
          <a:solidFill>
            <a:schemeClr val="tx1"/>
          </a:solidFill>
          <a:latin typeface="Helvetica"/>
          <a:ea typeface="Helvetica"/>
        </a:defRPr>
      </a:lvl2pPr>
      <a:lvl3pPr marL="0" lvl="2" indent="914400" algn="r" defTabSz="914400">
        <a:lnSpc>
          <a:spcPct val="100000"/>
        </a:lnSpc>
        <a:spcBef>
          <a:spcPts val="0"/>
        </a:spcBef>
        <a:spcAft>
          <a:spcPts val="0"/>
        </a:spcAft>
        <a:buNone/>
        <a:defRPr sz="1200" b="0" i="0" u="none" strike="noStrike" spc="0" baseline="0">
          <a:solidFill>
            <a:schemeClr val="tx1"/>
          </a:solidFill>
          <a:latin typeface="Helvetica"/>
          <a:ea typeface="Helvetica"/>
        </a:defRPr>
      </a:lvl3pPr>
      <a:lvl4pPr marL="0" lvl="3" indent="1371600" algn="r" defTabSz="914400">
        <a:lnSpc>
          <a:spcPct val="100000"/>
        </a:lnSpc>
        <a:spcBef>
          <a:spcPts val="0"/>
        </a:spcBef>
        <a:spcAft>
          <a:spcPts val="0"/>
        </a:spcAft>
        <a:buNone/>
        <a:defRPr sz="1200" b="0" i="0" u="none" strike="noStrike" spc="0" baseline="0">
          <a:solidFill>
            <a:schemeClr val="tx1"/>
          </a:solidFill>
          <a:latin typeface="Helvetica"/>
          <a:ea typeface="Helvetica"/>
        </a:defRPr>
      </a:lvl4pPr>
      <a:lvl5pPr marL="0" lvl="4" indent="1828800" algn="r" defTabSz="914400">
        <a:lnSpc>
          <a:spcPct val="100000"/>
        </a:lnSpc>
        <a:spcBef>
          <a:spcPts val="0"/>
        </a:spcBef>
        <a:spcAft>
          <a:spcPts val="0"/>
        </a:spcAft>
        <a:buNone/>
        <a:defRPr sz="1200" b="0" i="0" u="none" strike="noStrike" spc="0" baseline="0">
          <a:solidFill>
            <a:schemeClr val="tx1"/>
          </a:solidFill>
          <a:latin typeface="Helvetica"/>
          <a:ea typeface="Helvetica"/>
        </a:defRPr>
      </a:lvl5pPr>
      <a:lvl6pPr marL="0" lvl="5" indent="2286000" algn="r" defTabSz="914400">
        <a:lnSpc>
          <a:spcPct val="100000"/>
        </a:lnSpc>
        <a:spcBef>
          <a:spcPts val="0"/>
        </a:spcBef>
        <a:spcAft>
          <a:spcPts val="0"/>
        </a:spcAft>
        <a:buNone/>
        <a:defRPr sz="1200" b="0" i="0" u="none" strike="noStrike" spc="0" baseline="0">
          <a:solidFill>
            <a:schemeClr val="tx1"/>
          </a:solidFill>
          <a:latin typeface="Helvetica"/>
          <a:ea typeface="Helvetica"/>
        </a:defRPr>
      </a:lvl6pPr>
      <a:lvl7pPr marL="0" lvl="6" indent="2743200" algn="r" defTabSz="914400">
        <a:lnSpc>
          <a:spcPct val="100000"/>
        </a:lnSpc>
        <a:spcBef>
          <a:spcPts val="0"/>
        </a:spcBef>
        <a:spcAft>
          <a:spcPts val="0"/>
        </a:spcAft>
        <a:buNone/>
        <a:defRPr sz="1200" b="0" i="0" u="none" strike="noStrike" spc="0" baseline="0">
          <a:solidFill>
            <a:schemeClr val="tx1"/>
          </a:solidFill>
          <a:latin typeface="Helvetica"/>
          <a:ea typeface="Helvetica"/>
        </a:defRPr>
      </a:lvl7pPr>
      <a:lvl8pPr marL="0" lvl="7" indent="3200400" algn="r" defTabSz="914400">
        <a:lnSpc>
          <a:spcPct val="100000"/>
        </a:lnSpc>
        <a:spcBef>
          <a:spcPts val="0"/>
        </a:spcBef>
        <a:spcAft>
          <a:spcPts val="0"/>
        </a:spcAft>
        <a:buNone/>
        <a:defRPr sz="1200" b="0" i="0" u="none" strike="noStrike" spc="0" baseline="0">
          <a:solidFill>
            <a:schemeClr val="tx1"/>
          </a:solidFill>
          <a:latin typeface="Helvetica"/>
          <a:ea typeface="Helvetica"/>
        </a:defRPr>
      </a:lvl8pPr>
      <a:lvl9pPr marL="0" lvl="8" indent="3657600" algn="r" defTabSz="914400">
        <a:lnSpc>
          <a:spcPct val="100000"/>
        </a:lnSpc>
        <a:spcBef>
          <a:spcPts val="0"/>
        </a:spcBef>
        <a:spcAft>
          <a:spcPts val="0"/>
        </a:spcAft>
        <a:buNone/>
        <a:defRPr sz="1200" b="0" i="0" u="none" strike="noStrike" spc="0" baseline="0">
          <a:solidFill>
            <a:schemeClr val="tx1"/>
          </a:solidFill>
          <a:latin typeface="Helvetica"/>
          <a:ea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Box 3"/>
          <p:cNvSpPr txBox="1"/>
          <p:nvPr/>
        </p:nvSpPr>
        <p:spPr>
          <a:xfrm>
            <a:off x="700047" y="1890117"/>
            <a:ext cx="8352050" cy="878841"/>
          </a:xfrm>
          <a:prstGeom prst="rect">
            <a:avLst/>
          </a:prstGeom>
          <a:ln w="12700">
            <a:miter/>
          </a:ln>
        </p:spPr>
        <p:txBody>
          <a:bodyPr lIns="45719" rIns="45719"/>
          <a:lstStyle/>
          <a:p>
            <a:r>
              <a:rPr lang="en-US" altLang="zh-CN" sz="4400" dirty="0">
                <a:solidFill>
                  <a:srgbClr val="1B202D"/>
                </a:solidFill>
                <a:latin typeface="微软雅黑"/>
                <a:ea typeface="微软雅黑"/>
              </a:rPr>
              <a:t>Cookie</a:t>
            </a:r>
            <a:r>
              <a:rPr lang="zh-Hans" altLang="en-US" sz="4400" dirty="0">
                <a:solidFill>
                  <a:srgbClr val="1B202D"/>
                </a:solidFill>
                <a:latin typeface="微软雅黑"/>
                <a:ea typeface="微软雅黑"/>
              </a:rPr>
              <a:t>的</a:t>
            </a:r>
            <a:r>
              <a:rPr lang="en-US" altLang="zh-Hans" sz="4400" dirty="0" err="1">
                <a:solidFill>
                  <a:srgbClr val="1B202D"/>
                </a:solidFill>
                <a:latin typeface="微软雅黑"/>
                <a:ea typeface="微软雅黑"/>
              </a:rPr>
              <a:t>sameSite</a:t>
            </a:r>
            <a:endParaRPr lang="zh-CN" sz="4400" dirty="0">
              <a:solidFill>
                <a:srgbClr val="1B202D"/>
              </a:solidFill>
              <a:latin typeface="微软雅黑"/>
              <a:ea typeface="微软雅黑"/>
            </a:endParaRPr>
          </a:p>
        </p:txBody>
      </p:sp>
      <p:sp>
        <p:nvSpPr>
          <p:cNvPr id="154" name="TextBox 4"/>
          <p:cNvSpPr txBox="1"/>
          <p:nvPr/>
        </p:nvSpPr>
        <p:spPr>
          <a:xfrm>
            <a:off x="2992117" y="3491781"/>
            <a:ext cx="1356584" cy="408941"/>
          </a:xfrm>
          <a:prstGeom prst="rect">
            <a:avLst/>
          </a:prstGeom>
          <a:ln w="12700">
            <a:miter/>
          </a:ln>
        </p:spPr>
        <p:txBody>
          <a:bodyPr lIns="45719" rIns="45719"/>
          <a:lstStyle>
            <a:lvl1pPr lvl="0">
              <a:defRPr sz="2100">
                <a:solidFill>
                  <a:srgbClr val="575B70"/>
                </a:solidFill>
                <a:latin typeface="微软雅黑"/>
                <a:ea typeface="微软雅黑"/>
              </a:defRPr>
            </a:lvl1pPr>
          </a:lstStyle>
          <a:p>
            <a:r>
              <a:rPr lang="zh-CN" dirty="0"/>
              <a:t>2020/0</a:t>
            </a:r>
            <a:r>
              <a:rPr lang="en-US" altLang="zh-CN" dirty="0"/>
              <a:t>4</a:t>
            </a:r>
            <a:endParaRPr lang="zh-CN" dirty="0"/>
          </a:p>
        </p:txBody>
      </p:sp>
      <p:sp>
        <p:nvSpPr>
          <p:cNvPr id="155" name="TextBox 5"/>
          <p:cNvSpPr txBox="1"/>
          <p:nvPr/>
        </p:nvSpPr>
        <p:spPr>
          <a:xfrm>
            <a:off x="579974" y="534675"/>
            <a:ext cx="3638079" cy="523241"/>
          </a:xfrm>
          <a:prstGeom prst="rect">
            <a:avLst/>
          </a:prstGeom>
          <a:ln w="12700">
            <a:miter/>
          </a:ln>
        </p:spPr>
        <p:txBody>
          <a:bodyPr lIns="45719" rIns="45719"/>
          <a:lstStyle/>
          <a:p>
            <a:endParaRPr lang="zh-CN" sz="1400" dirty="0">
              <a:solidFill>
                <a:srgbClr val="575B70"/>
              </a:solidFill>
              <a:latin typeface="微软雅黑"/>
              <a:ea typeface="微软雅黑"/>
            </a:endParaRPr>
          </a:p>
        </p:txBody>
      </p:sp>
      <p:sp>
        <p:nvSpPr>
          <p:cNvPr id="156" name="文本框 1"/>
          <p:cNvSpPr txBox="1"/>
          <p:nvPr/>
        </p:nvSpPr>
        <p:spPr>
          <a:xfrm>
            <a:off x="2444734" y="3048000"/>
            <a:ext cx="2237741" cy="510540"/>
          </a:xfrm>
          <a:prstGeom prst="rect">
            <a:avLst/>
          </a:prstGeom>
          <a:ln w="12700">
            <a:miter/>
          </a:ln>
        </p:spPr>
        <p:txBody>
          <a:bodyPr wrap="none" lIns="45719" rIns="45719">
            <a:spAutoFit/>
          </a:bodyPr>
          <a:lstStyle>
            <a:lvl1pPr lvl="0">
              <a:defRPr sz="2400">
                <a:latin typeface="微软雅黑"/>
                <a:ea typeface="微软雅黑"/>
              </a:defRPr>
            </a:lvl1pPr>
          </a:lstStyle>
          <a:p>
            <a:r>
              <a:t>用户服务研发组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22753" y="504809"/>
            <a:ext cx="7189244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endParaRPr 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DE66BE9-0D3F-414A-8218-C8A29DA4A04C}"/>
              </a:ext>
            </a:extLst>
          </p:cNvPr>
          <p:cNvSpPr txBox="1"/>
          <p:nvPr/>
        </p:nvSpPr>
        <p:spPr>
          <a:xfrm>
            <a:off x="416295" y="319854"/>
            <a:ext cx="4358905" cy="64534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prstDash val="solid"/>
          </a:ln>
        </p:spPr>
        <p:txBody>
          <a:bodyPr/>
          <a:lstStyle/>
          <a:p>
            <a:r>
              <a:rPr lang="en-US" altLang="zh-Hans" sz="3200" dirty="0">
                <a:solidFill>
                  <a:srgbClr val="4447F0"/>
                </a:solidFill>
                <a:latin typeface="Baoli SC" panose="02010600040101010101" pitchFamily="2" charset="-122"/>
                <a:ea typeface="Baoli SC" panose="02010600040101010101" pitchFamily="2" charset="-122"/>
              </a:rPr>
              <a:t>Cookie</a:t>
            </a:r>
            <a:r>
              <a:rPr lang="zh-Hans" altLang="en-US" sz="3200" dirty="0">
                <a:solidFill>
                  <a:srgbClr val="4447F0"/>
                </a:solidFill>
                <a:latin typeface="Baoli SC" panose="02010600040101010101" pitchFamily="2" charset="-122"/>
                <a:ea typeface="Baoli SC" panose="02010600040101010101" pitchFamily="2" charset="-122"/>
              </a:rPr>
              <a:t>的</a:t>
            </a:r>
            <a:r>
              <a:rPr lang="en-US" altLang="zh-Hans" sz="3200" dirty="0" err="1">
                <a:solidFill>
                  <a:srgbClr val="4447F0"/>
                </a:solidFill>
                <a:latin typeface="Baoli SC" panose="02010600040101010101" pitchFamily="2" charset="-122"/>
                <a:ea typeface="Baoli SC" panose="02010600040101010101" pitchFamily="2" charset="-122"/>
              </a:rPr>
              <a:t>sameSite</a:t>
            </a:r>
            <a:endParaRPr lang="zh-CN" sz="3200" dirty="0">
              <a:solidFill>
                <a:srgbClr val="4447F0"/>
              </a:solidFill>
              <a:latin typeface="Baoli SC" panose="02010600040101010101" pitchFamily="2" charset="-122"/>
              <a:ea typeface="Baoli SC" panose="0201060004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C060DE7-8FE1-CE41-9978-3FEA3D357624}"/>
              </a:ext>
            </a:extLst>
          </p:cNvPr>
          <p:cNvSpPr txBox="1"/>
          <p:nvPr/>
        </p:nvSpPr>
        <p:spPr>
          <a:xfrm>
            <a:off x="2290949" y="2100786"/>
            <a:ext cx="938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Hans" dirty="0"/>
              <a:t>Lax</a:t>
            </a:r>
            <a:endParaRPr kumimoji="1" lang="zh-CN" altLang="en-US" dirty="0"/>
          </a:p>
        </p:txBody>
      </p:sp>
      <p:sp>
        <p:nvSpPr>
          <p:cNvPr id="10" name="连接器 9">
            <a:extLst>
              <a:ext uri="{FF2B5EF4-FFF2-40B4-BE49-F238E27FC236}">
                <a16:creationId xmlns:a16="http://schemas.microsoft.com/office/drawing/2014/main" id="{25DDAD08-FA6E-1E43-8721-555CB30AFF6F}"/>
              </a:ext>
            </a:extLst>
          </p:cNvPr>
          <p:cNvSpPr/>
          <p:nvPr/>
        </p:nvSpPr>
        <p:spPr>
          <a:xfrm>
            <a:off x="1608377" y="2111248"/>
            <a:ext cx="368300" cy="3693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61029ED-F697-FA43-B156-AB99A05C2B57}"/>
              </a:ext>
            </a:extLst>
          </p:cNvPr>
          <p:cNvSpPr txBox="1"/>
          <p:nvPr/>
        </p:nvSpPr>
        <p:spPr>
          <a:xfrm>
            <a:off x="422753" y="1445891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dirty="0"/>
              <a:t>Strict-Lax-None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0C33AE-D4B3-7143-867C-E4FF297C61AF}"/>
              </a:ext>
            </a:extLst>
          </p:cNvPr>
          <p:cNvSpPr txBox="1"/>
          <p:nvPr/>
        </p:nvSpPr>
        <p:spPr>
          <a:xfrm>
            <a:off x="3441700" y="2111248"/>
            <a:ext cx="6684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dirty="0"/>
              <a:t>大多数情况不发送第三方</a:t>
            </a:r>
            <a:r>
              <a:rPr kumimoji="1" lang="en-US" altLang="zh-Hans" dirty="0"/>
              <a:t>cookie</a:t>
            </a:r>
            <a:r>
              <a:rPr kumimoji="1" lang="zh-Hans" altLang="en-US" dirty="0"/>
              <a:t>，导航到目标网址的</a:t>
            </a:r>
            <a:r>
              <a:rPr kumimoji="1" lang="en-US" altLang="zh-Hans" dirty="0"/>
              <a:t>get</a:t>
            </a:r>
            <a:r>
              <a:rPr kumimoji="1" lang="zh-Hans" altLang="en-US" dirty="0"/>
              <a:t>请求除外</a:t>
            </a:r>
            <a:endParaRPr kumimoji="1"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A437DCD-628B-A341-A261-19031EDAF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295" y="2480580"/>
            <a:ext cx="111506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458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22753" y="504809"/>
            <a:ext cx="7189244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endParaRPr 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DE66BE9-0D3F-414A-8218-C8A29DA4A04C}"/>
              </a:ext>
            </a:extLst>
          </p:cNvPr>
          <p:cNvSpPr txBox="1"/>
          <p:nvPr/>
        </p:nvSpPr>
        <p:spPr>
          <a:xfrm>
            <a:off x="416295" y="319854"/>
            <a:ext cx="4358905" cy="64534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prstDash val="solid"/>
          </a:ln>
        </p:spPr>
        <p:txBody>
          <a:bodyPr/>
          <a:lstStyle/>
          <a:p>
            <a:r>
              <a:rPr lang="en-US" altLang="zh-Hans" sz="3200" dirty="0">
                <a:solidFill>
                  <a:srgbClr val="4447F0"/>
                </a:solidFill>
                <a:latin typeface="Baoli SC" panose="02010600040101010101" pitchFamily="2" charset="-122"/>
                <a:ea typeface="Baoli SC" panose="02010600040101010101" pitchFamily="2" charset="-122"/>
              </a:rPr>
              <a:t>Cookie</a:t>
            </a:r>
            <a:r>
              <a:rPr lang="zh-Hans" altLang="en-US" sz="3200" dirty="0">
                <a:solidFill>
                  <a:srgbClr val="4447F0"/>
                </a:solidFill>
                <a:latin typeface="Baoli SC" panose="02010600040101010101" pitchFamily="2" charset="-122"/>
                <a:ea typeface="Baoli SC" panose="02010600040101010101" pitchFamily="2" charset="-122"/>
              </a:rPr>
              <a:t>的</a:t>
            </a:r>
            <a:r>
              <a:rPr lang="en-US" altLang="zh-Hans" sz="3200" dirty="0" err="1">
                <a:solidFill>
                  <a:srgbClr val="4447F0"/>
                </a:solidFill>
                <a:latin typeface="Baoli SC" panose="02010600040101010101" pitchFamily="2" charset="-122"/>
                <a:ea typeface="Baoli SC" panose="02010600040101010101" pitchFamily="2" charset="-122"/>
              </a:rPr>
              <a:t>sameSite</a:t>
            </a:r>
            <a:endParaRPr lang="zh-CN" sz="3200" dirty="0">
              <a:solidFill>
                <a:srgbClr val="4447F0"/>
              </a:solidFill>
              <a:latin typeface="Baoli SC" panose="02010600040101010101" pitchFamily="2" charset="-122"/>
              <a:ea typeface="Baoli SC" panose="0201060004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C060DE7-8FE1-CE41-9978-3FEA3D357624}"/>
              </a:ext>
            </a:extLst>
          </p:cNvPr>
          <p:cNvSpPr txBox="1"/>
          <p:nvPr/>
        </p:nvSpPr>
        <p:spPr>
          <a:xfrm>
            <a:off x="2126589" y="1785440"/>
            <a:ext cx="938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Hans" dirty="0"/>
              <a:t>None</a:t>
            </a:r>
            <a:endParaRPr kumimoji="1" lang="zh-CN" altLang="en-US" dirty="0"/>
          </a:p>
        </p:txBody>
      </p:sp>
      <p:sp>
        <p:nvSpPr>
          <p:cNvPr id="10" name="连接器 9">
            <a:extLst>
              <a:ext uri="{FF2B5EF4-FFF2-40B4-BE49-F238E27FC236}">
                <a16:creationId xmlns:a16="http://schemas.microsoft.com/office/drawing/2014/main" id="{25DDAD08-FA6E-1E43-8721-555CB30AFF6F}"/>
              </a:ext>
            </a:extLst>
          </p:cNvPr>
          <p:cNvSpPr/>
          <p:nvPr/>
        </p:nvSpPr>
        <p:spPr>
          <a:xfrm>
            <a:off x="1511300" y="1785440"/>
            <a:ext cx="368300" cy="3693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61029ED-F697-FA43-B156-AB99A05C2B57}"/>
              </a:ext>
            </a:extLst>
          </p:cNvPr>
          <p:cNvSpPr txBox="1"/>
          <p:nvPr/>
        </p:nvSpPr>
        <p:spPr>
          <a:xfrm>
            <a:off x="416295" y="1282987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dirty="0"/>
              <a:t>Strict-Lax-None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F5641D4-21F9-2B4B-B0EA-347C1EED7BB6}"/>
              </a:ext>
            </a:extLst>
          </p:cNvPr>
          <p:cNvSpPr txBox="1"/>
          <p:nvPr/>
        </p:nvSpPr>
        <p:spPr>
          <a:xfrm>
            <a:off x="1409700" y="2651846"/>
            <a:ext cx="10012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dirty="0"/>
              <a:t>假如说我们想要关闭</a:t>
            </a:r>
            <a:r>
              <a:rPr kumimoji="1" lang="en-US" altLang="zh-Hans" dirty="0" err="1"/>
              <a:t>samesite</a:t>
            </a:r>
            <a:r>
              <a:rPr kumimoji="1" lang="zh-Hans" altLang="en-US" dirty="0"/>
              <a:t>属性的话，可以将其设置为</a:t>
            </a:r>
            <a:r>
              <a:rPr kumimoji="1" lang="en-US" altLang="zh-Hans" dirty="0"/>
              <a:t>None</a:t>
            </a:r>
            <a:r>
              <a:rPr kumimoji="1" lang="zh-Hans" altLang="en-US" dirty="0"/>
              <a:t>，前提是必须同时设置</a:t>
            </a:r>
            <a:r>
              <a:rPr kumimoji="1" lang="en-US" altLang="zh-Hans" dirty="0"/>
              <a:t>Secure</a:t>
            </a:r>
            <a:r>
              <a:rPr kumimoji="1" lang="zh-Hans" altLang="en-US" dirty="0"/>
              <a:t>属性，</a:t>
            </a:r>
            <a:endParaRPr kumimoji="1" lang="en-US" altLang="zh-Hans" dirty="0"/>
          </a:p>
          <a:p>
            <a:r>
              <a:rPr kumimoji="1" lang="zh-Hans" altLang="en-US" dirty="0"/>
              <a:t>否则无效。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8846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22753" y="504809"/>
            <a:ext cx="7189244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63699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Box 3"/>
          <p:cNvSpPr txBox="1"/>
          <p:nvPr/>
        </p:nvSpPr>
        <p:spPr>
          <a:xfrm>
            <a:off x="4276833" y="3111635"/>
            <a:ext cx="3638079" cy="802641"/>
          </a:xfrm>
          <a:prstGeom prst="rect">
            <a:avLst/>
          </a:prstGeom>
          <a:ln w="12700">
            <a:miter/>
          </a:ln>
        </p:spPr>
        <p:txBody>
          <a:bodyPr lIns="45719" rIns="45719">
            <a:spAutoFit/>
          </a:bodyPr>
          <a:lstStyle>
            <a:lvl1pPr lvl="0" algn="ctr">
              <a:defRPr sz="4000">
                <a:solidFill>
                  <a:srgbClr val="575B70"/>
                </a:solidFill>
                <a:latin typeface="微软雅黑"/>
                <a:ea typeface="微软雅黑"/>
              </a:defRPr>
            </a:lvl1pPr>
          </a:lstStyle>
          <a:p>
            <a:r>
              <a:t>感谢观看</a:t>
            </a:r>
          </a:p>
        </p:txBody>
      </p:sp>
      <p:pic>
        <p:nvPicPr>
          <p:cNvPr id="168" name="图片 4"/>
          <p:cNvPicPr/>
          <p:nvPr/>
        </p:nvPicPr>
        <p:blipFill>
          <a:blip r:embed="rId2"/>
          <a:stretch/>
        </p:blipFill>
        <p:spPr>
          <a:xfrm>
            <a:off x="8907144" y="5751829"/>
            <a:ext cx="2590801" cy="565786"/>
          </a:xfrm>
          <a:prstGeom prst="rect">
            <a:avLst/>
          </a:prstGeom>
          <a:ln w="12700">
            <a:miter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组合 163"/>
          <p:cNvGrpSpPr/>
          <p:nvPr/>
        </p:nvGrpSpPr>
        <p:grpSpPr>
          <a:xfrm>
            <a:off x="569699" y="554971"/>
            <a:ext cx="3638080" cy="924911"/>
            <a:chOff x="569699" y="1037571"/>
            <a:chExt cx="3638080" cy="924911"/>
          </a:xfrm>
        </p:grpSpPr>
        <p:sp>
          <p:nvSpPr>
            <p:cNvPr id="158" name="TextBox 3"/>
            <p:cNvSpPr txBox="1"/>
            <p:nvPr/>
          </p:nvSpPr>
          <p:spPr>
            <a:xfrm>
              <a:off x="569700" y="1037571"/>
              <a:ext cx="3627806" cy="673332"/>
            </a:xfrm>
            <a:prstGeom prst="rect">
              <a:avLst/>
            </a:prstGeom>
            <a:ln w="12700">
              <a:miter/>
            </a:ln>
          </p:spPr>
          <p:txBody>
            <a:bodyPr lIns="45719" rIns="45719">
              <a:spAutoFit/>
            </a:bodyPr>
            <a:lstStyle>
              <a:lvl1pPr lvl="0">
                <a:defRPr sz="3200">
                  <a:solidFill>
                    <a:srgbClr val="2C68FF"/>
                  </a:solidFill>
                  <a:latin typeface="微软雅黑"/>
                  <a:ea typeface="微软雅黑"/>
                </a:defRPr>
              </a:lvl1pPr>
            </a:lstStyle>
            <a:p>
              <a:r>
                <a:t>目录</a:t>
              </a:r>
            </a:p>
          </p:txBody>
        </p:sp>
        <p:sp>
          <p:nvSpPr>
            <p:cNvPr id="159" name="TextBox 4"/>
            <p:cNvSpPr txBox="1"/>
            <p:nvPr/>
          </p:nvSpPr>
          <p:spPr>
            <a:xfrm>
              <a:off x="569700" y="1591641"/>
              <a:ext cx="3638079" cy="370841"/>
            </a:xfrm>
            <a:prstGeom prst="rect">
              <a:avLst/>
            </a:prstGeom>
            <a:ln w="12700">
              <a:miter/>
            </a:ln>
          </p:spPr>
          <p:txBody>
            <a:bodyPr lIns="45719" rIns="45719">
              <a:spAutoFit/>
            </a:bodyPr>
            <a:lstStyle>
              <a:lvl1pPr lvl="0">
                <a:defRPr>
                  <a:solidFill>
                    <a:srgbClr val="575B70"/>
                  </a:solidFill>
                  <a:latin typeface="微软雅黑"/>
                  <a:ea typeface="微软雅黑"/>
                </a:defRPr>
              </a:lvl1pPr>
            </a:lstStyle>
            <a:p>
              <a:r>
                <a:t>TABLE OF CONTENTS</a:t>
              </a:r>
            </a:p>
          </p:txBody>
        </p:sp>
      </p:grpSp>
      <p:grpSp>
        <p:nvGrpSpPr>
          <p:cNvPr id="165" name="组合 164"/>
          <p:cNvGrpSpPr/>
          <p:nvPr/>
        </p:nvGrpSpPr>
        <p:grpSpPr>
          <a:xfrm>
            <a:off x="3940812" y="2022714"/>
            <a:ext cx="3978934" cy="437080"/>
            <a:chOff x="4551456" y="2272626"/>
            <a:chExt cx="3978934" cy="437080"/>
          </a:xfrm>
        </p:grpSpPr>
        <p:sp>
          <p:nvSpPr>
            <p:cNvPr id="160" name="Straight Connector 6"/>
            <p:cNvSpPr/>
            <p:nvPr/>
          </p:nvSpPr>
          <p:spPr>
            <a:xfrm>
              <a:off x="4551456" y="2272626"/>
              <a:ext cx="1" cy="437080"/>
            </a:xfrm>
            <a:prstGeom prst="line">
              <a:avLst/>
            </a:prstGeom>
            <a:ln w="25400">
              <a:solidFill>
                <a:srgbClr val="2C68FF"/>
              </a:solidFill>
              <a:miter/>
            </a:ln>
          </p:spPr>
          <p:txBody>
            <a:bodyPr lIns="45719" rIns="45719"/>
            <a:lstStyle/>
            <a:p>
              <a:pPr algn="l"/>
              <a:endParaRPr lang="zh-CN"/>
            </a:p>
          </p:txBody>
        </p:sp>
        <p:sp>
          <p:nvSpPr>
            <p:cNvPr id="161" name="TextBox 7"/>
            <p:cNvSpPr txBox="1"/>
            <p:nvPr/>
          </p:nvSpPr>
          <p:spPr>
            <a:xfrm>
              <a:off x="4825158" y="2295346"/>
              <a:ext cx="3705232" cy="408941"/>
            </a:xfrm>
            <a:prstGeom prst="rect">
              <a:avLst/>
            </a:prstGeom>
            <a:ln w="12700">
              <a:miter/>
            </a:ln>
          </p:spPr>
          <p:txBody>
            <a:bodyPr lIns="45719" rIns="45719"/>
            <a:lstStyle/>
            <a:p>
              <a:pPr algn="l"/>
              <a:r>
                <a:rPr lang="en-US" altLang="zh-Hans" dirty="0">
                  <a:solidFill>
                    <a:srgbClr val="575B70"/>
                  </a:solidFill>
                  <a:latin typeface="微软雅黑"/>
                  <a:ea typeface="微软雅黑"/>
                </a:rPr>
                <a:t>cookie</a:t>
              </a:r>
              <a:r>
                <a:rPr lang="zh-Hans" altLang="en-US" dirty="0">
                  <a:solidFill>
                    <a:srgbClr val="575B70"/>
                  </a:solidFill>
                  <a:latin typeface="微软雅黑"/>
                  <a:ea typeface="微软雅黑"/>
                </a:rPr>
                <a:t>的产生及应用</a:t>
              </a:r>
              <a:endParaRPr lang="zh-CN" dirty="0">
                <a:solidFill>
                  <a:srgbClr val="575B70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166" name="组合 165"/>
          <p:cNvGrpSpPr/>
          <p:nvPr/>
        </p:nvGrpSpPr>
        <p:grpSpPr>
          <a:xfrm>
            <a:off x="3940812" y="2837713"/>
            <a:ext cx="4641108" cy="437080"/>
            <a:chOff x="4551456" y="3108967"/>
            <a:chExt cx="4641108" cy="437080"/>
          </a:xfrm>
        </p:grpSpPr>
        <p:sp>
          <p:nvSpPr>
            <p:cNvPr id="162" name="Straight Connector 9"/>
            <p:cNvSpPr/>
            <p:nvPr/>
          </p:nvSpPr>
          <p:spPr>
            <a:xfrm>
              <a:off x="4551456" y="3108967"/>
              <a:ext cx="1" cy="437080"/>
            </a:xfrm>
            <a:prstGeom prst="line">
              <a:avLst/>
            </a:prstGeom>
            <a:ln w="25400">
              <a:solidFill>
                <a:srgbClr val="2C68FF"/>
              </a:solidFill>
              <a:miter/>
            </a:ln>
          </p:spPr>
          <p:txBody>
            <a:bodyPr lIns="45719" rIns="45719"/>
            <a:lstStyle/>
            <a:p>
              <a:pPr algn="l"/>
              <a:endParaRPr lang="zh-CN"/>
            </a:p>
          </p:txBody>
        </p:sp>
        <p:sp>
          <p:nvSpPr>
            <p:cNvPr id="163" name="TextBox 10"/>
            <p:cNvSpPr txBox="1"/>
            <p:nvPr/>
          </p:nvSpPr>
          <p:spPr>
            <a:xfrm>
              <a:off x="4825158" y="3131689"/>
              <a:ext cx="4367406" cy="408941"/>
            </a:xfrm>
            <a:prstGeom prst="rect">
              <a:avLst/>
            </a:prstGeom>
            <a:ln w="12700">
              <a:miter/>
            </a:ln>
          </p:spPr>
          <p:txBody>
            <a:bodyPr lIns="45719" rIns="45719"/>
            <a:lstStyle/>
            <a:p>
              <a:pPr algn="l"/>
              <a:r>
                <a:rPr lang="en-US" altLang="zh-Hans" dirty="0">
                  <a:solidFill>
                    <a:srgbClr val="575B70"/>
                  </a:solidFill>
                  <a:latin typeface="微软雅黑"/>
                  <a:ea typeface="微软雅黑"/>
                </a:rPr>
                <a:t>cookie</a:t>
              </a:r>
              <a:r>
                <a:rPr lang="zh-Hans" altLang="en-US" dirty="0">
                  <a:solidFill>
                    <a:srgbClr val="575B70"/>
                  </a:solidFill>
                  <a:latin typeface="微软雅黑"/>
                  <a:ea typeface="微软雅黑"/>
                </a:rPr>
                <a:t>的属性</a:t>
              </a:r>
              <a:endParaRPr lang="zh-CN" dirty="0">
                <a:solidFill>
                  <a:srgbClr val="575B70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167" name="组合 166"/>
          <p:cNvGrpSpPr/>
          <p:nvPr/>
        </p:nvGrpSpPr>
        <p:grpSpPr>
          <a:xfrm>
            <a:off x="3940812" y="3652711"/>
            <a:ext cx="4641108" cy="437080"/>
            <a:chOff x="4551456" y="3894766"/>
            <a:chExt cx="4641108" cy="437080"/>
          </a:xfrm>
        </p:grpSpPr>
        <p:sp>
          <p:nvSpPr>
            <p:cNvPr id="168" name="Straight Connector 9"/>
            <p:cNvSpPr/>
            <p:nvPr/>
          </p:nvSpPr>
          <p:spPr>
            <a:xfrm>
              <a:off x="4551456" y="3894767"/>
              <a:ext cx="1" cy="437080"/>
            </a:xfrm>
            <a:prstGeom prst="line">
              <a:avLst/>
            </a:prstGeom>
            <a:ln w="25400">
              <a:solidFill>
                <a:srgbClr val="2C68FF"/>
              </a:solidFill>
              <a:miter/>
            </a:ln>
          </p:spPr>
          <p:txBody>
            <a:bodyPr lIns="45719" rIns="45719"/>
            <a:lstStyle/>
            <a:p>
              <a:pPr algn="l"/>
              <a:endParaRPr lang="zh-CN"/>
            </a:p>
          </p:txBody>
        </p:sp>
        <p:sp>
          <p:nvSpPr>
            <p:cNvPr id="169" name="TextBox 10"/>
            <p:cNvSpPr txBox="1"/>
            <p:nvPr/>
          </p:nvSpPr>
          <p:spPr>
            <a:xfrm>
              <a:off x="4825158" y="3917489"/>
              <a:ext cx="4367406" cy="408941"/>
            </a:xfrm>
            <a:prstGeom prst="rect">
              <a:avLst/>
            </a:prstGeom>
            <a:ln w="12700">
              <a:miter/>
            </a:ln>
          </p:spPr>
          <p:txBody>
            <a:bodyPr lIns="45719" rIns="45719"/>
            <a:lstStyle/>
            <a:p>
              <a:r>
                <a:rPr lang="en-US" altLang="zh-Hans" dirty="0">
                  <a:solidFill>
                    <a:srgbClr val="575B70"/>
                  </a:solidFill>
                  <a:latin typeface="微软雅黑"/>
                  <a:ea typeface="微软雅黑"/>
                </a:rPr>
                <a:t>CSRF</a:t>
              </a:r>
              <a:endParaRPr lang="zh-CN" dirty="0">
                <a:solidFill>
                  <a:srgbClr val="575B70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170" name="组合 169"/>
          <p:cNvGrpSpPr/>
          <p:nvPr/>
        </p:nvGrpSpPr>
        <p:grpSpPr>
          <a:xfrm>
            <a:off x="3940812" y="5282708"/>
            <a:ext cx="5046354" cy="437080"/>
            <a:chOff x="4551455" y="4680566"/>
            <a:chExt cx="5046354" cy="437080"/>
          </a:xfrm>
        </p:grpSpPr>
        <p:sp>
          <p:nvSpPr>
            <p:cNvPr id="171" name="Straight Connector 9"/>
            <p:cNvSpPr/>
            <p:nvPr/>
          </p:nvSpPr>
          <p:spPr>
            <a:xfrm>
              <a:off x="4551456" y="4680567"/>
              <a:ext cx="1" cy="437080"/>
            </a:xfrm>
            <a:prstGeom prst="line">
              <a:avLst/>
            </a:prstGeom>
            <a:ln w="25400">
              <a:solidFill>
                <a:srgbClr val="2C68FF"/>
              </a:solidFill>
              <a:miter/>
            </a:ln>
          </p:spPr>
          <p:txBody>
            <a:bodyPr lIns="45719" rIns="45719"/>
            <a:lstStyle/>
            <a:p>
              <a:pPr algn="l"/>
              <a:endParaRPr lang="zh-CN"/>
            </a:p>
          </p:txBody>
        </p:sp>
        <p:sp>
          <p:nvSpPr>
            <p:cNvPr id="172" name="TextBox 10"/>
            <p:cNvSpPr txBox="1"/>
            <p:nvPr/>
          </p:nvSpPr>
          <p:spPr>
            <a:xfrm>
              <a:off x="4825158" y="4703289"/>
              <a:ext cx="4772652" cy="408941"/>
            </a:xfrm>
            <a:prstGeom prst="rect">
              <a:avLst/>
            </a:prstGeom>
            <a:ln w="12700">
              <a:miter/>
            </a:ln>
          </p:spPr>
          <p:txBody>
            <a:bodyPr lIns="45719" rIns="45719"/>
            <a:lstStyle/>
            <a:p>
              <a:endParaRPr lang="zh-CN" dirty="0">
                <a:solidFill>
                  <a:srgbClr val="575B70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173" name="组合 172"/>
          <p:cNvGrpSpPr/>
          <p:nvPr/>
        </p:nvGrpSpPr>
        <p:grpSpPr>
          <a:xfrm>
            <a:off x="3940812" y="4467710"/>
            <a:ext cx="5046354" cy="437080"/>
            <a:chOff x="4551455" y="4680566"/>
            <a:chExt cx="5046354" cy="437080"/>
          </a:xfrm>
        </p:grpSpPr>
        <p:sp>
          <p:nvSpPr>
            <p:cNvPr id="174" name="Straight Connector 9"/>
            <p:cNvSpPr/>
            <p:nvPr/>
          </p:nvSpPr>
          <p:spPr>
            <a:xfrm>
              <a:off x="4551456" y="4680567"/>
              <a:ext cx="1" cy="437080"/>
            </a:xfrm>
            <a:prstGeom prst="line">
              <a:avLst/>
            </a:prstGeom>
            <a:ln w="25400">
              <a:solidFill>
                <a:srgbClr val="2C68FF"/>
              </a:solidFill>
              <a:miter/>
            </a:ln>
          </p:spPr>
          <p:txBody>
            <a:bodyPr lIns="45719" rIns="45719"/>
            <a:lstStyle/>
            <a:p>
              <a:pPr algn="l"/>
              <a:endParaRPr lang="zh-CN"/>
            </a:p>
          </p:txBody>
        </p:sp>
        <p:sp>
          <p:nvSpPr>
            <p:cNvPr id="175" name="TextBox 10"/>
            <p:cNvSpPr txBox="1"/>
            <p:nvPr/>
          </p:nvSpPr>
          <p:spPr>
            <a:xfrm>
              <a:off x="4825158" y="4703289"/>
              <a:ext cx="4772652" cy="408941"/>
            </a:xfrm>
            <a:prstGeom prst="rect">
              <a:avLst/>
            </a:prstGeom>
            <a:ln w="12700">
              <a:miter/>
            </a:ln>
          </p:spPr>
          <p:txBody>
            <a:bodyPr lIns="45719" rIns="45719"/>
            <a:lstStyle/>
            <a:p>
              <a:endParaRPr lang="zh-CN" dirty="0">
                <a:solidFill>
                  <a:srgbClr val="575B70"/>
                </a:solidFill>
                <a:latin typeface="微软雅黑"/>
                <a:ea typeface="微软雅黑"/>
              </a:endParaRP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FC587966-CFE0-624D-9057-AD354E99713E}"/>
              </a:ext>
            </a:extLst>
          </p:cNvPr>
          <p:cNvSpPr/>
          <p:nvPr/>
        </p:nvSpPr>
        <p:spPr>
          <a:xfrm>
            <a:off x="4214514" y="4465033"/>
            <a:ext cx="27704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ans" dirty="0">
                <a:solidFill>
                  <a:srgbClr val="575B70"/>
                </a:solidFill>
                <a:latin typeface="微软雅黑"/>
                <a:ea typeface="微软雅黑"/>
              </a:rPr>
              <a:t>cookie</a:t>
            </a:r>
            <a:r>
              <a:rPr lang="zh-Hans" altLang="en-US" dirty="0">
                <a:solidFill>
                  <a:srgbClr val="575B70"/>
                </a:solidFill>
                <a:latin typeface="微软雅黑"/>
                <a:ea typeface="微软雅黑"/>
              </a:rPr>
              <a:t>的</a:t>
            </a:r>
            <a:r>
              <a:rPr lang="en-US" altLang="zh-Hans" dirty="0" err="1">
                <a:solidFill>
                  <a:srgbClr val="575B70"/>
                </a:solidFill>
                <a:latin typeface="微软雅黑"/>
                <a:ea typeface="微软雅黑"/>
              </a:rPr>
              <a:t>samesite</a:t>
            </a:r>
            <a:endParaRPr lang="zh-CN" altLang="zh-CN" dirty="0">
              <a:solidFill>
                <a:srgbClr val="575B70"/>
              </a:solidFill>
              <a:latin typeface="微软雅黑"/>
              <a:ea typeface="微软雅黑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1FE3CC7-1CA3-4742-A2E7-624F0A56D97A}"/>
              </a:ext>
            </a:extLst>
          </p:cNvPr>
          <p:cNvSpPr txBox="1"/>
          <p:nvPr/>
        </p:nvSpPr>
        <p:spPr>
          <a:xfrm>
            <a:off x="4266265" y="53450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dirty="0"/>
              <a:t>总结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DFF4BEF-9791-EE49-AF17-D752AF3FCF30}"/>
              </a:ext>
            </a:extLst>
          </p:cNvPr>
          <p:cNvSpPr txBox="1"/>
          <p:nvPr/>
        </p:nvSpPr>
        <p:spPr>
          <a:xfrm>
            <a:off x="1187532" y="1294410"/>
            <a:ext cx="104070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sz="2000" dirty="0"/>
              <a:t>http</a:t>
            </a:r>
            <a:r>
              <a:rPr kumimoji="1" lang="zh-Hans" altLang="en-US" sz="2000" dirty="0"/>
              <a:t>协议的制定是无状态协议，即每次</a:t>
            </a:r>
            <a:r>
              <a:rPr kumimoji="1" lang="en-US" altLang="zh-Hans" sz="2000" dirty="0"/>
              <a:t>request</a:t>
            </a:r>
            <a:r>
              <a:rPr kumimoji="1" lang="zh-Hans" altLang="en-US" sz="2000" dirty="0"/>
              <a:t>请求都是相互独立的，当前的请求是不会记录</a:t>
            </a:r>
            <a:endParaRPr kumimoji="1" lang="en-US" altLang="zh-Hans" sz="2000" dirty="0"/>
          </a:p>
          <a:p>
            <a:r>
              <a:rPr kumimoji="1" lang="zh-Hans" altLang="en-US" sz="2000" dirty="0"/>
              <a:t>上一次请求信息的。</a:t>
            </a:r>
            <a:endParaRPr kumimoji="1" lang="zh-CN" altLang="en-US" sz="20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9D10557-D435-9E4E-A6A8-564ABA044050}"/>
              </a:ext>
            </a:extLst>
          </p:cNvPr>
          <p:cNvSpPr txBox="1"/>
          <p:nvPr/>
        </p:nvSpPr>
        <p:spPr>
          <a:xfrm>
            <a:off x="1236133" y="2218267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dirty="0"/>
              <a:t>比如登录态</a:t>
            </a:r>
            <a:r>
              <a:rPr kumimoji="1" lang="en-US" altLang="zh-Hans" dirty="0"/>
              <a:t>……..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2FA6982-5874-A94A-AF05-5F8328E48DCA}"/>
              </a:ext>
            </a:extLst>
          </p:cNvPr>
          <p:cNvSpPr txBox="1"/>
          <p:nvPr/>
        </p:nvSpPr>
        <p:spPr>
          <a:xfrm>
            <a:off x="1236133" y="2803570"/>
            <a:ext cx="957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dirty="0"/>
              <a:t>为了解决让无状态的</a:t>
            </a:r>
            <a:r>
              <a:rPr kumimoji="1" lang="en-US" altLang="zh-Hans" dirty="0"/>
              <a:t>http</a:t>
            </a:r>
            <a:r>
              <a:rPr kumimoji="1" lang="zh-Hans" altLang="en-US" dirty="0"/>
              <a:t>协议将状态记录下来，于是浏览器厂商发明了</a:t>
            </a:r>
            <a:r>
              <a:rPr kumimoji="1" lang="en-US" altLang="zh-Hans" dirty="0"/>
              <a:t>cookie</a:t>
            </a:r>
            <a:r>
              <a:rPr kumimoji="1" lang="zh-Hans" altLang="en-US" dirty="0"/>
              <a:t>来解决这个问题</a:t>
            </a:r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887188E-3CEB-BE4C-9FE7-98005930E402}"/>
              </a:ext>
            </a:extLst>
          </p:cNvPr>
          <p:cNvSpPr txBox="1"/>
          <p:nvPr/>
        </p:nvSpPr>
        <p:spPr>
          <a:xfrm>
            <a:off x="1257934" y="3388873"/>
            <a:ext cx="3499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dirty="0"/>
              <a:t>最早是由网景公司</a:t>
            </a:r>
            <a:r>
              <a:rPr kumimoji="1" lang="en-US" altLang="zh-Hans" dirty="0"/>
              <a:t>-1994</a:t>
            </a:r>
            <a:r>
              <a:rPr kumimoji="1" lang="zh-Hans" altLang="en-US" dirty="0"/>
              <a:t>年发明的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0C03D0E-A25A-084A-96DD-A49A8F8F4D33}"/>
              </a:ext>
            </a:extLst>
          </p:cNvPr>
          <p:cNvSpPr txBox="1"/>
          <p:nvPr/>
        </p:nvSpPr>
        <p:spPr>
          <a:xfrm>
            <a:off x="568695" y="472254"/>
            <a:ext cx="2969843" cy="60883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prstDash val="solid"/>
          </a:ln>
        </p:spPr>
        <p:txBody>
          <a:bodyPr/>
          <a:lstStyle/>
          <a:p>
            <a:r>
              <a:rPr lang="en-US" altLang="zh-Hans" sz="3200" dirty="0">
                <a:solidFill>
                  <a:srgbClr val="4447F0"/>
                </a:solidFill>
                <a:latin typeface="Baoli SC" panose="02010600040101010101" pitchFamily="2" charset="-122"/>
                <a:ea typeface="Baoli SC" panose="02010600040101010101" pitchFamily="2" charset="-122"/>
              </a:rPr>
              <a:t>Cookie</a:t>
            </a:r>
            <a:r>
              <a:rPr lang="zh-Hans" altLang="en-US" sz="3200" dirty="0">
                <a:solidFill>
                  <a:srgbClr val="4447F0"/>
                </a:solidFill>
                <a:latin typeface="Baoli SC" panose="02010600040101010101" pitchFamily="2" charset="-122"/>
                <a:ea typeface="Baoli SC" panose="02010600040101010101" pitchFamily="2" charset="-122"/>
              </a:rPr>
              <a:t>的产生</a:t>
            </a:r>
            <a:endParaRPr lang="zh-CN" sz="3200" dirty="0">
              <a:solidFill>
                <a:srgbClr val="4447F0"/>
              </a:solidFill>
              <a:latin typeface="Baoli SC" panose="02010600040101010101" pitchFamily="2" charset="-122"/>
              <a:ea typeface="Baoli SC" panose="0201060004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22753" y="504809"/>
            <a:ext cx="4079658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endParaRPr 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07FAB7F-D7F1-2D48-B7E4-1F22BF77BDD7}"/>
              </a:ext>
            </a:extLst>
          </p:cNvPr>
          <p:cNvSpPr txBox="1"/>
          <p:nvPr/>
        </p:nvSpPr>
        <p:spPr>
          <a:xfrm>
            <a:off x="416295" y="319854"/>
            <a:ext cx="2969843" cy="60883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prstDash val="solid"/>
          </a:ln>
        </p:spPr>
        <p:txBody>
          <a:bodyPr/>
          <a:lstStyle/>
          <a:p>
            <a:r>
              <a:rPr lang="en-US" altLang="zh-Hans" sz="3200" dirty="0">
                <a:solidFill>
                  <a:srgbClr val="4447F0"/>
                </a:solidFill>
                <a:latin typeface="Baoli SC" panose="02010600040101010101" pitchFamily="2" charset="-122"/>
                <a:ea typeface="Baoli SC" panose="02010600040101010101" pitchFamily="2" charset="-122"/>
              </a:rPr>
              <a:t>Cookie</a:t>
            </a:r>
            <a:r>
              <a:rPr lang="zh-Hans" altLang="en-US" sz="3200" dirty="0">
                <a:solidFill>
                  <a:srgbClr val="4447F0"/>
                </a:solidFill>
                <a:latin typeface="Baoli SC" panose="02010600040101010101" pitchFamily="2" charset="-122"/>
                <a:ea typeface="Baoli SC" panose="02010600040101010101" pitchFamily="2" charset="-122"/>
              </a:rPr>
              <a:t>的应用</a:t>
            </a:r>
            <a:endParaRPr lang="zh-CN" sz="3200" dirty="0">
              <a:solidFill>
                <a:srgbClr val="4447F0"/>
              </a:solidFill>
              <a:latin typeface="Baoli SC" panose="02010600040101010101" pitchFamily="2" charset="-122"/>
              <a:ea typeface="Baoli SC" panose="0201060004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1292582-E82B-8E42-A34F-FB48BB4674A1}"/>
              </a:ext>
            </a:extLst>
          </p:cNvPr>
          <p:cNvSpPr txBox="1"/>
          <p:nvPr/>
        </p:nvSpPr>
        <p:spPr>
          <a:xfrm>
            <a:off x="416295" y="319854"/>
            <a:ext cx="2969843" cy="60883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prstDash val="solid"/>
          </a:ln>
        </p:spPr>
        <p:txBody>
          <a:bodyPr/>
          <a:lstStyle/>
          <a:p>
            <a:r>
              <a:rPr lang="en-US" altLang="zh-Hans" sz="3200" dirty="0">
                <a:solidFill>
                  <a:srgbClr val="4447F0"/>
                </a:solidFill>
                <a:latin typeface="Baoli SC" panose="02010600040101010101" pitchFamily="2" charset="-122"/>
                <a:ea typeface="Baoli SC" panose="02010600040101010101" pitchFamily="2" charset="-122"/>
              </a:rPr>
              <a:t>Cookie</a:t>
            </a:r>
            <a:r>
              <a:rPr lang="zh-Hans" altLang="en-US" sz="3200" dirty="0">
                <a:solidFill>
                  <a:srgbClr val="4447F0"/>
                </a:solidFill>
                <a:latin typeface="Baoli SC" panose="02010600040101010101" pitchFamily="2" charset="-122"/>
                <a:ea typeface="Baoli SC" panose="02010600040101010101" pitchFamily="2" charset="-122"/>
              </a:rPr>
              <a:t>的属性</a:t>
            </a:r>
            <a:endParaRPr lang="zh-CN" sz="3200" dirty="0">
              <a:solidFill>
                <a:srgbClr val="4447F0"/>
              </a:solidFill>
              <a:latin typeface="Baoli SC" panose="02010600040101010101" pitchFamily="2" charset="-122"/>
              <a:ea typeface="Baoli SC" panose="02010600040101010101" pitchFamily="2" charset="-122"/>
            </a:endParaRPr>
          </a:p>
        </p:txBody>
      </p:sp>
      <p:sp>
        <p:nvSpPr>
          <p:cNvPr id="3" name="左大括号 2">
            <a:extLst>
              <a:ext uri="{FF2B5EF4-FFF2-40B4-BE49-F238E27FC236}">
                <a16:creationId xmlns:a16="http://schemas.microsoft.com/office/drawing/2014/main" id="{DA0914DE-E6E5-344D-AFDF-39CCA0DA2E57}"/>
              </a:ext>
            </a:extLst>
          </p:cNvPr>
          <p:cNvSpPr/>
          <p:nvPr/>
        </p:nvSpPr>
        <p:spPr>
          <a:xfrm>
            <a:off x="1959429" y="1425039"/>
            <a:ext cx="1163781" cy="426324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D1A6A38-BE16-524A-B70A-EA3AD01B33EA}"/>
              </a:ext>
            </a:extLst>
          </p:cNvPr>
          <p:cNvSpPr txBox="1"/>
          <p:nvPr/>
        </p:nvSpPr>
        <p:spPr>
          <a:xfrm>
            <a:off x="3386138" y="1615044"/>
            <a:ext cx="174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dirty="0"/>
              <a:t>Expires/max-age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AF50396-5E8A-ED47-A9C5-938519FF8D75}"/>
              </a:ext>
            </a:extLst>
          </p:cNvPr>
          <p:cNvSpPr/>
          <p:nvPr/>
        </p:nvSpPr>
        <p:spPr>
          <a:xfrm>
            <a:off x="3386138" y="2306722"/>
            <a:ext cx="898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Hans" dirty="0"/>
              <a:t>domain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A7B41D9-2D65-4F48-AB81-BA136019B8BE}"/>
              </a:ext>
            </a:extLst>
          </p:cNvPr>
          <p:cNvSpPr/>
          <p:nvPr/>
        </p:nvSpPr>
        <p:spPr>
          <a:xfrm>
            <a:off x="3386137" y="2998400"/>
            <a:ext cx="615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Hans" dirty="0"/>
              <a:t>path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791E585-F895-5F44-B0AB-B1ADB19BC580}"/>
              </a:ext>
            </a:extLst>
          </p:cNvPr>
          <p:cNvSpPr/>
          <p:nvPr/>
        </p:nvSpPr>
        <p:spPr>
          <a:xfrm>
            <a:off x="3386136" y="3619443"/>
            <a:ext cx="805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Hans" dirty="0"/>
              <a:t>secure</a:t>
            </a:r>
            <a:endParaRPr kumimoji="1"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CB2D010-3533-C847-8A94-9E81DBA9611D}"/>
              </a:ext>
            </a:extLst>
          </p:cNvPr>
          <p:cNvSpPr/>
          <p:nvPr/>
        </p:nvSpPr>
        <p:spPr>
          <a:xfrm>
            <a:off x="3386135" y="4261706"/>
            <a:ext cx="1013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Hans" dirty="0" err="1"/>
              <a:t>httpOnly</a:t>
            </a:r>
            <a:endParaRPr kumimoji="1"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FF49283-D4C7-724C-A856-693FBF3F9C98}"/>
              </a:ext>
            </a:extLst>
          </p:cNvPr>
          <p:cNvSpPr/>
          <p:nvPr/>
        </p:nvSpPr>
        <p:spPr>
          <a:xfrm>
            <a:off x="3386134" y="5068113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Hans" dirty="0" err="1"/>
              <a:t>samesite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4337E22-6140-6D48-910B-072318A05077}"/>
              </a:ext>
            </a:extLst>
          </p:cNvPr>
          <p:cNvSpPr txBox="1"/>
          <p:nvPr/>
        </p:nvSpPr>
        <p:spPr>
          <a:xfrm>
            <a:off x="1028700" y="3365500"/>
            <a:ext cx="11785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dirty="0"/>
              <a:t>除了</a:t>
            </a:r>
            <a:r>
              <a:rPr kumimoji="1" lang="en-US" altLang="zh-Hans" dirty="0"/>
              <a:t>name</a:t>
            </a:r>
          </a:p>
          <a:p>
            <a:r>
              <a:rPr kumimoji="1" lang="en-US" altLang="zh-Hans" dirty="0"/>
              <a:t>Value</a:t>
            </a:r>
          </a:p>
          <a:p>
            <a:r>
              <a:rPr kumimoji="1" lang="en-US" altLang="zh-Hans" dirty="0"/>
              <a:t>size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A8CCD5D-9077-D140-A2CD-C3846AFACB48}"/>
              </a:ext>
            </a:extLst>
          </p:cNvPr>
          <p:cNvSpPr txBox="1"/>
          <p:nvPr/>
        </p:nvSpPr>
        <p:spPr>
          <a:xfrm>
            <a:off x="5613400" y="1615044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dirty="0"/>
              <a:t>Cookie</a:t>
            </a:r>
            <a:r>
              <a:rPr kumimoji="1" lang="zh-Hans" altLang="en-US" dirty="0"/>
              <a:t>失效时间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981BA87-F766-3F42-A7A8-B709B5714046}"/>
              </a:ext>
            </a:extLst>
          </p:cNvPr>
          <p:cNvSpPr txBox="1"/>
          <p:nvPr/>
        </p:nvSpPr>
        <p:spPr>
          <a:xfrm>
            <a:off x="5132129" y="2343638"/>
            <a:ext cx="2933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dirty="0"/>
              <a:t>域</a:t>
            </a:r>
            <a:r>
              <a:rPr kumimoji="1" lang="en-US" altLang="zh-Hans" dirty="0"/>
              <a:t>.</a:t>
            </a:r>
            <a:r>
              <a:rPr kumimoji="1" lang="zh-Hans" altLang="en-US" dirty="0"/>
              <a:t>可以访问该</a:t>
            </a:r>
            <a:r>
              <a:rPr kumimoji="1" lang="en-US" altLang="zh-Hans" dirty="0"/>
              <a:t>cookie</a:t>
            </a:r>
            <a:r>
              <a:rPr kumimoji="1" lang="zh-Hans" altLang="en-US" dirty="0"/>
              <a:t>的域名</a:t>
            </a:r>
            <a:endParaRPr kumimoji="1"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04A3A5D-F7D6-6849-AEC7-1FC790923FD4}"/>
              </a:ext>
            </a:extLst>
          </p:cNvPr>
          <p:cNvSpPr txBox="1"/>
          <p:nvPr/>
        </p:nvSpPr>
        <p:spPr>
          <a:xfrm>
            <a:off x="5132129" y="3085352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dirty="0"/>
              <a:t>该</a:t>
            </a:r>
            <a:r>
              <a:rPr kumimoji="1" lang="en-US" altLang="zh-Hans" dirty="0"/>
              <a:t>cookie</a:t>
            </a:r>
            <a:r>
              <a:rPr kumimoji="1" lang="zh-Hans" altLang="en-US" dirty="0"/>
              <a:t>的使用路径</a:t>
            </a:r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BDA5A7D-AAFC-A040-B683-FE28713B48B3}"/>
              </a:ext>
            </a:extLst>
          </p:cNvPr>
          <p:cNvSpPr txBox="1"/>
          <p:nvPr/>
        </p:nvSpPr>
        <p:spPr>
          <a:xfrm>
            <a:off x="5132129" y="3866896"/>
            <a:ext cx="3337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dirty="0"/>
              <a:t>该</a:t>
            </a:r>
            <a:r>
              <a:rPr kumimoji="1" lang="en-US" altLang="zh-Hans" dirty="0"/>
              <a:t>cookie</a:t>
            </a:r>
            <a:r>
              <a:rPr kumimoji="1" lang="zh-Hans" altLang="en-US" dirty="0"/>
              <a:t>是否仅被安全协议传输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59149ED-7F40-CB4D-A69B-EDE5A4B95AB5}"/>
              </a:ext>
            </a:extLst>
          </p:cNvPr>
          <p:cNvSpPr txBox="1"/>
          <p:nvPr/>
        </p:nvSpPr>
        <p:spPr>
          <a:xfrm>
            <a:off x="5132129" y="4483319"/>
            <a:ext cx="2808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J</a:t>
            </a:r>
            <a:r>
              <a:rPr kumimoji="1" lang="en-US" altLang="zh-Hans" dirty="0" err="1"/>
              <a:t>s</a:t>
            </a:r>
            <a:r>
              <a:rPr kumimoji="1" lang="zh-Hans" altLang="en-US" dirty="0"/>
              <a:t>脚本无法读取</a:t>
            </a:r>
            <a:r>
              <a:rPr kumimoji="1" lang="en-US" altLang="zh-Hans" dirty="0"/>
              <a:t>cookie</a:t>
            </a:r>
            <a:r>
              <a:rPr kumimoji="1" lang="zh-Hans" altLang="en-US" dirty="0"/>
              <a:t>信息</a:t>
            </a:r>
            <a:endParaRPr kumimoji="1"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93A6468-2881-464F-A06D-9E16DD58748E}"/>
              </a:ext>
            </a:extLst>
          </p:cNvPr>
          <p:cNvSpPr txBox="1"/>
          <p:nvPr/>
        </p:nvSpPr>
        <p:spPr>
          <a:xfrm>
            <a:off x="5132129" y="5068113"/>
            <a:ext cx="3568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dirty="0"/>
              <a:t>限制第三方</a:t>
            </a:r>
            <a:r>
              <a:rPr kumimoji="1" lang="en-US" altLang="zh-Hans" dirty="0"/>
              <a:t>cookie</a:t>
            </a:r>
            <a:r>
              <a:rPr kumimoji="1" lang="zh-Hans" altLang="en-US" dirty="0"/>
              <a:t>，减少安全风险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1292582-E82B-8E42-A34F-FB48BB4674A1}"/>
              </a:ext>
            </a:extLst>
          </p:cNvPr>
          <p:cNvSpPr txBox="1"/>
          <p:nvPr/>
        </p:nvSpPr>
        <p:spPr>
          <a:xfrm>
            <a:off x="416295" y="319854"/>
            <a:ext cx="2969843" cy="60883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prstDash val="solid"/>
          </a:ln>
        </p:spPr>
        <p:txBody>
          <a:bodyPr/>
          <a:lstStyle/>
          <a:p>
            <a:r>
              <a:rPr lang="en-US" altLang="zh-Hans" sz="3200" dirty="0">
                <a:solidFill>
                  <a:srgbClr val="4447F0"/>
                </a:solidFill>
                <a:latin typeface="Baoli SC" panose="02010600040101010101" pitchFamily="2" charset="-122"/>
                <a:ea typeface="Baoli SC" panose="02010600040101010101" pitchFamily="2" charset="-122"/>
              </a:rPr>
              <a:t>CSRF</a:t>
            </a:r>
            <a:endParaRPr lang="zh-CN" sz="3200" dirty="0">
              <a:solidFill>
                <a:srgbClr val="4447F0"/>
              </a:solidFill>
              <a:latin typeface="Baoli SC" panose="02010600040101010101" pitchFamily="2" charset="-122"/>
              <a:ea typeface="Baoli SC" panose="0201060004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25DF4AC-6174-704C-B784-533E6912EBB8}"/>
              </a:ext>
            </a:extLst>
          </p:cNvPr>
          <p:cNvSpPr txBox="1"/>
          <p:nvPr/>
        </p:nvSpPr>
        <p:spPr>
          <a:xfrm>
            <a:off x="416295" y="1257685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dirty="0"/>
              <a:t>什么是</a:t>
            </a:r>
            <a:r>
              <a:rPr kumimoji="1" lang="en-US" altLang="zh-Hans" dirty="0"/>
              <a:t>CSRF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71E7A11-B998-9640-ABF0-AD03157593DC}"/>
              </a:ext>
            </a:extLst>
          </p:cNvPr>
          <p:cNvSpPr txBox="1"/>
          <p:nvPr/>
        </p:nvSpPr>
        <p:spPr>
          <a:xfrm>
            <a:off x="1753521" y="1263170"/>
            <a:ext cx="5833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-</a:t>
            </a:r>
            <a:r>
              <a:rPr kumimoji="1" lang="en-US" altLang="zh-Hans" dirty="0"/>
              <a:t>-Cross-site-request-forgery</a:t>
            </a:r>
            <a:r>
              <a:rPr kumimoji="1" lang="zh-Hans" altLang="en-US" dirty="0"/>
              <a:t>翻译过来就是 跨站点请求伪造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59A28FB-877C-A741-82F2-AB8FC68C5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908" y="1956015"/>
            <a:ext cx="7144692" cy="461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336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1292582-E82B-8E42-A34F-FB48BB4674A1}"/>
              </a:ext>
            </a:extLst>
          </p:cNvPr>
          <p:cNvSpPr txBox="1"/>
          <p:nvPr/>
        </p:nvSpPr>
        <p:spPr>
          <a:xfrm>
            <a:off x="416295" y="319854"/>
            <a:ext cx="2969843" cy="60883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prstDash val="solid"/>
          </a:ln>
        </p:spPr>
        <p:txBody>
          <a:bodyPr/>
          <a:lstStyle/>
          <a:p>
            <a:r>
              <a:rPr lang="en-US" altLang="zh-Hans" sz="3200" dirty="0">
                <a:solidFill>
                  <a:srgbClr val="4447F0"/>
                </a:solidFill>
                <a:latin typeface="Baoli SC" panose="02010600040101010101" pitchFamily="2" charset="-122"/>
                <a:ea typeface="Baoli SC" panose="02010600040101010101" pitchFamily="2" charset="-122"/>
              </a:rPr>
              <a:t>CSRF</a:t>
            </a:r>
            <a:endParaRPr lang="zh-CN" sz="3200" dirty="0">
              <a:solidFill>
                <a:srgbClr val="4447F0"/>
              </a:solidFill>
              <a:latin typeface="Baoli SC" panose="02010600040101010101" pitchFamily="2" charset="-122"/>
              <a:ea typeface="Baoli SC" panose="0201060004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25DF4AC-6174-704C-B784-533E6912EBB8}"/>
              </a:ext>
            </a:extLst>
          </p:cNvPr>
          <p:cNvSpPr txBox="1"/>
          <p:nvPr/>
        </p:nvSpPr>
        <p:spPr>
          <a:xfrm>
            <a:off x="416295" y="1257685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dirty="0"/>
              <a:t>什么是</a:t>
            </a:r>
            <a:r>
              <a:rPr kumimoji="1" lang="en-US" altLang="zh-Hans" dirty="0"/>
              <a:t>CSRF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71E7A11-B998-9640-ABF0-AD03157593DC}"/>
              </a:ext>
            </a:extLst>
          </p:cNvPr>
          <p:cNvSpPr txBox="1"/>
          <p:nvPr/>
        </p:nvSpPr>
        <p:spPr>
          <a:xfrm>
            <a:off x="1753521" y="1263170"/>
            <a:ext cx="5833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-</a:t>
            </a:r>
            <a:r>
              <a:rPr kumimoji="1" lang="en-US" altLang="zh-Hans" dirty="0"/>
              <a:t>-Cross-site-request-forgery</a:t>
            </a:r>
            <a:r>
              <a:rPr kumimoji="1" lang="zh-Hans" altLang="en-US" dirty="0"/>
              <a:t>翻译过来就是 跨站点请求伪造</a:t>
            </a: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D75B645-5DF4-934E-B112-83DF2B277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94" y="1637987"/>
            <a:ext cx="8380461" cy="393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76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1292582-E82B-8E42-A34F-FB48BB4674A1}"/>
              </a:ext>
            </a:extLst>
          </p:cNvPr>
          <p:cNvSpPr txBox="1"/>
          <p:nvPr/>
        </p:nvSpPr>
        <p:spPr>
          <a:xfrm>
            <a:off x="416295" y="319854"/>
            <a:ext cx="2969843" cy="60883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prstDash val="solid"/>
          </a:ln>
        </p:spPr>
        <p:txBody>
          <a:bodyPr/>
          <a:lstStyle/>
          <a:p>
            <a:r>
              <a:rPr lang="en-US" altLang="zh-Hans" sz="3200" dirty="0">
                <a:solidFill>
                  <a:srgbClr val="4447F0"/>
                </a:solidFill>
                <a:latin typeface="Baoli SC" panose="02010600040101010101" pitchFamily="2" charset="-122"/>
                <a:ea typeface="Baoli SC" panose="02010600040101010101" pitchFamily="2" charset="-122"/>
              </a:rPr>
              <a:t>CSRF</a:t>
            </a:r>
            <a:r>
              <a:rPr lang="zh-Hans" altLang="en-US" sz="3200" dirty="0">
                <a:solidFill>
                  <a:srgbClr val="4447F0"/>
                </a:solidFill>
                <a:latin typeface="Baoli SC" panose="02010600040101010101" pitchFamily="2" charset="-122"/>
                <a:ea typeface="Baoli SC" panose="02010600040101010101" pitchFamily="2" charset="-122"/>
              </a:rPr>
              <a:t>防御</a:t>
            </a:r>
            <a:endParaRPr lang="zh-CN" sz="3200" dirty="0">
              <a:solidFill>
                <a:srgbClr val="4447F0"/>
              </a:solidFill>
              <a:latin typeface="Baoli SC" panose="02010600040101010101" pitchFamily="2" charset="-122"/>
              <a:ea typeface="Baoli SC" panose="0201060004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B1DF5AC-23DB-E74B-8A2E-42625183D0A8}"/>
              </a:ext>
            </a:extLst>
          </p:cNvPr>
          <p:cNvSpPr txBox="1"/>
          <p:nvPr/>
        </p:nvSpPr>
        <p:spPr>
          <a:xfrm>
            <a:off x="416295" y="1279675"/>
            <a:ext cx="202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dirty="0"/>
              <a:t>目前防御</a:t>
            </a:r>
            <a:r>
              <a:rPr kumimoji="1" lang="en-US" altLang="zh-Hans" dirty="0"/>
              <a:t>CSRF</a:t>
            </a:r>
            <a:r>
              <a:rPr kumimoji="1" lang="zh-Hans" altLang="en-US" dirty="0"/>
              <a:t>策略</a:t>
            </a:r>
            <a:endParaRPr kumimoji="1" lang="zh-CN" altLang="en-US" dirty="0"/>
          </a:p>
        </p:txBody>
      </p:sp>
      <p:sp>
        <p:nvSpPr>
          <p:cNvPr id="4" name="四角星 3">
            <a:extLst>
              <a:ext uri="{FF2B5EF4-FFF2-40B4-BE49-F238E27FC236}">
                <a16:creationId xmlns:a16="http://schemas.microsoft.com/office/drawing/2014/main" id="{C0F822CA-0DF4-3A47-9843-9F67F64962A4}"/>
              </a:ext>
            </a:extLst>
          </p:cNvPr>
          <p:cNvSpPr/>
          <p:nvPr/>
        </p:nvSpPr>
        <p:spPr>
          <a:xfrm rot="1528747">
            <a:off x="1659244" y="2161309"/>
            <a:ext cx="641931" cy="661958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C2625EE-70F1-C742-BEBE-B4611ADE51AC}"/>
              </a:ext>
            </a:extLst>
          </p:cNvPr>
          <p:cNvSpPr txBox="1"/>
          <p:nvPr/>
        </p:nvSpPr>
        <p:spPr>
          <a:xfrm>
            <a:off x="2517569" y="2327564"/>
            <a:ext cx="2350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dirty="0"/>
              <a:t>验证</a:t>
            </a:r>
            <a:r>
              <a:rPr kumimoji="1" lang="en-US" altLang="zh-Hans" dirty="0"/>
              <a:t>HTTP</a:t>
            </a:r>
            <a:r>
              <a:rPr kumimoji="1" lang="zh-Hans" altLang="en-US" dirty="0"/>
              <a:t> </a:t>
            </a:r>
            <a:r>
              <a:rPr kumimoji="1" lang="en-US" altLang="zh-Hans" dirty="0" err="1"/>
              <a:t>Referer</a:t>
            </a:r>
            <a:r>
              <a:rPr kumimoji="1" lang="zh-Hans" altLang="en-US" dirty="0"/>
              <a:t>字段</a:t>
            </a:r>
            <a:endParaRPr kumimoji="1" lang="zh-CN" altLang="en-US" dirty="0"/>
          </a:p>
        </p:txBody>
      </p:sp>
      <p:sp>
        <p:nvSpPr>
          <p:cNvPr id="10" name="四角星 9">
            <a:extLst>
              <a:ext uri="{FF2B5EF4-FFF2-40B4-BE49-F238E27FC236}">
                <a16:creationId xmlns:a16="http://schemas.microsoft.com/office/drawing/2014/main" id="{B8948C68-A022-2646-88CF-AB755B2D6892}"/>
              </a:ext>
            </a:extLst>
          </p:cNvPr>
          <p:cNvSpPr/>
          <p:nvPr/>
        </p:nvSpPr>
        <p:spPr>
          <a:xfrm rot="1528747">
            <a:off x="1659245" y="3399361"/>
            <a:ext cx="641931" cy="661958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82C11C3-F54E-7B46-A582-DCCFB4B50691}"/>
              </a:ext>
            </a:extLst>
          </p:cNvPr>
          <p:cNvSpPr txBox="1"/>
          <p:nvPr/>
        </p:nvSpPr>
        <p:spPr>
          <a:xfrm>
            <a:off x="2517569" y="3545674"/>
            <a:ext cx="3264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dirty="0"/>
              <a:t>在请求地址中添加</a:t>
            </a:r>
            <a:r>
              <a:rPr kumimoji="1" lang="en-US" altLang="zh-Hans" dirty="0"/>
              <a:t>token</a:t>
            </a:r>
            <a:r>
              <a:rPr kumimoji="1" lang="zh-Hans" altLang="en-US" dirty="0"/>
              <a:t>并验证</a:t>
            </a:r>
            <a:endParaRPr kumimoji="1" lang="zh-CN" altLang="en-US" dirty="0"/>
          </a:p>
        </p:txBody>
      </p:sp>
      <p:sp>
        <p:nvSpPr>
          <p:cNvPr id="13" name="四角星 12">
            <a:extLst>
              <a:ext uri="{FF2B5EF4-FFF2-40B4-BE49-F238E27FC236}">
                <a16:creationId xmlns:a16="http://schemas.microsoft.com/office/drawing/2014/main" id="{B4A889F5-9C58-3E44-8CAF-5792A0C76CEC}"/>
              </a:ext>
            </a:extLst>
          </p:cNvPr>
          <p:cNvSpPr/>
          <p:nvPr/>
        </p:nvSpPr>
        <p:spPr>
          <a:xfrm rot="1528747">
            <a:off x="1659242" y="4501788"/>
            <a:ext cx="641931" cy="661958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A2980C9-2334-7C48-90DB-430A689831A1}"/>
              </a:ext>
            </a:extLst>
          </p:cNvPr>
          <p:cNvSpPr txBox="1"/>
          <p:nvPr/>
        </p:nvSpPr>
        <p:spPr>
          <a:xfrm>
            <a:off x="2517569" y="4763784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dirty="0"/>
              <a:t>在</a:t>
            </a:r>
            <a:r>
              <a:rPr kumimoji="1" lang="en-US" altLang="zh-Hans" dirty="0"/>
              <a:t>HTTP</a:t>
            </a:r>
            <a:r>
              <a:rPr kumimoji="1" lang="zh-Hans" altLang="en-US" dirty="0"/>
              <a:t> 头中自定义属性并验证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2488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22753" y="504809"/>
            <a:ext cx="7189244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endParaRPr 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DE66BE9-0D3F-414A-8218-C8A29DA4A04C}"/>
              </a:ext>
            </a:extLst>
          </p:cNvPr>
          <p:cNvSpPr txBox="1"/>
          <p:nvPr/>
        </p:nvSpPr>
        <p:spPr>
          <a:xfrm>
            <a:off x="416295" y="319854"/>
            <a:ext cx="4358905" cy="64534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prstDash val="solid"/>
          </a:ln>
        </p:spPr>
        <p:txBody>
          <a:bodyPr/>
          <a:lstStyle/>
          <a:p>
            <a:r>
              <a:rPr lang="en-US" altLang="zh-Hans" sz="3200" dirty="0">
                <a:solidFill>
                  <a:srgbClr val="4447F0"/>
                </a:solidFill>
                <a:latin typeface="Baoli SC" panose="02010600040101010101" pitchFamily="2" charset="-122"/>
                <a:ea typeface="Baoli SC" panose="02010600040101010101" pitchFamily="2" charset="-122"/>
              </a:rPr>
              <a:t>Cookie</a:t>
            </a:r>
            <a:r>
              <a:rPr lang="zh-Hans" altLang="en-US" sz="3200" dirty="0">
                <a:solidFill>
                  <a:srgbClr val="4447F0"/>
                </a:solidFill>
                <a:latin typeface="Baoli SC" panose="02010600040101010101" pitchFamily="2" charset="-122"/>
                <a:ea typeface="Baoli SC" panose="02010600040101010101" pitchFamily="2" charset="-122"/>
              </a:rPr>
              <a:t>的</a:t>
            </a:r>
            <a:r>
              <a:rPr lang="en-US" altLang="zh-Hans" sz="3200" dirty="0" err="1">
                <a:solidFill>
                  <a:srgbClr val="4447F0"/>
                </a:solidFill>
                <a:latin typeface="Baoli SC" panose="02010600040101010101" pitchFamily="2" charset="-122"/>
                <a:ea typeface="Baoli SC" panose="02010600040101010101" pitchFamily="2" charset="-122"/>
              </a:rPr>
              <a:t>sameSite</a:t>
            </a:r>
            <a:endParaRPr lang="zh-CN" sz="3200" dirty="0">
              <a:solidFill>
                <a:srgbClr val="4447F0"/>
              </a:solidFill>
              <a:latin typeface="Baoli SC" panose="02010600040101010101" pitchFamily="2" charset="-122"/>
              <a:ea typeface="Baoli SC" panose="0201060004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C060DE7-8FE1-CE41-9978-3FEA3D357624}"/>
              </a:ext>
            </a:extLst>
          </p:cNvPr>
          <p:cNvSpPr txBox="1"/>
          <p:nvPr/>
        </p:nvSpPr>
        <p:spPr>
          <a:xfrm>
            <a:off x="2173184" y="2339438"/>
            <a:ext cx="938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Hans" dirty="0"/>
              <a:t>Strict</a:t>
            </a:r>
            <a:endParaRPr kumimoji="1" lang="zh-CN" altLang="en-US" dirty="0"/>
          </a:p>
        </p:txBody>
      </p:sp>
      <p:sp>
        <p:nvSpPr>
          <p:cNvPr id="10" name="连接器 9">
            <a:extLst>
              <a:ext uri="{FF2B5EF4-FFF2-40B4-BE49-F238E27FC236}">
                <a16:creationId xmlns:a16="http://schemas.microsoft.com/office/drawing/2014/main" id="{25DDAD08-FA6E-1E43-8721-555CB30AFF6F}"/>
              </a:ext>
            </a:extLst>
          </p:cNvPr>
          <p:cNvSpPr/>
          <p:nvPr/>
        </p:nvSpPr>
        <p:spPr>
          <a:xfrm>
            <a:off x="1600200" y="2339439"/>
            <a:ext cx="368300" cy="3693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61029ED-F697-FA43-B156-AB99A05C2B57}"/>
              </a:ext>
            </a:extLst>
          </p:cNvPr>
          <p:cNvSpPr txBox="1"/>
          <p:nvPr/>
        </p:nvSpPr>
        <p:spPr>
          <a:xfrm>
            <a:off x="541006" y="1357868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dirty="0"/>
              <a:t>Strict-Lax-None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4A5D44D-2C64-0440-888E-682443D10A43}"/>
              </a:ext>
            </a:extLst>
          </p:cNvPr>
          <p:cNvSpPr txBox="1"/>
          <p:nvPr/>
        </p:nvSpPr>
        <p:spPr>
          <a:xfrm>
            <a:off x="3568700" y="2339438"/>
            <a:ext cx="6260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dirty="0"/>
              <a:t>禁止第三方</a:t>
            </a:r>
            <a:r>
              <a:rPr kumimoji="1" lang="en-US" altLang="zh-Hans" dirty="0"/>
              <a:t>cookie</a:t>
            </a:r>
            <a:r>
              <a:rPr kumimoji="1" lang="zh-Hans" altLang="en-US" dirty="0"/>
              <a:t>，跨站点时，任何情况都不会发送</a:t>
            </a:r>
            <a:r>
              <a:rPr kumimoji="1" lang="en-US" altLang="zh-Hans" dirty="0"/>
              <a:t>cookie</a:t>
            </a:r>
            <a:endParaRPr kumimoji="1"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0000FF"/>
      </a:hlink>
      <a:folHlink>
        <a:srgbClr val="FF00FF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283</Words>
  <Application>Microsoft Macintosh PowerPoint</Application>
  <PresentationFormat>宽屏</PresentationFormat>
  <Paragraphs>58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微软雅黑</vt:lpstr>
      <vt:lpstr>Baoli SC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Microsoft Office 用户</cp:lastModifiedBy>
  <cp:revision>16</cp:revision>
  <dcterms:modified xsi:type="dcterms:W3CDTF">2020-04-01T08:35:36Z</dcterms:modified>
</cp:coreProperties>
</file>