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71" r:id="rId4"/>
    <p:sldId id="276" r:id="rId5"/>
    <p:sldId id="275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4C7A-50D2-4C6C-AD08-771ACE302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819F2-579D-4C8A-B5FA-909D7F68D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DA41-D781-44AE-99F5-10173B9C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B691-BFA6-440C-B38A-A337567F92D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8B88-7DAD-45B3-96C9-8C859B5B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668DD-73DB-40F8-87DA-BCAD06F9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F28A-6CE2-4AC2-8A72-EF0AEF97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8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70ED-29D3-4C60-B932-80D63918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5518F-1451-433B-865F-5753DB131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C68D-876D-4615-91D3-BBF7F9C6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B691-BFA6-440C-B38A-A337567F92D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E3EAF-2E2B-4300-B8F2-71928E99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F1B33-7AC6-47E2-BE1A-9BB3C329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F28A-6CE2-4AC2-8A72-EF0AEF97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1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9C107-9C59-4216-9B0F-A5C6620DC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35DE1-3716-4DE5-BBF6-0013FE77E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A1EF4-4A4C-413A-B403-CDD4794F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B691-BFA6-440C-B38A-A337567F92D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2207-C043-48F4-AAA5-E8E46000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D045A-A729-41AA-8BB2-05A06102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F28A-6CE2-4AC2-8A72-EF0AEF97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4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D3FC4360-4E81-4600-A5A9-9EF4F39123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56206" cy="66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19A667E-E56A-449D-B933-77C2001A2D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12944" y="3061610"/>
            <a:ext cx="4038599" cy="13162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Menadžment</a:t>
            </a:r>
            <a:r>
              <a:rPr lang="en-US" dirty="0"/>
              <a:t> u </a:t>
            </a:r>
            <a:r>
              <a:rPr lang="en-US" dirty="0" err="1"/>
              <a:t>inženjerstvu</a:t>
            </a:r>
            <a:endParaRPr lang="en-US" dirty="0"/>
          </a:p>
        </p:txBody>
      </p:sp>
      <p:sp>
        <p:nvSpPr>
          <p:cNvPr id="9" name="Pravokutnik 8">
            <a:extLst>
              <a:ext uri="{FF2B5EF4-FFF2-40B4-BE49-F238E27FC236}">
                <a16:creationId xmlns:a16="http://schemas.microsoft.com/office/drawing/2014/main" id="{1ED7FEFE-4654-4F07-882A-911299BC9249}"/>
              </a:ext>
            </a:extLst>
          </p:cNvPr>
          <p:cNvSpPr/>
          <p:nvPr userDrawn="1"/>
        </p:nvSpPr>
        <p:spPr>
          <a:xfrm>
            <a:off x="1371382" y="4478148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hr-HR" b="1" dirty="0"/>
              <a:t>I</a:t>
            </a:r>
            <a:r>
              <a:rPr lang="en-US" b="1" dirty="0"/>
              <a:t>D</a:t>
            </a:r>
            <a:r>
              <a:rPr lang="en-US" dirty="0"/>
              <a:t> 183377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091273-9258-4FB2-8F77-0031BEB65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3343" y="2341364"/>
            <a:ext cx="7248614" cy="204282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6E4C93D8-0BC0-4F36-85A9-B58C76B504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3343" y="1550656"/>
            <a:ext cx="5033277" cy="654184"/>
          </a:xfrm>
        </p:spPr>
        <p:txBody>
          <a:bodyPr>
            <a:noAutofit/>
          </a:bodyPr>
          <a:lstStyle>
            <a:lvl1pPr marL="0" indent="0">
              <a:buNone/>
              <a:defRPr sz="48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hr-HR" dirty="0"/>
              <a:t>Tema x.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D60FC21-EC57-4770-9D2D-2D816B4601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03775" y="4621213"/>
            <a:ext cx="5164138" cy="1169987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Dodatni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potrebi</a:t>
            </a:r>
            <a:endParaRPr lang="en-US" dirty="0"/>
          </a:p>
        </p:txBody>
      </p:sp>
      <p:pic>
        <p:nvPicPr>
          <p:cNvPr id="13" name="Slika 12">
            <a:extLst>
              <a:ext uri="{FF2B5EF4-FFF2-40B4-BE49-F238E27FC236}">
                <a16:creationId xmlns:a16="http://schemas.microsoft.com/office/drawing/2014/main" id="{48996B4F-6A54-4DDC-BE87-F4439ADC92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8848"/>
            <a:ext cx="152413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4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CC80-EAD1-4AE1-A91D-DDE3E458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B896-3D94-406A-95B5-497CC9965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C298-0B82-4B22-ACB5-DB428041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B691-BFA6-440C-B38A-A337567F92D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769D8-F55E-4D5E-9CFF-5416F31F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E6846-9F01-4E92-B3A5-9A98C1B0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F28A-6CE2-4AC2-8A72-EF0AEF97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1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051A-5711-48B3-A5FA-2DFE60D5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3532C-ECCD-44F7-8B7E-A7BD3E2AD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38987-B351-488E-AD33-0019D70B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B691-BFA6-440C-B38A-A337567F92D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7C854-853B-4D21-A70A-565A1351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0291D-ADBF-4230-A2AE-1BA83019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F28A-6CE2-4AC2-8A72-EF0AEF97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5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285C-9763-409E-BA15-E9E42D8C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18F8-3A58-4441-BEFA-6C51C43E2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3219C-5239-477C-B1E3-8439EB0E2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8E63A-4B03-4B8F-A899-3D732517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B691-BFA6-440C-B38A-A337567F92D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9111D-0108-49E2-AE8C-537A068A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418B7-43F8-4524-BC25-C561E4FA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F28A-6CE2-4AC2-8A72-EF0AEF97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D938-44B1-4217-B2B8-0EBBABD8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B1983-5EE0-485B-BB73-49971316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B63FF-643E-43FB-8287-FAF815D9C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43025-0103-40F2-92B0-83312E2D3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D0369-DBBF-4F09-ABC6-5F7F11281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CAFDE-8100-4A91-8A43-579A31BB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B691-BFA6-440C-B38A-A337567F92D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C0C1B-E43E-4E0B-BE84-747E3486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13C5B-5D0D-43A4-82AB-C42A830C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F28A-6CE2-4AC2-8A72-EF0AEF97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8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20DE-A7D9-48C2-B48F-0754176F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0DF71-FBC3-433C-8478-60F4E261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B691-BFA6-440C-B38A-A337567F92D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E62B7-DFE1-4D9F-BD0D-8EF095DF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AAC15-D273-4A18-B4D2-F8615D27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F28A-6CE2-4AC2-8A72-EF0AEF97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4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74F97-77E2-4A97-A2F3-4FB8DA21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B691-BFA6-440C-B38A-A337567F92D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CD61D-AEA7-4F26-9E40-DD69120F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A66BC-1A9A-4D07-AAD5-9BB21329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F28A-6CE2-4AC2-8A72-EF0AEF97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1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9681-E24E-4D56-B0A1-9446212F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B8CD7-133B-4820-A95B-CC8080A0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2472E-B3DE-444F-A4C3-59B698E22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2741-DD01-4A99-AD2C-3B22AE57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B691-BFA6-440C-B38A-A337567F92D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7EACE-C553-4F1B-80D5-C1290337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68490-2242-4D30-84EF-E5056BB0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F28A-6CE2-4AC2-8A72-EF0AEF97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ED1B-5B4F-408B-83F1-8ED10CCF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50EB2-FCF6-48CC-837F-33A316A74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94B2D-D579-4606-8D5B-0F37E76CE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C56E4-60BC-488D-90AC-5F1FAE09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B691-BFA6-440C-B38A-A337567F92D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2D66F-EB8C-4C97-BB60-DA590E8D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24DB6-9968-4A08-903D-3201709A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F28A-6CE2-4AC2-8A72-EF0AEF97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D1285-533F-4705-85C1-083575675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343AB-DF27-49D0-A467-4B1003A29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E45E-7655-4EA8-80AA-89B42A4D6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B691-BFA6-440C-B38A-A337567F92D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2B8C3-FFE9-43F8-8F0A-B181D347D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FDE58-3050-42FA-AEF4-668E21340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BF28A-6CE2-4AC2-8A72-EF0AEF97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BB144FFA-C971-4C33-9163-B86F1E686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B1388A23-F2ED-4242-B343-F7C8CAE16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9277" y="2335018"/>
            <a:ext cx="7248614" cy="2042829"/>
          </a:xfrm>
        </p:spPr>
        <p:txBody>
          <a:bodyPr/>
          <a:lstStyle/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r-H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PEUG -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Pametna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energetski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učinkovita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grijača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klupa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84CAA38E-BCD9-4932-8E25-05C1D18CE3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Seminarski</a:t>
            </a:r>
            <a:r>
              <a:rPr lang="en-US" dirty="0"/>
              <a:t> rad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31E34FA6-E545-4779-8F94-39C1962AC2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Ime </a:t>
            </a:r>
            <a:r>
              <a:rPr lang="en-US" dirty="0" err="1"/>
              <a:t>tima</a:t>
            </a:r>
            <a:r>
              <a:rPr lang="en-US" dirty="0"/>
              <a:t>:</a:t>
            </a:r>
            <a:r>
              <a:rPr lang="hr-HR" dirty="0"/>
              <a:t> DLAM</a:t>
            </a:r>
            <a:endParaRPr lang="en-US" dirty="0"/>
          </a:p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r>
              <a:rPr lang="en-US" dirty="0"/>
              <a:t>:</a:t>
            </a:r>
            <a:r>
              <a:rPr lang="hr-HR" dirty="0"/>
              <a:t> Adrian Aničić, Mihael Brigić, Luka Čačić, Dominik Đurinić</a:t>
            </a:r>
            <a:endParaRPr lang="en-US" dirty="0"/>
          </a:p>
          <a:p>
            <a:r>
              <a:rPr lang="en-US" dirty="0"/>
              <a:t>Datum </a:t>
            </a:r>
            <a:r>
              <a:rPr lang="en-US" dirty="0" err="1"/>
              <a:t>prezentacije</a:t>
            </a:r>
            <a:r>
              <a:rPr lang="en-US" dirty="0"/>
              <a:t>:</a:t>
            </a:r>
            <a:r>
              <a:rPr lang="hr-H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5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person&#10;&#10;Description automatically generated">
            <a:extLst>
              <a:ext uri="{FF2B5EF4-FFF2-40B4-BE49-F238E27FC236}">
                <a16:creationId xmlns:a16="http://schemas.microsoft.com/office/drawing/2014/main" id="{309E4488-E37D-45D8-9B5E-17CAE7B7F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4338"/>
            <a:ext cx="4818690" cy="32093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0000" endA="300" endPos="385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E9A08A-0F83-48F6-A84C-DCC3EFE9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Motivacija projekta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3203-C6F8-41D9-9C4A-DC06DE81B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8159" cy="4351338"/>
          </a:xfrm>
        </p:spPr>
        <p:txBody>
          <a:bodyPr>
            <a:normAutofit/>
          </a:bodyPr>
          <a:lstStyle/>
          <a:p>
            <a:r>
              <a:rPr lang="hr-HR" sz="2000" dirty="0"/>
              <a:t>Problem: Niske temperature u zimskom periodu godine.</a:t>
            </a:r>
          </a:p>
          <a:p>
            <a:r>
              <a:rPr lang="hr-HR" sz="2000" dirty="0"/>
              <a:t>Rješenje: M</a:t>
            </a:r>
            <a:r>
              <a:rPr lang="en-US" sz="2000" dirty="0" err="1"/>
              <a:t>odern</a:t>
            </a:r>
            <a:r>
              <a:rPr lang="hr-HR" sz="2000" dirty="0"/>
              <a:t>a</a:t>
            </a:r>
            <a:r>
              <a:rPr lang="en-US" sz="2000" dirty="0"/>
              <a:t>, </a:t>
            </a:r>
            <a:r>
              <a:rPr lang="en-US" sz="2000" dirty="0" err="1"/>
              <a:t>pametn</a:t>
            </a:r>
            <a:r>
              <a:rPr lang="hr-HR" sz="2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energetski</a:t>
            </a:r>
            <a:r>
              <a:rPr lang="en-US" sz="2000" dirty="0"/>
              <a:t> </a:t>
            </a:r>
            <a:r>
              <a:rPr lang="en-US" sz="2000" dirty="0" err="1"/>
              <a:t>učinkovit</a:t>
            </a:r>
            <a:r>
              <a:rPr lang="hr-HR" sz="2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grijač</a:t>
            </a:r>
            <a:r>
              <a:rPr lang="hr-HR" sz="2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klup</a:t>
            </a:r>
            <a:r>
              <a:rPr lang="hr-HR" sz="2000" dirty="0"/>
              <a:t>a</a:t>
            </a:r>
            <a:r>
              <a:rPr lang="en-US" sz="2000" dirty="0"/>
              <a:t>. </a:t>
            </a:r>
            <a:endParaRPr lang="hr-HR" sz="2000" dirty="0"/>
          </a:p>
          <a:p>
            <a:r>
              <a:rPr lang="hr-HR" sz="2000" dirty="0"/>
              <a:t>F</a:t>
            </a:r>
            <a:r>
              <a:rPr lang="en-US" sz="2000" dirty="0" err="1"/>
              <a:t>unkcije</a:t>
            </a:r>
            <a:r>
              <a:rPr lang="hr-HR" sz="2000" dirty="0"/>
              <a:t>: </a:t>
            </a:r>
            <a:r>
              <a:rPr lang="en-US" sz="2000" dirty="0" err="1"/>
              <a:t>grijanje</a:t>
            </a:r>
            <a:r>
              <a:rPr lang="en-US" sz="2000" dirty="0"/>
              <a:t> </a:t>
            </a:r>
            <a:r>
              <a:rPr lang="en-US" sz="2000" dirty="0" err="1"/>
              <a:t>sjedišta</a:t>
            </a:r>
            <a:r>
              <a:rPr lang="en-US" sz="2000" dirty="0"/>
              <a:t>, </a:t>
            </a:r>
            <a:r>
              <a:rPr lang="en-US" sz="2000" dirty="0" err="1"/>
              <a:t>punjenje</a:t>
            </a:r>
            <a:r>
              <a:rPr lang="en-US" sz="2000" dirty="0"/>
              <a:t> </a:t>
            </a:r>
            <a:r>
              <a:rPr lang="en-US" sz="2000" dirty="0" err="1"/>
              <a:t>mobilnih</a:t>
            </a:r>
            <a:r>
              <a:rPr lang="en-US" sz="2000" dirty="0"/>
              <a:t> </a:t>
            </a:r>
            <a:r>
              <a:rPr lang="en-US" sz="2000" dirty="0" err="1"/>
              <a:t>uređaja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pristup</a:t>
            </a:r>
            <a:r>
              <a:rPr lang="en-US" sz="2000" dirty="0"/>
              <a:t> </a:t>
            </a:r>
            <a:r>
              <a:rPr lang="en-US" sz="2000" dirty="0" err="1"/>
              <a:t>besplatnoj</a:t>
            </a:r>
            <a:r>
              <a:rPr lang="en-US" sz="2000" dirty="0"/>
              <a:t> Wi-Fi </a:t>
            </a:r>
            <a:r>
              <a:rPr lang="en-US" sz="2000" dirty="0" err="1"/>
              <a:t>mreži</a:t>
            </a:r>
            <a:r>
              <a:rPr lang="en-US" sz="2000" dirty="0"/>
              <a:t>. </a:t>
            </a:r>
            <a:endParaRPr lang="hr-HR" sz="2000" dirty="0"/>
          </a:p>
          <a:p>
            <a:r>
              <a:rPr lang="en-US" sz="2000" dirty="0" err="1"/>
              <a:t>Koristit</a:t>
            </a:r>
            <a:r>
              <a:rPr lang="en-US" sz="2000" dirty="0"/>
              <a:t> </a:t>
            </a:r>
            <a:r>
              <a:rPr lang="en-US" sz="2000" dirty="0" err="1"/>
              <a:t>će</a:t>
            </a:r>
            <a:r>
              <a:rPr lang="en-US" sz="2000" dirty="0"/>
              <a:t> </a:t>
            </a:r>
            <a:r>
              <a:rPr lang="hr-HR" sz="2000" dirty="0"/>
              <a:t>solarnu energiju, o</a:t>
            </a:r>
            <a:r>
              <a:rPr lang="en-US" sz="2000" dirty="0" err="1"/>
              <a:t>bnovljivi</a:t>
            </a:r>
            <a:r>
              <a:rPr lang="en-US" sz="2000" dirty="0"/>
              <a:t> </a:t>
            </a:r>
            <a:r>
              <a:rPr lang="en-US" sz="2000" dirty="0" err="1"/>
              <a:t>izvor</a:t>
            </a:r>
            <a:r>
              <a:rPr lang="en-US" sz="2000" dirty="0"/>
              <a:t> </a:t>
            </a:r>
            <a:r>
              <a:rPr lang="en-US" sz="2000" dirty="0" err="1"/>
              <a:t>energije</a:t>
            </a:r>
            <a:r>
              <a:rPr lang="en-US" sz="2000" dirty="0"/>
              <a:t>. </a:t>
            </a:r>
            <a:endParaRPr lang="hr-HR" sz="2000" dirty="0"/>
          </a:p>
          <a:p>
            <a:r>
              <a:rPr lang="hr-HR" sz="2000" dirty="0"/>
              <a:t>Ponuda svakom gradu koji želi omogućiti ljudima ugodno zadržavnje zimi</a:t>
            </a:r>
          </a:p>
        </p:txBody>
      </p:sp>
    </p:spTree>
    <p:extLst>
      <p:ext uri="{BB962C8B-B14F-4D97-AF65-F5344CB8AC3E}">
        <p14:creationId xmlns:p14="http://schemas.microsoft.com/office/powerpoint/2010/main" val="244050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7BB7-C52A-42A5-ACBB-F253A663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Tim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D9849-0650-4DDE-9BAB-733A32C6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6C61-FF31-4340-89A3-8B90B302BBB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F68FA71-A719-41A6-9B71-1F57A7462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2929" y="1690688"/>
            <a:ext cx="10995747" cy="2374900"/>
          </a:xfrm>
        </p:spPr>
        <p:txBody>
          <a:bodyPr>
            <a:normAutofit/>
          </a:bodyPr>
          <a:lstStyle/>
          <a:p>
            <a:pPr lvl="1"/>
            <a:r>
              <a:rPr lang="hr-H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Dominik Đurinić – voditelj projekta i tima </a:t>
            </a:r>
          </a:p>
          <a:p>
            <a:pPr lvl="1"/>
            <a:r>
              <a:rPr lang="hr-H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Adrian Aničić – elektrotehničar i programer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hr-H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Mihael Brigić – stručnjak za energetiku </a:t>
            </a:r>
          </a:p>
          <a:p>
            <a:pPr lvl="1"/>
            <a:r>
              <a:rPr lang="hr-H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Luka Čačić – dizajner klupe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626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8A02-3996-406F-AB55-40573516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Proračun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7A11-AA9D-4543-AF41-68587327E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Pošto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ideja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usko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vezana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uz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urbanizam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gradova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smatramo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bi </a:t>
            </a:r>
            <a:r>
              <a:rPr lang="hr-H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mjesta u kojima se klupe ugrađuju bila zainteresirana uložiti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zbog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modernizacije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Neke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veće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kompanije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poduzetnici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koji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već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izrađuju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različita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rješenja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također bi mogli sudjelovati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Također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naša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ideja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mogla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prepoznata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izvan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Hrvatske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razini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EU. 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r-H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 nadodat procjenjene troskove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214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C532-8A69-41DC-8712-E79CA7A6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Trajanje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9DD5-CD42-4D50-B432-9E0B43AF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r>
              <a:rPr lang="hr-HR" sz="2000" dirty="0"/>
              <a:t>Predviđeno trajanje od </a:t>
            </a:r>
            <a:r>
              <a:rPr lang="hr-HR" sz="2000" u="sng" dirty="0"/>
              <a:t>6. Rujna 2021. do 6. Rujna 2022.</a:t>
            </a:r>
          </a:p>
          <a:p>
            <a:r>
              <a:rPr lang="hr-HR" sz="2000" dirty="0"/>
              <a:t>Izrada nacrta 8 tjedana</a:t>
            </a:r>
          </a:p>
          <a:p>
            <a:r>
              <a:rPr lang="hr-HR" sz="2000" dirty="0"/>
              <a:t>Izrada električnih komponenti 8 tjedana</a:t>
            </a:r>
          </a:p>
          <a:p>
            <a:r>
              <a:rPr lang="hr-HR" sz="2000" dirty="0"/>
              <a:t>Izrada dokumentacije 4 tjedna</a:t>
            </a:r>
          </a:p>
          <a:p>
            <a:r>
              <a:rPr lang="hr-HR" sz="2000" dirty="0"/>
              <a:t>Realizacija nacrta 12 tjedana</a:t>
            </a:r>
          </a:p>
          <a:p>
            <a:r>
              <a:rPr lang="hr-HR" sz="2000" dirty="0"/>
              <a:t>Testiranje 16 tjedana</a:t>
            </a:r>
          </a:p>
          <a:p>
            <a:pPr marL="0" indent="0">
              <a:buNone/>
            </a:pPr>
            <a:endParaRPr lang="hr-HR" sz="2000" dirty="0"/>
          </a:p>
          <a:p>
            <a:pPr marL="0" indent="0">
              <a:buNone/>
            </a:pPr>
            <a:r>
              <a:rPr lang="hr-HR" sz="2000" dirty="0"/>
              <a:t>Krajnji rezultat: jedna klupa koja služi kao prototip. Koristi se kao predložak za daljnju proizvodnju namijenjenu prodaji.</a:t>
            </a:r>
          </a:p>
        </p:txBody>
      </p:sp>
    </p:spTree>
    <p:extLst>
      <p:ext uri="{BB962C8B-B14F-4D97-AF65-F5344CB8AC3E}">
        <p14:creationId xmlns:p14="http://schemas.microsoft.com/office/powerpoint/2010/main" val="70250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0EDC-157A-4990-A552-58752625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Kako</a:t>
            </a:r>
            <a:r>
              <a:rPr lang="en-US"/>
              <a:t> to </a:t>
            </a:r>
            <a:r>
              <a:rPr lang="en-US" err="1"/>
              <a:t>napraviti</a:t>
            </a:r>
            <a:r>
              <a:rPr lang="en-US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F9B6-9478-44DE-A362-8ADD8823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Vrijeme</a:t>
            </a:r>
            <a:r>
              <a:rPr lang="en-US"/>
              <a:t> (</a:t>
            </a:r>
            <a:r>
              <a:rPr lang="en-US" err="1"/>
              <a:t>ganttogram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814DB-1E02-4944-830B-D9E5A076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6C61-FF31-4340-89A3-8B90B302BB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4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E100-F195-40AD-94C7-AF155488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Kako</a:t>
            </a:r>
            <a:r>
              <a:rPr lang="en-US"/>
              <a:t> to </a:t>
            </a:r>
            <a:r>
              <a:rPr lang="en-US" err="1"/>
              <a:t>napraviti</a:t>
            </a:r>
            <a:r>
              <a:rPr lang="en-US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6C19A-AC41-41A2-94A4-1380A4F8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Rizici</a:t>
            </a:r>
            <a:r>
              <a:rPr lang="en-US"/>
              <a:t> (</a:t>
            </a:r>
            <a:r>
              <a:rPr lang="en-US" err="1"/>
              <a:t>matrica</a:t>
            </a:r>
            <a:r>
              <a:rPr lang="en-US"/>
              <a:t> </a:t>
            </a:r>
            <a:r>
              <a:rPr lang="en-US" err="1"/>
              <a:t>rizika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32983-F365-4453-9162-015E1097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6C61-FF31-4340-89A3-8B90B302BB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3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258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PEUG - Pametna i energetski učinkovita grijača klupa</vt:lpstr>
      <vt:lpstr>Motivacija projekta</vt:lpstr>
      <vt:lpstr>Tim</vt:lpstr>
      <vt:lpstr>Proračun</vt:lpstr>
      <vt:lpstr>Trajanje</vt:lpstr>
      <vt:lpstr>Kako to napraviti (2)</vt:lpstr>
      <vt:lpstr>Kako to napraviti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 projekta</dc:title>
  <dc:creator>Adrian Aničić</dc:creator>
  <cp:lastModifiedBy>Adrian Aničić</cp:lastModifiedBy>
  <cp:revision>9</cp:revision>
  <dcterms:created xsi:type="dcterms:W3CDTF">2021-05-20T08:23:12Z</dcterms:created>
  <dcterms:modified xsi:type="dcterms:W3CDTF">2021-05-20T15:27:29Z</dcterms:modified>
</cp:coreProperties>
</file>