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6587-006D-4D1A-9B3A-22966B7BC5FF}" type="datetimeFigureOut">
              <a:rPr lang="en-001" smtClean="0"/>
              <a:t>16/04/2024</a:t>
            </a:fld>
            <a:endParaRPr lang="en-00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F3DC-7157-40BE-93B5-1ACE0D9F3A81}" type="slidenum">
              <a:rPr lang="en-001" smtClean="0"/>
              <a:t>‹#›</a:t>
            </a:fld>
            <a:endParaRPr lang="en-001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64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6587-006D-4D1A-9B3A-22966B7BC5FF}" type="datetimeFigureOut">
              <a:rPr lang="en-001" smtClean="0"/>
              <a:t>16/04/2024</a:t>
            </a:fld>
            <a:endParaRPr lang="en-00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F3DC-7157-40BE-93B5-1ACE0D9F3A81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013587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6587-006D-4D1A-9B3A-22966B7BC5FF}" type="datetimeFigureOut">
              <a:rPr lang="en-001" smtClean="0"/>
              <a:t>16/04/2024</a:t>
            </a:fld>
            <a:endParaRPr lang="en-00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F3DC-7157-40BE-93B5-1ACE0D9F3A81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121570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6587-006D-4D1A-9B3A-22966B7BC5FF}" type="datetimeFigureOut">
              <a:rPr lang="en-001" smtClean="0"/>
              <a:t>16/04/2024</a:t>
            </a:fld>
            <a:endParaRPr lang="en-00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F3DC-7157-40BE-93B5-1ACE0D9F3A81}" type="slidenum">
              <a:rPr lang="en-001" smtClean="0"/>
              <a:t>‹#›</a:t>
            </a:fld>
            <a:endParaRPr lang="en-001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1851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6587-006D-4D1A-9B3A-22966B7BC5FF}" type="datetimeFigureOut">
              <a:rPr lang="en-001" smtClean="0"/>
              <a:t>16/04/2024</a:t>
            </a:fld>
            <a:endParaRPr lang="en-00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F3DC-7157-40BE-93B5-1ACE0D9F3A81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687083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6587-006D-4D1A-9B3A-22966B7BC5FF}" type="datetimeFigureOut">
              <a:rPr lang="en-001" smtClean="0"/>
              <a:t>16/04/2024</a:t>
            </a:fld>
            <a:endParaRPr lang="en-00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F3DC-7157-40BE-93B5-1ACE0D9F3A81}" type="slidenum">
              <a:rPr lang="en-001" smtClean="0"/>
              <a:t>‹#›</a:t>
            </a:fld>
            <a:endParaRPr lang="en-001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3736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6587-006D-4D1A-9B3A-22966B7BC5FF}" type="datetimeFigureOut">
              <a:rPr lang="en-001" smtClean="0"/>
              <a:t>16/04/2024</a:t>
            </a:fld>
            <a:endParaRPr lang="en-00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F3DC-7157-40BE-93B5-1ACE0D9F3A81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55529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6587-006D-4D1A-9B3A-22966B7BC5FF}" type="datetimeFigureOut">
              <a:rPr lang="en-001" smtClean="0"/>
              <a:t>16/04/2024</a:t>
            </a:fld>
            <a:endParaRPr lang="en-00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F3DC-7157-40BE-93B5-1ACE0D9F3A81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527120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6587-006D-4D1A-9B3A-22966B7BC5FF}" type="datetimeFigureOut">
              <a:rPr lang="en-001" smtClean="0"/>
              <a:t>16/04/2024</a:t>
            </a:fld>
            <a:endParaRPr lang="en-00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F3DC-7157-40BE-93B5-1ACE0D9F3A81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486213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6587-006D-4D1A-9B3A-22966B7BC5FF}" type="datetimeFigureOut">
              <a:rPr lang="en-001" smtClean="0"/>
              <a:t>16/04/2024</a:t>
            </a:fld>
            <a:endParaRPr lang="en-00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F3DC-7157-40BE-93B5-1ACE0D9F3A81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544205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6587-006D-4D1A-9B3A-22966B7BC5FF}" type="datetimeFigureOut">
              <a:rPr lang="en-001" smtClean="0"/>
              <a:t>16/04/2024</a:t>
            </a:fld>
            <a:endParaRPr lang="en-00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F3DC-7157-40BE-93B5-1ACE0D9F3A81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759463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6587-006D-4D1A-9B3A-22966B7BC5FF}" type="datetimeFigureOut">
              <a:rPr lang="en-001" smtClean="0"/>
              <a:t>16/04/2024</a:t>
            </a:fld>
            <a:endParaRPr lang="en-00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F3DC-7157-40BE-93B5-1ACE0D9F3A81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84127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6587-006D-4D1A-9B3A-22966B7BC5FF}" type="datetimeFigureOut">
              <a:rPr lang="en-001" smtClean="0"/>
              <a:t>16/04/2024</a:t>
            </a:fld>
            <a:endParaRPr lang="en-00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F3DC-7157-40BE-93B5-1ACE0D9F3A81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466961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6587-006D-4D1A-9B3A-22966B7BC5FF}" type="datetimeFigureOut">
              <a:rPr lang="en-001" smtClean="0"/>
              <a:t>16/04/2024</a:t>
            </a:fld>
            <a:endParaRPr lang="en-00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F3DC-7157-40BE-93B5-1ACE0D9F3A81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12647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6587-006D-4D1A-9B3A-22966B7BC5FF}" type="datetimeFigureOut">
              <a:rPr lang="en-001" smtClean="0"/>
              <a:t>16/04/2024</a:t>
            </a:fld>
            <a:endParaRPr lang="en-00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F3DC-7157-40BE-93B5-1ACE0D9F3A81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76364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6587-006D-4D1A-9B3A-22966B7BC5FF}" type="datetimeFigureOut">
              <a:rPr lang="en-001" smtClean="0"/>
              <a:t>16/04/2024</a:t>
            </a:fld>
            <a:endParaRPr lang="en-00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F3DC-7157-40BE-93B5-1ACE0D9F3A81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4275594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6587-006D-4D1A-9B3A-22966B7BC5FF}" type="datetimeFigureOut">
              <a:rPr lang="en-001" smtClean="0"/>
              <a:t>16/04/2024</a:t>
            </a:fld>
            <a:endParaRPr lang="en-00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F3DC-7157-40BE-93B5-1ACE0D9F3A81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671660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5F86587-006D-4D1A-9B3A-22966B7BC5FF}" type="datetimeFigureOut">
              <a:rPr lang="en-001" smtClean="0"/>
              <a:t>16/04/2024</a:t>
            </a:fld>
            <a:endParaRPr lang="en-00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0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8EDF3DC-7157-40BE-93B5-1ACE0D9F3A81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597046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539E0-5B2B-4454-A75B-9CDEC060BE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Prezentare</a:t>
            </a:r>
            <a:r>
              <a:rPr lang="en-US" dirty="0"/>
              <a:t> ASIPSI</a:t>
            </a:r>
            <a:endParaRPr lang="en-00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34AE8-426C-45E8-97C4-21085E8A31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Student: </a:t>
            </a:r>
            <a:r>
              <a:rPr lang="en-US" dirty="0" err="1"/>
              <a:t>Manea</a:t>
            </a:r>
            <a:r>
              <a:rPr lang="en-US" dirty="0"/>
              <a:t> Andreas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4269012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4810F-17CD-4EC0-8F9C-8044D0E09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3309"/>
            <a:ext cx="8534400" cy="1507067"/>
          </a:xfrm>
        </p:spPr>
        <p:txBody>
          <a:bodyPr/>
          <a:lstStyle/>
          <a:p>
            <a:r>
              <a:rPr lang="en-US" dirty="0" err="1"/>
              <a:t>introducere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4DCCC-DEE1-4F92-B62D-E57FE2B5F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59424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Rezultatul</a:t>
            </a:r>
            <a:r>
              <a:rPr lang="en-US" dirty="0"/>
              <a:t> </a:t>
            </a:r>
            <a:r>
              <a:rPr lang="en-US" dirty="0" err="1"/>
              <a:t>acestui</a:t>
            </a:r>
            <a:r>
              <a:rPr lang="en-US" dirty="0"/>
              <a:t> </a:t>
            </a:r>
            <a:r>
              <a:rPr lang="en-US" dirty="0" err="1"/>
              <a:t>proiect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realizarea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aplicatii</a:t>
            </a:r>
            <a:r>
              <a:rPr lang="en-US" dirty="0"/>
              <a:t> software de </a:t>
            </a:r>
            <a:r>
              <a:rPr lang="en-US" dirty="0" err="1"/>
              <a:t>simulare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vizualizare</a:t>
            </a:r>
            <a:r>
              <a:rPr lang="en-US" dirty="0"/>
              <a:t> a </a:t>
            </a:r>
            <a:r>
              <a:rPr lang="en-US" dirty="0" err="1"/>
              <a:t>fenomenelor</a:t>
            </a:r>
            <a:r>
              <a:rPr lang="en-US" dirty="0"/>
              <a:t> </a:t>
            </a:r>
            <a:r>
              <a:rPr lang="en-US" dirty="0" err="1"/>
              <a:t>fizice</a:t>
            </a:r>
            <a:r>
              <a:rPr lang="en-US" dirty="0"/>
              <a:t>, </a:t>
            </a:r>
            <a:r>
              <a:rPr lang="en-US" dirty="0" err="1"/>
              <a:t>destinat</a:t>
            </a:r>
            <a:r>
              <a:rPr lang="en-US" dirty="0"/>
              <a:t> </a:t>
            </a:r>
            <a:r>
              <a:rPr lang="en-US" dirty="0" err="1"/>
              <a:t>elevilor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le </a:t>
            </a:r>
            <a:r>
              <a:rPr lang="en-US" dirty="0" err="1"/>
              <a:t>stimula</a:t>
            </a:r>
            <a:r>
              <a:rPr lang="en-US" dirty="0"/>
              <a:t> </a:t>
            </a:r>
            <a:r>
              <a:rPr lang="en-US" dirty="0" err="1"/>
              <a:t>curiozitatea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fizica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le </a:t>
            </a:r>
            <a:r>
              <a:rPr lang="en-US" dirty="0" err="1"/>
              <a:t>oferi</a:t>
            </a:r>
            <a:r>
              <a:rPr lang="en-US" dirty="0"/>
              <a:t> un </a:t>
            </a:r>
            <a:r>
              <a:rPr lang="en-US" dirty="0" err="1"/>
              <a:t>mediu</a:t>
            </a:r>
            <a:r>
              <a:rPr lang="en-US" dirty="0"/>
              <a:t> </a:t>
            </a:r>
            <a:r>
              <a:rPr lang="en-US" dirty="0" err="1"/>
              <a:t>practic</a:t>
            </a:r>
            <a:r>
              <a:rPr lang="en-US" dirty="0"/>
              <a:t> de </a:t>
            </a:r>
            <a:r>
              <a:rPr lang="en-US" dirty="0" err="1"/>
              <a:t>invatare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Motivatia</a:t>
            </a:r>
            <a:r>
              <a:rPr lang="en-US" dirty="0"/>
              <a:t> din </a:t>
            </a:r>
            <a:r>
              <a:rPr lang="en-US" dirty="0" err="1"/>
              <a:t>spatele</a:t>
            </a:r>
            <a:r>
              <a:rPr lang="en-US" dirty="0"/>
              <a:t> </a:t>
            </a:r>
            <a:r>
              <a:rPr lang="en-US" dirty="0" err="1"/>
              <a:t>acestui</a:t>
            </a:r>
            <a:r>
              <a:rPr lang="en-US" dirty="0"/>
              <a:t> </a:t>
            </a:r>
            <a:r>
              <a:rPr lang="en-US" dirty="0" err="1"/>
              <a:t>proiect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acela</a:t>
            </a:r>
            <a:r>
              <a:rPr lang="en-US" dirty="0"/>
              <a:t> de a </a:t>
            </a:r>
            <a:r>
              <a:rPr lang="en-US" dirty="0" err="1"/>
              <a:t>oferi</a:t>
            </a:r>
            <a:r>
              <a:rPr lang="en-US" dirty="0"/>
              <a:t> un </a:t>
            </a:r>
            <a:r>
              <a:rPr lang="en-US" dirty="0" err="1"/>
              <a:t>suport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orele</a:t>
            </a:r>
            <a:r>
              <a:rPr lang="en-US" dirty="0"/>
              <a:t> de </a:t>
            </a:r>
            <a:r>
              <a:rPr lang="en-US" dirty="0" err="1"/>
              <a:t>fizica</a:t>
            </a:r>
            <a:r>
              <a:rPr lang="en-US" dirty="0"/>
              <a:t> de la </a:t>
            </a:r>
            <a:r>
              <a:rPr lang="en-US" dirty="0" err="1"/>
              <a:t>scoala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0177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4810F-17CD-4EC0-8F9C-8044D0E09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3309"/>
            <a:ext cx="8534400" cy="1507067"/>
          </a:xfrm>
        </p:spPr>
        <p:txBody>
          <a:bodyPr/>
          <a:lstStyle/>
          <a:p>
            <a:r>
              <a:rPr lang="en-US" dirty="0"/>
              <a:t>State-of-the-art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4DCCC-DEE1-4F92-B62D-E57FE2B5F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59424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general, un physics engine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folosit</a:t>
            </a:r>
            <a:r>
              <a:rPr lang="en-US" dirty="0"/>
              <a:t> in </a:t>
            </a:r>
            <a:r>
              <a:rPr lang="en-US" dirty="0" err="1"/>
              <a:t>industria</a:t>
            </a:r>
            <a:r>
              <a:rPr lang="en-US" dirty="0"/>
              <a:t> de </a:t>
            </a:r>
            <a:r>
              <a:rPr lang="en-US" dirty="0" err="1"/>
              <a:t>jocuri</a:t>
            </a:r>
            <a:r>
              <a:rPr lang="en-US" dirty="0"/>
              <a:t> video,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in </a:t>
            </a:r>
            <a:r>
              <a:rPr lang="en-US" dirty="0" err="1"/>
              <a:t>anumite</a:t>
            </a:r>
            <a:r>
              <a:rPr lang="en-US" dirty="0"/>
              <a:t> </a:t>
            </a:r>
            <a:r>
              <a:rPr lang="en-US" dirty="0" err="1"/>
              <a:t>programe</a:t>
            </a:r>
            <a:r>
              <a:rPr lang="en-US" dirty="0"/>
              <a:t> de </a:t>
            </a:r>
            <a:r>
              <a:rPr lang="en-US" dirty="0" err="1"/>
              <a:t>testare</a:t>
            </a:r>
            <a:r>
              <a:rPr lang="en-US" dirty="0"/>
              <a:t> in </a:t>
            </a: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industrii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in </a:t>
            </a:r>
            <a:r>
              <a:rPr lang="en-US" dirty="0" err="1"/>
              <a:t>domeniul</a:t>
            </a:r>
            <a:r>
              <a:rPr lang="en-US" dirty="0"/>
              <a:t> </a:t>
            </a:r>
            <a:r>
              <a:rPr lang="en-US" dirty="0" err="1"/>
              <a:t>stiintific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Cu </a:t>
            </a:r>
            <a:r>
              <a:rPr lang="en-US" dirty="0" err="1"/>
              <a:t>aplicabilitate</a:t>
            </a:r>
            <a:r>
              <a:rPr lang="en-US" dirty="0"/>
              <a:t> in </a:t>
            </a:r>
            <a:r>
              <a:rPr lang="en-US" dirty="0" err="1"/>
              <a:t>educatie</a:t>
            </a:r>
            <a:r>
              <a:rPr lang="en-US" dirty="0"/>
              <a:t>,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exemple</a:t>
            </a:r>
            <a:r>
              <a:rPr lang="en-US" dirty="0"/>
              <a:t>: </a:t>
            </a:r>
            <a:r>
              <a:rPr lang="en-US" dirty="0" err="1"/>
              <a:t>CoSpaces</a:t>
            </a:r>
            <a:r>
              <a:rPr lang="en-US" dirty="0"/>
              <a:t> Edu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Robotiphy</a:t>
            </a:r>
            <a:r>
              <a:rPr lang="en-US" dirty="0"/>
              <a:t> Severus.</a:t>
            </a:r>
          </a:p>
        </p:txBody>
      </p:sp>
    </p:spTree>
    <p:extLst>
      <p:ext uri="{BB962C8B-B14F-4D97-AF65-F5344CB8AC3E}">
        <p14:creationId xmlns:p14="http://schemas.microsoft.com/office/powerpoint/2010/main" val="399671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4810F-17CD-4EC0-8F9C-8044D0E09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3309"/>
            <a:ext cx="8534400" cy="1507067"/>
          </a:xfrm>
        </p:spPr>
        <p:txBody>
          <a:bodyPr/>
          <a:lstStyle/>
          <a:p>
            <a:r>
              <a:rPr lang="en-US" dirty="0" err="1"/>
              <a:t>Tehnologii</a:t>
            </a:r>
            <a:r>
              <a:rPr lang="en-US" dirty="0"/>
              <a:t> </a:t>
            </a:r>
            <a:r>
              <a:rPr lang="en-US" dirty="0" err="1"/>
              <a:t>folosite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4DCCC-DEE1-4F92-B62D-E57FE2B5F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59424"/>
            <a:ext cx="8534400" cy="361526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Limbaj</a:t>
            </a:r>
            <a:r>
              <a:rPr lang="en-US" dirty="0"/>
              <a:t> de </a:t>
            </a:r>
            <a:r>
              <a:rPr lang="en-US" dirty="0" err="1"/>
              <a:t>programare</a:t>
            </a:r>
            <a:r>
              <a:rPr lang="en-US" dirty="0"/>
              <a:t>: C++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Randare</a:t>
            </a:r>
            <a:r>
              <a:rPr lang="en-US" dirty="0"/>
              <a:t> 2D: OpenGL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Librarii</a:t>
            </a:r>
            <a:r>
              <a:rPr lang="en-US" dirty="0"/>
              <a:t>: </a:t>
            </a:r>
            <a:r>
              <a:rPr lang="en-US" dirty="0" err="1"/>
              <a:t>ImGui</a:t>
            </a:r>
            <a:r>
              <a:rPr lang="en-US" dirty="0"/>
              <a:t>, GLFW</a:t>
            </a:r>
          </a:p>
        </p:txBody>
      </p:sp>
    </p:spTree>
    <p:extLst>
      <p:ext uri="{BB962C8B-B14F-4D97-AF65-F5344CB8AC3E}">
        <p14:creationId xmlns:p14="http://schemas.microsoft.com/office/powerpoint/2010/main" val="3634187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4810F-17CD-4EC0-8F9C-8044D0E09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3309"/>
            <a:ext cx="8534400" cy="1507067"/>
          </a:xfrm>
        </p:spPr>
        <p:txBody>
          <a:bodyPr/>
          <a:lstStyle/>
          <a:p>
            <a:r>
              <a:rPr lang="en-US" dirty="0" err="1"/>
              <a:t>functionalitati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4DCCC-DEE1-4F92-B62D-E57FE2B5F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59424"/>
            <a:ext cx="8534400" cy="361526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Simulare</a:t>
            </a:r>
            <a:r>
              <a:rPr lang="en-US" dirty="0"/>
              <a:t> </a:t>
            </a:r>
            <a:r>
              <a:rPr lang="en-US" dirty="0" err="1"/>
              <a:t>fenomene</a:t>
            </a:r>
            <a:r>
              <a:rPr lang="en-US" dirty="0"/>
              <a:t> </a:t>
            </a:r>
            <a:r>
              <a:rPr lang="en-US" dirty="0" err="1"/>
              <a:t>fizice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Interfata</a:t>
            </a:r>
            <a:r>
              <a:rPr lang="en-US" dirty="0"/>
              <a:t> </a:t>
            </a:r>
            <a:r>
              <a:rPr lang="en-US" dirty="0" err="1"/>
              <a:t>grafica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interactiunea</a:t>
            </a:r>
            <a:r>
              <a:rPr lang="en-US" dirty="0"/>
              <a:t> </a:t>
            </a:r>
            <a:r>
              <a:rPr lang="en-US" dirty="0" err="1"/>
              <a:t>utilizatorului</a:t>
            </a:r>
            <a:r>
              <a:rPr lang="en-US" dirty="0"/>
              <a:t> cu </a:t>
            </a:r>
            <a:r>
              <a:rPr lang="en-US" dirty="0" err="1"/>
              <a:t>aplicatia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Posibilitatea</a:t>
            </a:r>
            <a:r>
              <a:rPr lang="en-US" dirty="0"/>
              <a:t> </a:t>
            </a:r>
            <a:r>
              <a:rPr lang="en-US" dirty="0" err="1"/>
              <a:t>modificarii</a:t>
            </a:r>
            <a:r>
              <a:rPr lang="en-US" dirty="0"/>
              <a:t> </a:t>
            </a:r>
            <a:r>
              <a:rPr lang="en-US" dirty="0" err="1"/>
              <a:t>parametrilor</a:t>
            </a:r>
            <a:r>
              <a:rPr lang="en-US" dirty="0"/>
              <a:t> </a:t>
            </a:r>
            <a:r>
              <a:rPr lang="en-US" dirty="0" err="1"/>
              <a:t>simularii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Vizualizare</a:t>
            </a:r>
            <a:r>
              <a:rPr lang="en-US" dirty="0"/>
              <a:t> 2D a </a:t>
            </a:r>
            <a:r>
              <a:rPr lang="en-US" dirty="0" err="1"/>
              <a:t>simularii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Vizualizare</a:t>
            </a:r>
            <a:r>
              <a:rPr lang="en-US" dirty="0"/>
              <a:t> </a:t>
            </a:r>
            <a:r>
              <a:rPr lang="en-US" dirty="0" err="1"/>
              <a:t>grafica</a:t>
            </a:r>
            <a:r>
              <a:rPr lang="en-US" dirty="0"/>
              <a:t> a </a:t>
            </a:r>
            <a:r>
              <a:rPr lang="en-US" dirty="0" err="1"/>
              <a:t>datelor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Suport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interactiunea</a:t>
            </a:r>
            <a:r>
              <a:rPr lang="en-US" dirty="0"/>
              <a:t> cu </a:t>
            </a:r>
            <a:r>
              <a:rPr lang="en-US" dirty="0" err="1"/>
              <a:t>tastatura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mouse-ul</a:t>
            </a:r>
          </a:p>
        </p:txBody>
      </p:sp>
    </p:spTree>
    <p:extLst>
      <p:ext uri="{BB962C8B-B14F-4D97-AF65-F5344CB8AC3E}">
        <p14:creationId xmlns:p14="http://schemas.microsoft.com/office/powerpoint/2010/main" val="3536031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4810F-17CD-4EC0-8F9C-8044D0E09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3309"/>
            <a:ext cx="8534400" cy="1507067"/>
          </a:xfrm>
        </p:spPr>
        <p:txBody>
          <a:bodyPr/>
          <a:lstStyle/>
          <a:p>
            <a:r>
              <a:rPr lang="en-US" dirty="0" err="1"/>
              <a:t>Scenariu</a:t>
            </a:r>
            <a:r>
              <a:rPr lang="en-US" dirty="0"/>
              <a:t> de </a:t>
            </a:r>
            <a:r>
              <a:rPr lang="en-US" dirty="0" err="1"/>
              <a:t>utilizare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4DCCC-DEE1-4F92-B62D-E57FE2B5F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59424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Aplicatia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conceputa</a:t>
            </a:r>
            <a:r>
              <a:rPr lang="en-US" dirty="0"/>
              <a:t> cu </a:t>
            </a:r>
            <a:r>
              <a:rPr lang="en-US" dirty="0" err="1"/>
              <a:t>scopul</a:t>
            </a:r>
            <a:r>
              <a:rPr lang="en-US" dirty="0"/>
              <a:t> de a fi </a:t>
            </a:r>
            <a:r>
              <a:rPr lang="en-US" dirty="0" err="1"/>
              <a:t>folosita</a:t>
            </a:r>
            <a:r>
              <a:rPr lang="en-US" dirty="0"/>
              <a:t> ca </a:t>
            </a:r>
            <a:r>
              <a:rPr lang="en-US" dirty="0" err="1"/>
              <a:t>suport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orele</a:t>
            </a:r>
            <a:r>
              <a:rPr lang="en-US" dirty="0"/>
              <a:t> de </a:t>
            </a:r>
            <a:r>
              <a:rPr lang="en-US" dirty="0" err="1"/>
              <a:t>fizica</a:t>
            </a:r>
            <a:r>
              <a:rPr lang="en-US" dirty="0"/>
              <a:t> din </a:t>
            </a:r>
            <a:r>
              <a:rPr lang="en-US" dirty="0" err="1"/>
              <a:t>scoli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Profesorii</a:t>
            </a:r>
            <a:r>
              <a:rPr lang="en-US" dirty="0"/>
              <a:t> ii pot </a:t>
            </a:r>
            <a:r>
              <a:rPr lang="en-US" dirty="0" err="1"/>
              <a:t>indruma</a:t>
            </a:r>
            <a:r>
              <a:rPr lang="en-US" dirty="0"/>
              <a:t> pe </a:t>
            </a:r>
            <a:r>
              <a:rPr lang="en-US" dirty="0" err="1"/>
              <a:t>elevi</a:t>
            </a:r>
            <a:r>
              <a:rPr lang="en-US" dirty="0"/>
              <a:t> in </a:t>
            </a:r>
            <a:r>
              <a:rPr lang="en-US" dirty="0" err="1"/>
              <a:t>explorarea</a:t>
            </a:r>
            <a:r>
              <a:rPr lang="en-US" dirty="0"/>
              <a:t> a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multor</a:t>
            </a:r>
            <a:r>
              <a:rPr lang="en-US" dirty="0"/>
              <a:t> </a:t>
            </a:r>
            <a:r>
              <a:rPr lang="en-US" dirty="0" err="1"/>
              <a:t>fenomene</a:t>
            </a:r>
            <a:r>
              <a:rPr lang="en-US" dirty="0"/>
              <a:t> </a:t>
            </a:r>
            <a:r>
              <a:rPr lang="en-US" dirty="0" err="1"/>
              <a:t>fizice</a:t>
            </a:r>
            <a:r>
              <a:rPr lang="en-US" dirty="0"/>
              <a:t>. </a:t>
            </a:r>
            <a:r>
              <a:rPr lang="en-US" dirty="0" err="1"/>
              <a:t>Elevii</a:t>
            </a:r>
            <a:r>
              <a:rPr lang="en-US" dirty="0"/>
              <a:t> pot </a:t>
            </a:r>
            <a:r>
              <a:rPr lang="en-US" dirty="0" err="1"/>
              <a:t>accesa</a:t>
            </a:r>
            <a:r>
              <a:rPr lang="en-US" dirty="0"/>
              <a:t> </a:t>
            </a:r>
            <a:r>
              <a:rPr lang="en-US" dirty="0" err="1"/>
              <a:t>aplicatia</a:t>
            </a:r>
            <a:r>
              <a:rPr lang="en-US" dirty="0"/>
              <a:t> de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putea</a:t>
            </a:r>
            <a:r>
              <a:rPr lang="en-US" dirty="0"/>
              <a:t> selecta din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simulari</a:t>
            </a:r>
            <a:r>
              <a:rPr lang="en-US" dirty="0"/>
              <a:t> </a:t>
            </a:r>
            <a:r>
              <a:rPr lang="en-US" dirty="0" err="1"/>
              <a:t>predefinite</a:t>
            </a:r>
            <a:r>
              <a:rPr lang="en-US" dirty="0"/>
              <a:t>. </a:t>
            </a:r>
            <a:r>
              <a:rPr lang="en-US" dirty="0" err="1"/>
              <a:t>Odata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au </a:t>
            </a:r>
            <a:r>
              <a:rPr lang="en-US" dirty="0" err="1"/>
              <a:t>selectat</a:t>
            </a:r>
            <a:r>
              <a:rPr lang="en-US" dirty="0"/>
              <a:t> o </a:t>
            </a:r>
            <a:r>
              <a:rPr lang="en-US" dirty="0" err="1"/>
              <a:t>simulare</a:t>
            </a:r>
            <a:r>
              <a:rPr lang="en-US" dirty="0"/>
              <a:t> </a:t>
            </a:r>
            <a:r>
              <a:rPr lang="en-US" dirty="0" err="1"/>
              <a:t>acestia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putea</a:t>
            </a:r>
            <a:r>
              <a:rPr lang="en-US" dirty="0"/>
              <a:t> </a:t>
            </a:r>
            <a:r>
              <a:rPr lang="en-US" dirty="0" err="1"/>
              <a:t>interactiona</a:t>
            </a:r>
            <a:r>
              <a:rPr lang="en-US" dirty="0"/>
              <a:t> cu </a:t>
            </a:r>
            <a:r>
              <a:rPr lang="en-US" dirty="0" err="1"/>
              <a:t>simularea</a:t>
            </a:r>
            <a:r>
              <a:rPr lang="en-US" dirty="0"/>
              <a:t>, fie direct cu </a:t>
            </a:r>
            <a:r>
              <a:rPr lang="en-US" dirty="0" err="1"/>
              <a:t>obiectele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fac </a:t>
            </a:r>
            <a:r>
              <a:rPr lang="en-US" dirty="0" err="1"/>
              <a:t>parte</a:t>
            </a:r>
            <a:r>
              <a:rPr lang="en-US" dirty="0"/>
              <a:t> din </a:t>
            </a:r>
            <a:r>
              <a:rPr lang="en-US" dirty="0" err="1"/>
              <a:t>simulare</a:t>
            </a:r>
            <a:r>
              <a:rPr lang="en-US" dirty="0"/>
              <a:t>, fie </a:t>
            </a:r>
            <a:r>
              <a:rPr lang="en-US" dirty="0" err="1"/>
              <a:t>modificand</a:t>
            </a:r>
            <a:r>
              <a:rPr lang="en-US" dirty="0"/>
              <a:t> </a:t>
            </a:r>
            <a:r>
              <a:rPr lang="en-US" dirty="0" err="1"/>
              <a:t>parametrii</a:t>
            </a:r>
            <a:r>
              <a:rPr lang="en-US" dirty="0"/>
              <a:t> </a:t>
            </a:r>
            <a:r>
              <a:rPr lang="en-US" dirty="0" err="1"/>
              <a:t>simularii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a </a:t>
            </a:r>
            <a:r>
              <a:rPr lang="en-US" dirty="0" err="1"/>
              <a:t>vedea</a:t>
            </a:r>
            <a:r>
              <a:rPr lang="en-US" dirty="0"/>
              <a:t> in </a:t>
            </a:r>
            <a:r>
              <a:rPr lang="en-US" dirty="0" err="1"/>
              <a:t>timp</a:t>
            </a:r>
            <a:r>
              <a:rPr lang="en-US" dirty="0"/>
              <a:t> real cum se </a:t>
            </a:r>
            <a:r>
              <a:rPr lang="en-US" dirty="0" err="1"/>
              <a:t>schimba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2205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4810F-17CD-4EC0-8F9C-8044D0E09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3309"/>
            <a:ext cx="8534400" cy="1507067"/>
          </a:xfrm>
        </p:spPr>
        <p:txBody>
          <a:bodyPr/>
          <a:lstStyle/>
          <a:p>
            <a:r>
              <a:rPr lang="en-US" dirty="0" err="1"/>
              <a:t>Dezoltari</a:t>
            </a:r>
            <a:r>
              <a:rPr lang="en-US" dirty="0"/>
              <a:t> </a:t>
            </a:r>
            <a:r>
              <a:rPr lang="en-US" dirty="0" err="1"/>
              <a:t>ulterioare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4DCCC-DEE1-4F92-B62D-E57FE2B5F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59424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Pe </a:t>
            </a:r>
            <a:r>
              <a:rPr lang="en-US" dirty="0" err="1"/>
              <a:t>langa</a:t>
            </a:r>
            <a:r>
              <a:rPr lang="en-US" dirty="0"/>
              <a:t> </a:t>
            </a:r>
            <a:r>
              <a:rPr lang="en-US" dirty="0" err="1"/>
              <a:t>simularile</a:t>
            </a:r>
            <a:r>
              <a:rPr lang="en-US" dirty="0"/>
              <a:t> </a:t>
            </a:r>
            <a:r>
              <a:rPr lang="en-US" dirty="0" err="1"/>
              <a:t>predefinite</a:t>
            </a:r>
            <a:r>
              <a:rPr lang="en-US" dirty="0"/>
              <a:t>, se </a:t>
            </a:r>
            <a:r>
              <a:rPr lang="en-US" dirty="0" err="1"/>
              <a:t>doreste</a:t>
            </a:r>
            <a:r>
              <a:rPr lang="en-US" dirty="0"/>
              <a:t> </a:t>
            </a:r>
            <a:r>
              <a:rPr lang="en-US" dirty="0" err="1"/>
              <a:t>adaugare</a:t>
            </a:r>
            <a:r>
              <a:rPr lang="en-US" dirty="0"/>
              <a:t> </a:t>
            </a:r>
            <a:r>
              <a:rPr lang="en-US" dirty="0" err="1"/>
              <a:t>posibilitatii</a:t>
            </a:r>
            <a:r>
              <a:rPr lang="en-US" dirty="0"/>
              <a:t> de a </a:t>
            </a:r>
            <a:r>
              <a:rPr lang="en-US" dirty="0" err="1"/>
              <a:t>crea</a:t>
            </a:r>
            <a:r>
              <a:rPr lang="en-US" dirty="0"/>
              <a:t> </a:t>
            </a:r>
            <a:r>
              <a:rPr lang="en-US" dirty="0" err="1"/>
              <a:t>propriile</a:t>
            </a:r>
            <a:r>
              <a:rPr lang="en-US" dirty="0"/>
              <a:t> </a:t>
            </a:r>
            <a:r>
              <a:rPr lang="en-US" dirty="0" err="1"/>
              <a:t>simulari</a:t>
            </a:r>
            <a:r>
              <a:rPr lang="en-US" dirty="0"/>
              <a:t> de la zero.</a:t>
            </a:r>
          </a:p>
          <a:p>
            <a:pPr marL="0" indent="0">
              <a:buNone/>
            </a:pPr>
            <a:r>
              <a:rPr lang="en-US" dirty="0" err="1"/>
              <a:t>Aplicatia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dezvoltata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Windows, </a:t>
            </a:r>
            <a:r>
              <a:rPr lang="en-US" dirty="0" err="1"/>
              <a:t>dar</a:t>
            </a:r>
            <a:r>
              <a:rPr lang="en-US" dirty="0"/>
              <a:t> se </a:t>
            </a:r>
            <a:r>
              <a:rPr lang="en-US" dirty="0" err="1"/>
              <a:t>doreste</a:t>
            </a:r>
            <a:r>
              <a:rPr lang="en-US" dirty="0"/>
              <a:t> </a:t>
            </a:r>
            <a:r>
              <a:rPr lang="en-US" dirty="0" err="1"/>
              <a:t>portarea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sisteme</a:t>
            </a:r>
            <a:r>
              <a:rPr lang="en-US" dirty="0"/>
              <a:t> de </a:t>
            </a:r>
            <a:r>
              <a:rPr lang="en-US" dirty="0" err="1"/>
              <a:t>operare</a:t>
            </a:r>
            <a:r>
              <a:rPr lang="en-US" dirty="0"/>
              <a:t>: Linux </a:t>
            </a:r>
            <a:r>
              <a:rPr lang="en-US" dirty="0" err="1"/>
              <a:t>si</a:t>
            </a:r>
            <a:r>
              <a:rPr lang="en-US"/>
              <a:t> MacOS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67240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39</TotalTime>
  <Words>286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Slice</vt:lpstr>
      <vt:lpstr>Prezentare ASIPSI</vt:lpstr>
      <vt:lpstr>introducere</vt:lpstr>
      <vt:lpstr>State-of-the-art</vt:lpstr>
      <vt:lpstr>Tehnologii folosite</vt:lpstr>
      <vt:lpstr>functionalitati</vt:lpstr>
      <vt:lpstr>Scenariu de utilizare</vt:lpstr>
      <vt:lpstr>Dezoltari ulterioare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ASIPSI</dc:title>
  <dc:creator>Andreas</dc:creator>
  <cp:lastModifiedBy>Andreas</cp:lastModifiedBy>
  <cp:revision>6</cp:revision>
  <dcterms:created xsi:type="dcterms:W3CDTF">2024-04-16T06:11:38Z</dcterms:created>
  <dcterms:modified xsi:type="dcterms:W3CDTF">2024-04-16T06:51:08Z</dcterms:modified>
</cp:coreProperties>
</file>