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4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135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2157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5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8708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73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552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27120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862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442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5946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412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669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264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636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755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716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F86587-006D-4D1A-9B3A-22966B7BC5FF}" type="datetimeFigureOut">
              <a:rPr lang="en-001" smtClean="0"/>
              <a:t>04/16/2024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97046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39E0-5B2B-4454-A75B-9CDEC060B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ASIPSI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4AE8-426C-45E8-97C4-21085E8A3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</a:t>
            </a:r>
            <a:r>
              <a:rPr lang="en-US" dirty="0" err="1"/>
              <a:t>Manea</a:t>
            </a:r>
            <a:r>
              <a:rPr lang="en-US" dirty="0"/>
              <a:t> Andreas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6901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software de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vizualizare</a:t>
            </a:r>
            <a:r>
              <a:rPr lang="en-US" dirty="0"/>
              <a:t> a </a:t>
            </a:r>
            <a:r>
              <a:rPr lang="en-US" dirty="0" err="1"/>
              <a:t>fenomenelor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,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elevilor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stimula</a:t>
            </a:r>
            <a:r>
              <a:rPr lang="en-US" dirty="0"/>
              <a:t> </a:t>
            </a:r>
            <a:r>
              <a:rPr lang="en-US" dirty="0" err="1"/>
              <a:t>curiozitatea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fizica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oferi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Motivatia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un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orele</a:t>
            </a:r>
            <a:r>
              <a:rPr lang="en-US" dirty="0"/>
              <a:t> de </a:t>
            </a:r>
            <a:r>
              <a:rPr lang="en-US" dirty="0" err="1"/>
              <a:t>fizica</a:t>
            </a:r>
            <a:r>
              <a:rPr lang="en-US" dirty="0"/>
              <a:t> de la </a:t>
            </a:r>
            <a:r>
              <a:rPr lang="en-US" dirty="0" err="1"/>
              <a:t>scoala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17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/>
              <a:t>State-of-the-art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general, un physics engine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industria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video,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industrii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stiintific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Cu </a:t>
            </a:r>
            <a:r>
              <a:rPr lang="en-US" dirty="0" err="1"/>
              <a:t>aplicabilitate</a:t>
            </a:r>
            <a:r>
              <a:rPr lang="en-US" dirty="0"/>
              <a:t> in </a:t>
            </a:r>
            <a:r>
              <a:rPr lang="en-US" dirty="0" err="1"/>
              <a:t>educatie</a:t>
            </a:r>
            <a:r>
              <a:rPr lang="en-US" dirty="0"/>
              <a:t>,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en-US" dirty="0" err="1"/>
              <a:t>CoSpaces</a:t>
            </a:r>
            <a:r>
              <a:rPr lang="en-US" dirty="0"/>
              <a:t> Edu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Robotiphy</a:t>
            </a:r>
            <a:r>
              <a:rPr lang="en-US" dirty="0"/>
              <a:t> Severus.</a:t>
            </a:r>
          </a:p>
        </p:txBody>
      </p:sp>
    </p:spTree>
    <p:extLst>
      <p:ext uri="{BB962C8B-B14F-4D97-AF65-F5344CB8AC3E}">
        <p14:creationId xmlns:p14="http://schemas.microsoft.com/office/powerpoint/2010/main" val="39967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: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Randare</a:t>
            </a:r>
            <a:r>
              <a:rPr lang="en-US" dirty="0"/>
              <a:t> 2D: OpenGL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Librarii</a:t>
            </a:r>
            <a:r>
              <a:rPr lang="en-US" dirty="0"/>
              <a:t>: </a:t>
            </a:r>
            <a:r>
              <a:rPr lang="en-US" dirty="0" err="1"/>
              <a:t>ImGui</a:t>
            </a:r>
            <a:r>
              <a:rPr lang="en-US" dirty="0"/>
              <a:t>, GLFW</a:t>
            </a:r>
          </a:p>
        </p:txBody>
      </p:sp>
    </p:spTree>
    <p:extLst>
      <p:ext uri="{BB962C8B-B14F-4D97-AF65-F5344CB8AC3E}">
        <p14:creationId xmlns:p14="http://schemas.microsoft.com/office/powerpoint/2010/main" val="36341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10"/>
            <a:ext cx="8534400" cy="1055550"/>
          </a:xfrm>
        </p:spPr>
        <p:txBody>
          <a:bodyPr/>
          <a:lstStyle/>
          <a:p>
            <a:r>
              <a:rPr lang="en-US" dirty="0" err="1"/>
              <a:t>opengl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8860"/>
            <a:ext cx="8534400" cy="1055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OpenGL </a:t>
            </a:r>
            <a:r>
              <a:rPr lang="en-US" dirty="0" err="1"/>
              <a:t>este</a:t>
            </a:r>
            <a:r>
              <a:rPr lang="en-US" dirty="0"/>
              <a:t> un API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placa</a:t>
            </a:r>
            <a:r>
              <a:rPr lang="en-US" dirty="0"/>
              <a:t> video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randare</a:t>
            </a:r>
            <a:r>
              <a:rPr lang="en-US" dirty="0"/>
              <a:t> 2D </a:t>
            </a:r>
            <a:r>
              <a:rPr lang="en-US" dirty="0" err="1"/>
              <a:t>si</a:t>
            </a:r>
            <a:r>
              <a:rPr lang="en-US" dirty="0"/>
              <a:t> 3D.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CA8F8-6F97-418F-7CE6-695D4AE98FFE}"/>
              </a:ext>
            </a:extLst>
          </p:cNvPr>
          <p:cNvSpPr txBox="1">
            <a:spLocks/>
          </p:cNvSpPr>
          <p:nvPr/>
        </p:nvSpPr>
        <p:spPr>
          <a:xfrm>
            <a:off x="684212" y="2794411"/>
            <a:ext cx="8534400" cy="6345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imgui</a:t>
            </a:r>
            <a:endParaRPr lang="en-00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1AC60B-23B5-E241-5A6A-036BF4519204}"/>
              </a:ext>
            </a:extLst>
          </p:cNvPr>
          <p:cNvSpPr txBox="1">
            <a:spLocks/>
          </p:cNvSpPr>
          <p:nvPr/>
        </p:nvSpPr>
        <p:spPr>
          <a:xfrm>
            <a:off x="684212" y="3431499"/>
            <a:ext cx="8534400" cy="105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ImGui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librarie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C++.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070772-14B8-3DE6-9D11-E2C3F8366173}"/>
              </a:ext>
            </a:extLst>
          </p:cNvPr>
          <p:cNvSpPr txBox="1">
            <a:spLocks/>
          </p:cNvSpPr>
          <p:nvPr/>
        </p:nvSpPr>
        <p:spPr>
          <a:xfrm>
            <a:off x="684212" y="4484552"/>
            <a:ext cx="8534400" cy="6345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GLFW</a:t>
            </a:r>
            <a:endParaRPr lang="en-00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8DFF0-8D34-6C50-81A9-9716E6293AFB}"/>
              </a:ext>
            </a:extLst>
          </p:cNvPr>
          <p:cNvSpPr txBox="1">
            <a:spLocks/>
          </p:cNvSpPr>
          <p:nvPr/>
        </p:nvSpPr>
        <p:spPr>
          <a:xfrm>
            <a:off x="684212" y="5119141"/>
            <a:ext cx="8534400" cy="105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GLFW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librarie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ferestre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continut</a:t>
            </a:r>
            <a:r>
              <a:rPr lang="en-US" dirty="0"/>
              <a:t> OpenGL.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librarie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preluarea</a:t>
            </a:r>
            <a:r>
              <a:rPr lang="en-US" dirty="0"/>
              <a:t> input-</a:t>
            </a:r>
            <a:r>
              <a:rPr lang="en-US" dirty="0" err="1"/>
              <a:t>ului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mouse.</a:t>
            </a:r>
          </a:p>
        </p:txBody>
      </p:sp>
    </p:spTree>
    <p:extLst>
      <p:ext uri="{BB962C8B-B14F-4D97-AF65-F5344CB8AC3E}">
        <p14:creationId xmlns:p14="http://schemas.microsoft.com/office/powerpoint/2010/main" val="33052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functionalitati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fenomene</a:t>
            </a:r>
            <a:r>
              <a:rPr lang="en-US" dirty="0"/>
              <a:t> </a:t>
            </a:r>
            <a:r>
              <a:rPr lang="en-US" dirty="0" err="1"/>
              <a:t>fizice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cu </a:t>
            </a:r>
            <a:r>
              <a:rPr lang="en-US" dirty="0" err="1"/>
              <a:t>aplicatia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modificarii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simularii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Vizualizare</a:t>
            </a:r>
            <a:r>
              <a:rPr lang="en-US" dirty="0"/>
              <a:t> 2D a </a:t>
            </a:r>
            <a:r>
              <a:rPr lang="en-US" dirty="0" err="1"/>
              <a:t>simularii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Vizualizare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mouse-ul</a:t>
            </a:r>
          </a:p>
        </p:txBody>
      </p:sp>
    </p:spTree>
    <p:extLst>
      <p:ext uri="{BB962C8B-B14F-4D97-AF65-F5344CB8AC3E}">
        <p14:creationId xmlns:p14="http://schemas.microsoft.com/office/powerpoint/2010/main" val="35360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Scenariu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conceputa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fi </a:t>
            </a:r>
            <a:r>
              <a:rPr lang="en-US" dirty="0" err="1"/>
              <a:t>folosita</a:t>
            </a:r>
            <a:r>
              <a:rPr lang="en-US" dirty="0"/>
              <a:t> ca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orele</a:t>
            </a:r>
            <a:r>
              <a:rPr lang="en-US" dirty="0"/>
              <a:t> de </a:t>
            </a:r>
            <a:r>
              <a:rPr lang="en-US" dirty="0" err="1"/>
              <a:t>fizica</a:t>
            </a:r>
            <a:r>
              <a:rPr lang="en-US" dirty="0"/>
              <a:t> din </a:t>
            </a:r>
            <a:r>
              <a:rPr lang="en-US" dirty="0" err="1"/>
              <a:t>scoli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Profesorii</a:t>
            </a:r>
            <a:r>
              <a:rPr lang="en-US" dirty="0"/>
              <a:t> ii pot </a:t>
            </a:r>
            <a:r>
              <a:rPr lang="en-US" dirty="0" err="1"/>
              <a:t>indruma</a:t>
            </a:r>
            <a:r>
              <a:rPr lang="en-US" dirty="0"/>
              <a:t> pe </a:t>
            </a:r>
            <a:r>
              <a:rPr lang="en-US" dirty="0" err="1"/>
              <a:t>elevi</a:t>
            </a:r>
            <a:r>
              <a:rPr lang="en-US" dirty="0"/>
              <a:t> in </a:t>
            </a:r>
            <a:r>
              <a:rPr lang="en-US" dirty="0" err="1"/>
              <a:t>explorarea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fenomene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. </a:t>
            </a:r>
            <a:r>
              <a:rPr lang="en-US" dirty="0" err="1"/>
              <a:t>Elevii</a:t>
            </a:r>
            <a:r>
              <a:rPr lang="en-US" dirty="0"/>
              <a:t> pot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selecta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simulari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.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selectat</a:t>
            </a:r>
            <a:r>
              <a:rPr lang="en-US" dirty="0"/>
              <a:t> o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interactiona</a:t>
            </a:r>
            <a:r>
              <a:rPr lang="en-US" dirty="0"/>
              <a:t> cu </a:t>
            </a:r>
            <a:r>
              <a:rPr lang="en-US" dirty="0" err="1"/>
              <a:t>simularea</a:t>
            </a:r>
            <a:r>
              <a:rPr lang="en-US" dirty="0"/>
              <a:t>, fie direct cu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simulare</a:t>
            </a:r>
            <a:r>
              <a:rPr lang="en-US" dirty="0"/>
              <a:t>, fie </a:t>
            </a:r>
            <a:r>
              <a:rPr lang="en-US" dirty="0" err="1"/>
              <a:t>modificand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simularii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cum se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20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/>
              <a:t>Dezvoltari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simularile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,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posibilitatii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simulari</a:t>
            </a:r>
            <a:r>
              <a:rPr lang="en-US" dirty="0"/>
              <a:t> de la zero.</a:t>
            </a:r>
          </a:p>
          <a:p>
            <a:pPr marL="0" indent="0">
              <a:buNone/>
            </a:pP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dezvoltata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Windows,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portarea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: Linux </a:t>
            </a:r>
            <a:r>
              <a:rPr lang="en-US" dirty="0" err="1"/>
              <a:t>si</a:t>
            </a:r>
            <a:r>
              <a:rPr lang="en-US"/>
              <a:t> 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24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340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Prezentare ASIPSI</vt:lpstr>
      <vt:lpstr>introducere</vt:lpstr>
      <vt:lpstr>State-of-the-art</vt:lpstr>
      <vt:lpstr>Tehnologii folosite</vt:lpstr>
      <vt:lpstr>opengl</vt:lpstr>
      <vt:lpstr>functionalitati</vt:lpstr>
      <vt:lpstr>Scenariu de utilizare</vt:lpstr>
      <vt:lpstr>Dezvoltari ulterioare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ASIPSI</dc:title>
  <dc:creator>Andreas</dc:creator>
  <cp:lastModifiedBy>George-Wahyu-Andreas MANEA</cp:lastModifiedBy>
  <cp:revision>8</cp:revision>
  <dcterms:created xsi:type="dcterms:W3CDTF">2024-04-16T06:11:38Z</dcterms:created>
  <dcterms:modified xsi:type="dcterms:W3CDTF">2024-04-16T11:39:37Z</dcterms:modified>
</cp:coreProperties>
</file>