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5" autoAdjust="0"/>
    <p:restoredTop sz="94660"/>
  </p:normalViewPr>
  <p:slideViewPr>
    <p:cSldViewPr>
      <p:cViewPr varScale="1">
        <p:scale>
          <a:sx n="110" d="100"/>
          <a:sy n="110" d="100"/>
        </p:scale>
        <p:origin x="31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18/10/2018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500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18/10/2018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523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18/10/2018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119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18/10/2018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651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18/10/2018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88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18/10/2018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882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18/10/2018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019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18/10/2018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08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18/10/2018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489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18/10/2018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808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18/10/2018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385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4AC69-9D73-4748-A263-8EEBF1EB6042}" type="datetimeFigureOut">
              <a:rPr lang="en-AU" smtClean="0"/>
              <a:t>18/10/2018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77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0" y="1988839"/>
            <a:ext cx="9144000" cy="28507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sharpenSoften amount="50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76" y="2063949"/>
            <a:ext cx="4416669" cy="25118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utout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0" y="2046531"/>
            <a:ext cx="4673821" cy="253807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2611367" y="2952563"/>
            <a:ext cx="39212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timesheet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628086"/>
            <a:ext cx="360040" cy="1346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79912" y="4567191"/>
            <a:ext cx="1058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>
                <a:solidFill>
                  <a:schemeClr val="bg1">
                    <a:alpha val="70000"/>
                  </a:schemeClr>
                </a:solidFill>
                <a:effectLst>
                  <a:outerShdw blurRad="38100" dist="38100" dir="2700000" algn="tl">
                    <a:schemeClr val="accent3">
                      <a:lumMod val="75000"/>
                      <a:alpha val="43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VBA XML </a:t>
            </a:r>
            <a:r>
              <a:rPr lang="en-AU" sz="1000" b="1" dirty="0" smtClean="0">
                <a:solidFill>
                  <a:schemeClr val="bg1">
                    <a:alpha val="70000"/>
                  </a:schemeClr>
                </a:solidFill>
                <a:effectLst>
                  <a:outerShdw blurRad="38100" dist="38100" dir="2700000" algn="tl">
                    <a:schemeClr val="accent3">
                      <a:lumMod val="75000"/>
                      <a:alpha val="43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KML</a:t>
            </a:r>
            <a:endParaRPr lang="en-AU" sz="1000" b="1" dirty="0">
              <a:solidFill>
                <a:schemeClr val="bg1">
                  <a:alpha val="70000"/>
                </a:schemeClr>
              </a:solidFill>
              <a:effectLst>
                <a:outerShdw blurRad="38100" dist="38100" dir="2700000" algn="tl">
                  <a:schemeClr val="accent3">
                    <a:lumMod val="75000"/>
                    <a:alpha val="43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97895" y="4560851"/>
            <a:ext cx="6982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>
                <a:solidFill>
                  <a:schemeClr val="bg1">
                    <a:alpha val="70000"/>
                  </a:schemeClr>
                </a:solidFill>
                <a:effectLst>
                  <a:outerShdw blurRad="38100" dist="38100" dir="2700000" algn="tl">
                    <a:schemeClr val="accent3">
                      <a:lumMod val="75000"/>
                      <a:alpha val="43000"/>
                    </a:schemeClr>
                  </a:outerShdw>
                </a:effectLst>
                <a:cs typeface="Courier New" panose="02070309020205020404" pitchFamily="49" charset="0"/>
              </a:rPr>
              <a:t>Timeline</a:t>
            </a:r>
            <a:endParaRPr lang="en-AU" sz="1000" dirty="0">
              <a:solidFill>
                <a:schemeClr val="bg1">
                  <a:alpha val="70000"/>
                </a:schemeClr>
              </a:solidFill>
              <a:effectLst>
                <a:outerShdw blurRad="38100" dist="38100" dir="2700000" algn="tl">
                  <a:schemeClr val="accent3">
                    <a:lumMod val="75000"/>
                    <a:alpha val="43000"/>
                  </a:schemeClr>
                </a:outerShdw>
              </a:effectLst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878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5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</dc:creator>
  <cp:lastModifiedBy>Duguid, Tony</cp:lastModifiedBy>
  <cp:revision>24</cp:revision>
  <dcterms:created xsi:type="dcterms:W3CDTF">2018-02-04T11:33:41Z</dcterms:created>
  <dcterms:modified xsi:type="dcterms:W3CDTF">2018-10-18T03:44:05Z</dcterms:modified>
</cp:coreProperties>
</file>