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74" r:id="rId4"/>
    <p:sldId id="277" r:id="rId5"/>
    <p:sldId id="278" r:id="rId6"/>
    <p:sldId id="281" r:id="rId7"/>
    <p:sldId id="275" r:id="rId8"/>
    <p:sldId id="280" r:id="rId9"/>
    <p:sldId id="282" r:id="rId10"/>
    <p:sldId id="284" r:id="rId11"/>
    <p:sldId id="279" r:id="rId12"/>
    <p:sldId id="276" r:id="rId13"/>
    <p:sldId id="28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747" y="849407"/>
            <a:ext cx="10497402" cy="1091063"/>
          </a:xfrm>
        </p:spPr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Student Attendance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8686" y="4807588"/>
            <a:ext cx="3048000" cy="11439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b="1" err="1">
                <a:latin typeface="Arial"/>
                <a:cs typeface="Calibri"/>
              </a:rPr>
              <a:t>Arif</a:t>
            </a:r>
            <a:r>
              <a:rPr lang="en-US" sz="1600" b="1">
                <a:latin typeface="Arial"/>
                <a:cs typeface="Calibri"/>
              </a:rPr>
              <a:t> A. BALIK</a:t>
            </a:r>
          </a:p>
          <a:p>
            <a:r>
              <a:rPr lang="en-US" sz="1600">
                <a:latin typeface="Arial"/>
                <a:cs typeface="Calibri"/>
              </a:rPr>
              <a:t>Team Leader</a:t>
            </a:r>
          </a:p>
          <a:p>
            <a:r>
              <a:rPr lang="en-US" sz="1600">
                <a:latin typeface="Arial"/>
                <a:cs typeface="Calibri"/>
              </a:rPr>
              <a:t>Embedded System </a:t>
            </a:r>
            <a:br>
              <a:rPr lang="en-US" sz="1600">
                <a:latin typeface="Arial"/>
                <a:cs typeface="Calibri"/>
              </a:rPr>
            </a:br>
            <a:r>
              <a:rPr lang="en-US" sz="1600">
                <a:latin typeface="Arial"/>
                <a:cs typeface="Calibri"/>
              </a:rPr>
              <a:t>Development</a:t>
            </a:r>
            <a:endParaRPr lang="en-US"/>
          </a:p>
        </p:txBody>
      </p:sp>
      <p:pic>
        <p:nvPicPr>
          <p:cNvPr id="4" name="Picture 4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1AC003A9-696C-450C-A532-D3D07E67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496" y="3113241"/>
            <a:ext cx="1605887" cy="16058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9E95A6D-9755-4403-8B54-76FB9574DD51}"/>
              </a:ext>
            </a:extLst>
          </p:cNvPr>
          <p:cNvSpPr txBox="1">
            <a:spLocks/>
          </p:cNvSpPr>
          <p:nvPr/>
        </p:nvSpPr>
        <p:spPr>
          <a:xfrm>
            <a:off x="4269474" y="4800765"/>
            <a:ext cx="3048000" cy="1143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latin typeface="Arial"/>
                <a:cs typeface="Calibri"/>
              </a:rPr>
              <a:t>Huseyin BAYRAKTAR</a:t>
            </a:r>
            <a:endParaRPr lang="en-US" b="1">
              <a:latin typeface="Arial"/>
              <a:cs typeface="Arial"/>
            </a:endParaRPr>
          </a:p>
          <a:p>
            <a:r>
              <a:rPr lang="en-US" sz="1600">
                <a:latin typeface="Arial"/>
                <a:cs typeface="Calibri"/>
              </a:rPr>
              <a:t>Designer</a:t>
            </a:r>
          </a:p>
          <a:p>
            <a:r>
              <a:rPr lang="en-US" sz="1600">
                <a:latin typeface="Arial"/>
                <a:cs typeface="Calibri"/>
              </a:rPr>
              <a:t>Web Development</a:t>
            </a:r>
            <a:br>
              <a:rPr lang="en-US" sz="1600">
                <a:latin typeface="Arial"/>
                <a:cs typeface="Calibri"/>
              </a:rPr>
            </a:br>
            <a:r>
              <a:rPr lang="en-US" sz="1600">
                <a:latin typeface="Arial"/>
                <a:cs typeface="Calibri"/>
              </a:rPr>
              <a:t>Front End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0D28229-CDCE-4576-868E-9CF5085394D7}"/>
              </a:ext>
            </a:extLst>
          </p:cNvPr>
          <p:cNvSpPr txBox="1">
            <a:spLocks/>
          </p:cNvSpPr>
          <p:nvPr/>
        </p:nvSpPr>
        <p:spPr>
          <a:xfrm>
            <a:off x="7494895" y="4807589"/>
            <a:ext cx="3048000" cy="11439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latin typeface="Arial"/>
                <a:cs typeface="Calibri"/>
              </a:rPr>
              <a:t>Omer F. CAN</a:t>
            </a:r>
            <a:endParaRPr lang="en-US" b="1">
              <a:latin typeface="Arial"/>
              <a:cs typeface="Arial"/>
            </a:endParaRPr>
          </a:p>
          <a:p>
            <a:r>
              <a:rPr lang="en-US" sz="1600">
                <a:latin typeface="Arial"/>
                <a:cs typeface="Calibri"/>
              </a:rPr>
              <a:t>Developer</a:t>
            </a:r>
          </a:p>
          <a:p>
            <a:r>
              <a:rPr lang="en-US" sz="1600">
                <a:latin typeface="Arial"/>
                <a:cs typeface="Calibri"/>
              </a:rPr>
              <a:t>Web Development</a:t>
            </a:r>
            <a:br>
              <a:rPr lang="en-US" sz="1600">
                <a:latin typeface="Arial"/>
                <a:cs typeface="Calibri"/>
              </a:rPr>
            </a:br>
            <a:r>
              <a:rPr lang="en-US" sz="1600">
                <a:latin typeface="Arial"/>
                <a:cs typeface="Calibri"/>
              </a:rPr>
              <a:t>Back End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CA579-0E99-491A-AFA2-490D836EDE01}"/>
              </a:ext>
            </a:extLst>
          </p:cNvPr>
          <p:cNvSpPr txBox="1"/>
          <p:nvPr/>
        </p:nvSpPr>
        <p:spPr>
          <a:xfrm>
            <a:off x="8056728" y="183562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/>
                <a:cs typeface="Arial"/>
              </a:rPr>
              <a:t>design and challenges</a:t>
            </a:r>
          </a:p>
        </p:txBody>
      </p:sp>
      <p:pic>
        <p:nvPicPr>
          <p:cNvPr id="13" name="Picture 13" descr="A black and white photo of a person&#10;&#10;Description generated with very high confidence">
            <a:extLst>
              <a:ext uri="{FF2B5EF4-FFF2-40B4-BE49-F238E27FC236}">
                <a16:creationId xmlns:a16="http://schemas.microsoft.com/office/drawing/2014/main" id="{A349DF1C-4C5C-42FE-857E-DEE52F3DC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02" y="3001369"/>
            <a:ext cx="1890216" cy="1890216"/>
          </a:xfrm>
          <a:prstGeom prst="rect">
            <a:avLst/>
          </a:prstGeom>
        </p:spPr>
      </p:pic>
      <p:pic>
        <p:nvPicPr>
          <p:cNvPr id="5" name="Picture 5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9FF0BC3F-F5CD-4293-B284-7A54FB6D1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17" y="3001369"/>
            <a:ext cx="1719619" cy="17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1600B-45C6-4C93-973E-473747F6F111}"/>
              </a:ext>
            </a:extLst>
          </p:cNvPr>
          <p:cNvSpPr txBox="1"/>
          <p:nvPr/>
        </p:nvSpPr>
        <p:spPr>
          <a:xfrm>
            <a:off x="2074719" y="2559628"/>
            <a:ext cx="8241721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4800">
                <a:cs typeface="Calibri"/>
              </a:rPr>
              <a:t>Basic HTTP </a:t>
            </a:r>
            <a:r>
              <a:rPr lang="tr-TR" sz="4800" err="1">
                <a:cs typeface="Calibri"/>
              </a:rPr>
              <a:t>Request</a:t>
            </a:r>
            <a:endParaRPr lang="tr-TR" sz="4800">
              <a:cs typeface="Calibri"/>
            </a:endParaRPr>
          </a:p>
          <a:p>
            <a:endParaRPr lang="tr-TR">
              <a:cs typeface="Calibri"/>
            </a:endParaRPr>
          </a:p>
          <a:p>
            <a:pPr algn="ctr"/>
            <a:r>
              <a:rPr lang="tr-TR" sz="2400" b="1">
                <a:latin typeface="Courier New"/>
                <a:cs typeface="Calibri"/>
              </a:rPr>
              <a:t>webserver.com/</a:t>
            </a:r>
            <a:r>
              <a:rPr lang="tr-TR" sz="2400" b="1" err="1">
                <a:latin typeface="Courier New"/>
                <a:cs typeface="Calibri"/>
              </a:rPr>
              <a:t>out?studentid</a:t>
            </a:r>
            <a:r>
              <a:rPr lang="tr-TR" sz="2400" b="1">
                <a:latin typeface="Courier New"/>
                <a:cs typeface="Calibri"/>
              </a:rPr>
              <a:t>=123&amp;classid=456</a:t>
            </a:r>
            <a:endParaRPr lang="tr-TR" sz="2400" b="1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141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D49A65-37C7-4887-8891-A026350C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86" y="961413"/>
            <a:ext cx="4336472" cy="4874559"/>
          </a:xfrm>
          <a:prstGeom prst="rect">
            <a:avLst/>
          </a:prstGeom>
        </p:spPr>
      </p:pic>
      <p:pic>
        <p:nvPicPr>
          <p:cNvPr id="2" name="Picture 2" descr="metin içeren bir resim&#10;&#10;Yüksek güvenilirlikle oluşturulmuş açıklama">
            <a:extLst>
              <a:ext uri="{FF2B5EF4-FFF2-40B4-BE49-F238E27FC236}">
                <a16:creationId xmlns:a16="http://schemas.microsoft.com/office/drawing/2014/main" id="{479BFD42-3222-4B75-8755-3D7CE690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787" y="961414"/>
            <a:ext cx="4336472" cy="48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88C0-8815-49BB-9DC4-87476CA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9600" err="1">
                <a:latin typeface="Arial"/>
                <a:cs typeface="Calibri Light"/>
              </a:rPr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A5DC-9C8D-4497-BB54-326BBF51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0623" y="3844781"/>
            <a:ext cx="3138055" cy="56500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tr-TR" err="1">
                <a:cs typeface="Calibri"/>
              </a:rPr>
              <a:t>yes</a:t>
            </a:r>
            <a:r>
              <a:rPr lang="tr-TR">
                <a:cs typeface="Calibri"/>
              </a:rPr>
              <a:t>.. </a:t>
            </a:r>
            <a:r>
              <a:rPr lang="tr-TR" err="1">
                <a:cs typeface="Calibri"/>
              </a:rPr>
              <a:t>we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did</a:t>
            </a:r>
            <a:r>
              <a:rPr lang="tr-TR">
                <a:cs typeface="Calibri"/>
              </a:rPr>
              <a:t>.. </a:t>
            </a:r>
            <a:r>
              <a:rPr lang="tr-TR" err="1">
                <a:cs typeface="Calibri"/>
              </a:rPr>
              <a:t>fine</a:t>
            </a:r>
            <a:r>
              <a:rPr lang="tr-TR">
                <a:cs typeface="Calibri"/>
              </a:rPr>
              <a:t>.. I </a:t>
            </a:r>
            <a:r>
              <a:rPr lang="tr-TR" err="1">
                <a:cs typeface="Calibri"/>
              </a:rPr>
              <a:t>guess</a:t>
            </a:r>
            <a:endParaRPr lang="tr-TR" err="1"/>
          </a:p>
        </p:txBody>
      </p:sp>
    </p:spTree>
    <p:extLst>
      <p:ext uri="{BB962C8B-B14F-4D97-AF65-F5344CB8AC3E}">
        <p14:creationId xmlns:p14="http://schemas.microsoft.com/office/powerpoint/2010/main" val="16157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C1C2A1-9A38-4741-8392-C839B4216910}"/>
              </a:ext>
            </a:extLst>
          </p:cNvPr>
          <p:cNvSpPr txBox="1">
            <a:spLocks/>
          </p:cNvSpPr>
          <p:nvPr/>
        </p:nvSpPr>
        <p:spPr>
          <a:xfrm>
            <a:off x="-3412" y="-328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/>
                <a:cs typeface="Arial"/>
              </a:rPr>
              <a:t>"the" project</a:t>
            </a:r>
          </a:p>
        </p:txBody>
      </p:sp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3FD5516-4438-401B-930C-A732DE7E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40" y="2234821"/>
            <a:ext cx="4824485" cy="26726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8AAA7F8-E2CC-49F1-B4FE-61AC0A0F5F40}"/>
              </a:ext>
            </a:extLst>
          </p:cNvPr>
          <p:cNvSpPr/>
          <p:nvPr/>
        </p:nvSpPr>
        <p:spPr>
          <a:xfrm>
            <a:off x="5749671" y="3329558"/>
            <a:ext cx="978408" cy="4846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box that has a sign on the side of a building&#10;&#10;Description generated with high confidence">
            <a:extLst>
              <a:ext uri="{FF2B5EF4-FFF2-40B4-BE49-F238E27FC236}">
                <a16:creationId xmlns:a16="http://schemas.microsoft.com/office/drawing/2014/main" id="{8C53E6E7-0D5D-45ED-99C2-8AB1F249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71509" y="1371600"/>
            <a:ext cx="23561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8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13EC-A438-40DA-8CA8-E7367902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Thanks!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1C095-2219-4C84-B54E-5EA3FEB8E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github.com/student-attendance-control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6C1C2A1-9A38-4741-8392-C839B4216910}"/>
              </a:ext>
            </a:extLst>
          </p:cNvPr>
          <p:cNvSpPr txBox="1">
            <a:spLocks/>
          </p:cNvSpPr>
          <p:nvPr/>
        </p:nvSpPr>
        <p:spPr>
          <a:xfrm>
            <a:off x="-3412" y="-3286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/>
                <a:cs typeface="Arial"/>
              </a:rPr>
              <a:t>the project</a:t>
            </a:r>
          </a:p>
        </p:txBody>
      </p:sp>
      <p:pic>
        <p:nvPicPr>
          <p:cNvPr id="2" name="Picture 2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7EDD0645-4F6B-4C2A-AD0E-842365A96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56" y="1726529"/>
            <a:ext cx="4210334" cy="4314791"/>
          </a:xfrm>
          <a:prstGeom prst="rect">
            <a:avLst/>
          </a:prstGeom>
        </p:spPr>
      </p:pic>
      <p:pic>
        <p:nvPicPr>
          <p:cNvPr id="3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3FD5516-4438-401B-930C-A732DE7EB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340" y="2234821"/>
            <a:ext cx="4824485" cy="267268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8AAA7F8-E2CC-49F1-B4FE-61AC0A0F5F40}"/>
              </a:ext>
            </a:extLst>
          </p:cNvPr>
          <p:cNvSpPr/>
          <p:nvPr/>
        </p:nvSpPr>
        <p:spPr>
          <a:xfrm>
            <a:off x="5749671" y="3329558"/>
            <a:ext cx="978408" cy="48463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88C0-8815-49BB-9DC4-87476CA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9600" err="1">
                <a:latin typeface="Arial"/>
                <a:cs typeface="Calibri Light"/>
              </a:rPr>
              <a:t>Expectations</a:t>
            </a:r>
            <a:endParaRPr lang="tr-TR" sz="9600">
              <a:latin typeface="Arial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A5DC-9C8D-4497-BB54-326BBF51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5100" y="3853441"/>
            <a:ext cx="4107873" cy="435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>
                <a:cs typeface="Calibri"/>
              </a:rPr>
              <a:t>WE WILL CHANGE THE WORLD!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9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526A-FE35-49B1-A931-81A3ACDF2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err="1">
                <a:cs typeface="Calibri Light"/>
              </a:rPr>
              <a:t>It</a:t>
            </a:r>
            <a:r>
              <a:rPr lang="tr-TR">
                <a:cs typeface="Calibri Light"/>
              </a:rPr>
              <a:t> </a:t>
            </a:r>
            <a:r>
              <a:rPr lang="tr-TR" err="1">
                <a:cs typeface="Calibri Light"/>
              </a:rPr>
              <a:t>shall</a:t>
            </a:r>
            <a:r>
              <a:rPr lang="tr-TR">
                <a:cs typeface="Calibri Light"/>
              </a:rPr>
              <a:t> be </a:t>
            </a:r>
            <a:r>
              <a:rPr lang="tr-TR" err="1">
                <a:cs typeface="Calibri Light"/>
              </a:rPr>
              <a:t>fancy</a:t>
            </a:r>
            <a:r>
              <a:rPr lang="tr-TR">
                <a:cs typeface="Calibri Light"/>
              </a:rPr>
              <a:t> </a:t>
            </a:r>
            <a:r>
              <a:rPr lang="tr-TR" err="1">
                <a:cs typeface="Calibri Light"/>
              </a:rPr>
              <a:t>pancy</a:t>
            </a:r>
            <a:r>
              <a:rPr lang="tr-TR">
                <a:cs typeface="Calibri Light"/>
              </a:rPr>
              <a:t>.</a:t>
            </a:r>
            <a:endParaRPr lang="tr-TR" err="1"/>
          </a:p>
        </p:txBody>
      </p:sp>
    </p:spTree>
    <p:extLst>
      <p:ext uri="{BB962C8B-B14F-4D97-AF65-F5344CB8AC3E}">
        <p14:creationId xmlns:p14="http://schemas.microsoft.com/office/powerpoint/2010/main" val="266199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588E8-9762-48C4-B8C6-48B82B3A02C5}"/>
              </a:ext>
            </a:extLst>
          </p:cNvPr>
          <p:cNvSpPr txBox="1"/>
          <p:nvPr/>
        </p:nvSpPr>
        <p:spPr>
          <a:xfrm>
            <a:off x="1165514" y="1685059"/>
            <a:ext cx="9878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Device shall send every RFID card it detects along with other information as the following JSON format</a:t>
            </a:r>
            <a:endParaRPr lang="tr-TR"/>
          </a:p>
          <a:p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E1580-D573-4181-BD89-FC7A9FB7CFC0}"/>
              </a:ext>
            </a:extLst>
          </p:cNvPr>
          <p:cNvSpPr txBox="1"/>
          <p:nvPr/>
        </p:nvSpPr>
        <p:spPr>
          <a:xfrm>
            <a:off x="3806537" y="2672195"/>
            <a:ext cx="540154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cs typeface="Courier New"/>
              </a:rPr>
              <a:t>{​</a:t>
            </a:r>
          </a:p>
          <a:p>
            <a:r>
              <a:rPr lang="en-US" b="1">
                <a:latin typeface="Courier New"/>
                <a:cs typeface="Courier New"/>
              </a:rPr>
              <a:t> "Date" : "13.04.2019 12:20:48",​</a:t>
            </a:r>
          </a:p>
          <a:p>
            <a:r>
              <a:rPr lang="en-US" b="1">
                <a:latin typeface="Courier New"/>
                <a:cs typeface="Courier New"/>
              </a:rPr>
              <a:t> "ID"   : 18383400,​</a:t>
            </a:r>
          </a:p>
          <a:p>
            <a:r>
              <a:rPr lang="en-US" b="1">
                <a:latin typeface="Courier New"/>
                <a:cs typeface="Courier New"/>
              </a:rPr>
              <a:t> "Key"  : 12345677890​</a:t>
            </a:r>
          </a:p>
          <a:p>
            <a:r>
              <a:rPr lang="en-US" b="1">
                <a:ea typeface="+mn-lt"/>
                <a:cs typeface="+mn-lt"/>
              </a:rPr>
              <a:t>   </a:t>
            </a:r>
            <a:r>
              <a:rPr lang="en-US" b="1">
                <a:latin typeface="Courier New"/>
                <a:ea typeface="+mn-lt"/>
                <a:cs typeface="+mn-lt"/>
              </a:rPr>
              <a:t>"Class": "Software Engineering"</a:t>
            </a:r>
            <a:endParaRPr lang="en-US">
              <a:latin typeface="Courier New"/>
            </a:endParaRPr>
          </a:p>
          <a:p>
            <a:r>
              <a:rPr lang="en-US" b="1">
                <a:latin typeface="Courier New"/>
                <a:cs typeface="Courier New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04329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588E8-9762-48C4-B8C6-48B82B3A02C5}"/>
              </a:ext>
            </a:extLst>
          </p:cNvPr>
          <p:cNvSpPr txBox="1"/>
          <p:nvPr/>
        </p:nvSpPr>
        <p:spPr>
          <a:xfrm>
            <a:off x="2386446" y="2914650"/>
            <a:ext cx="987829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Web server shall generate detailed report for each student.</a:t>
            </a:r>
            <a:endParaRPr lang="tr-T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Device shall establish a communication channel with %95 percent success rate.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and application hosting on Amazon web servers</a:t>
            </a:r>
            <a:endParaRPr lang="tr-T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>
                <a:cs typeface="Calibri"/>
              </a:rPr>
              <a:t>...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tr-T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81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88C0-8815-49BB-9DC4-87476CAF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tr-TR" sz="9600" err="1">
                <a:latin typeface="Arial"/>
                <a:cs typeface="Calibri Light"/>
              </a:rPr>
              <a:t>Reality</a:t>
            </a:r>
            <a:endParaRPr lang="tr-TR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BA5DC-9C8D-4497-BB54-326BBF51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4759" y="3862100"/>
            <a:ext cx="3250623" cy="4610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tr-TR" err="1">
                <a:cs typeface="Calibri"/>
              </a:rPr>
              <a:t>only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one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week</a:t>
            </a:r>
            <a:r>
              <a:rPr lang="tr-TR">
                <a:cs typeface="Calibri"/>
              </a:rPr>
              <a:t> </a:t>
            </a:r>
            <a:r>
              <a:rPr lang="tr-TR" err="1">
                <a:cs typeface="Calibri"/>
              </a:rPr>
              <a:t>left</a:t>
            </a:r>
            <a:r>
              <a:rPr lang="tr-TR"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9776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588E8-9762-48C4-B8C6-48B82B3A02C5}"/>
              </a:ext>
            </a:extLst>
          </p:cNvPr>
          <p:cNvSpPr txBox="1"/>
          <p:nvPr/>
        </p:nvSpPr>
        <p:spPr>
          <a:xfrm>
            <a:off x="2386446" y="2914650"/>
            <a:ext cx="987829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Web server shall generate detailed report for each student.</a:t>
            </a:r>
            <a:endParaRPr lang="tr-T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Device shall establish a communication channel with %95 percent success rate.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and application hosting on Amazon web servers</a:t>
            </a:r>
            <a:endParaRPr lang="tr-TR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tr-TR">
                <a:cs typeface="Calibri"/>
              </a:rPr>
              <a:t>...</a:t>
            </a:r>
            <a:endParaRPr lang="en-US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tr-TR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6BE286B6-3D58-437A-858E-0518D15DD249}"/>
              </a:ext>
            </a:extLst>
          </p:cNvPr>
          <p:cNvCxnSpPr/>
          <p:nvPr/>
        </p:nvCxnSpPr>
        <p:spPr>
          <a:xfrm>
            <a:off x="1785505" y="2105891"/>
            <a:ext cx="914399" cy="9143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A8AC155-D517-4F9B-AD23-22E62F6499EC}"/>
              </a:ext>
            </a:extLst>
          </p:cNvPr>
          <p:cNvCxnSpPr>
            <a:cxnSpLocks/>
          </p:cNvCxnSpPr>
          <p:nvPr/>
        </p:nvCxnSpPr>
        <p:spPr>
          <a:xfrm flipH="1">
            <a:off x="8934449" y="2166505"/>
            <a:ext cx="574964" cy="10442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87C869-519D-4556-A839-7B68256C6631}"/>
              </a:ext>
            </a:extLst>
          </p:cNvPr>
          <p:cNvSpPr txBox="1"/>
          <p:nvPr/>
        </p:nvSpPr>
        <p:spPr>
          <a:xfrm>
            <a:off x="650298" y="173268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No time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implement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C5FC0-1967-43AC-B896-183131D482F2}"/>
              </a:ext>
            </a:extLst>
          </p:cNvPr>
          <p:cNvSpPr txBox="1"/>
          <p:nvPr/>
        </p:nvSpPr>
        <p:spPr>
          <a:xfrm>
            <a:off x="8737888" y="179329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No time </a:t>
            </a:r>
            <a:r>
              <a:rPr lang="tr-TR" err="1"/>
              <a:t>to</a:t>
            </a:r>
            <a:r>
              <a:rPr lang="tr-TR"/>
              <a:t> test</a:t>
            </a:r>
            <a:endParaRPr lang="tr-TR" err="1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6DBB468-592E-4BD2-AACC-BD3E1E61A2D8}"/>
              </a:ext>
            </a:extLst>
          </p:cNvPr>
          <p:cNvCxnSpPr>
            <a:cxnSpLocks/>
          </p:cNvCxnSpPr>
          <p:nvPr/>
        </p:nvCxnSpPr>
        <p:spPr>
          <a:xfrm flipH="1" flipV="1">
            <a:off x="7765471" y="3759777"/>
            <a:ext cx="609600" cy="886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3B4462-4F84-459B-851C-C98AE6AC84F3}"/>
              </a:ext>
            </a:extLst>
          </p:cNvPr>
          <p:cNvSpPr txBox="1"/>
          <p:nvPr/>
        </p:nvSpPr>
        <p:spPr>
          <a:xfrm>
            <a:off x="7975888" y="45728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Pricey</a:t>
            </a:r>
            <a:r>
              <a:rPr lang="tr-TR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630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588E8-9762-48C4-B8C6-48B82B3A02C5}"/>
              </a:ext>
            </a:extLst>
          </p:cNvPr>
          <p:cNvSpPr txBox="1"/>
          <p:nvPr/>
        </p:nvSpPr>
        <p:spPr>
          <a:xfrm>
            <a:off x="1485901" y="2213356"/>
            <a:ext cx="987829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Device shall send every RFID card it detects along with other information as the following JSON format</a:t>
            </a:r>
            <a:endParaRPr lang="tr-TR"/>
          </a:p>
          <a:p>
            <a:endParaRPr lang="en-US" b="1">
              <a:latin typeface="Courier New"/>
              <a:ea typeface="+mn-lt"/>
              <a:cs typeface="+mn-lt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{ 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 "Date" : "13.04.2019 12:20:48", 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 "ID"   : 18383400, 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 "Key"  : 12345677890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   </a:t>
            </a:r>
            <a:r>
              <a:rPr lang="en-US" b="1">
                <a:latin typeface="Courier New"/>
                <a:ea typeface="+mn-lt"/>
                <a:cs typeface="+mn-lt"/>
              </a:rPr>
              <a:t>"Class": "Software Engineering"</a:t>
            </a:r>
            <a:endParaRPr lang="en-US">
              <a:latin typeface="Courier New"/>
              <a:ea typeface="+mn-lt"/>
              <a:cs typeface="+mn-lt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} </a:t>
            </a:r>
            <a:endParaRPr lang="en-US">
              <a:latin typeface="Courier New"/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359C28-959A-4EDF-9722-6AE435444E3B}"/>
              </a:ext>
            </a:extLst>
          </p:cNvPr>
          <p:cNvCxnSpPr/>
          <p:nvPr/>
        </p:nvCxnSpPr>
        <p:spPr>
          <a:xfrm flipH="1" flipV="1">
            <a:off x="1971674" y="1824469"/>
            <a:ext cx="6147956" cy="26583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6A08-B8E1-407B-A001-5BACC1E9C522}"/>
              </a:ext>
            </a:extLst>
          </p:cNvPr>
          <p:cNvCxnSpPr>
            <a:cxnSpLocks/>
          </p:cNvCxnSpPr>
          <p:nvPr/>
        </p:nvCxnSpPr>
        <p:spPr>
          <a:xfrm flipV="1">
            <a:off x="1720562" y="1607992"/>
            <a:ext cx="5446566" cy="303068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5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Student Attendance Control</vt:lpstr>
      <vt:lpstr>PowerPoint Presentation</vt:lpstr>
      <vt:lpstr>Expectations</vt:lpstr>
      <vt:lpstr>It shall be fancy pancy.</vt:lpstr>
      <vt:lpstr>PowerPoint Presentation</vt:lpstr>
      <vt:lpstr>PowerPoint Presentation</vt:lpstr>
      <vt:lpstr>Reality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2019-05-29T20:28:09Z</dcterms:modified>
</cp:coreProperties>
</file>