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media/image9.png" ContentType="image/png"/>
  <Override PartName="/ppt/media/image7.jpeg" ContentType="image/jpeg"/>
  <Override PartName="/ppt/media/image1.png" ContentType="image/png"/>
  <Override PartName="/ppt/media/image2.png" ContentType="image/png"/>
  <Override PartName="/ppt/media/image17.jpeg" ContentType="image/jpe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jpeg" ContentType="image/jpe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jpeg" ContentType="image/jpeg"/>
  <Override PartName="/ppt/media/image2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784800" y="849240"/>
            <a:ext cx="10496160" cy="109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Arial"/>
                <a:ea typeface="DejaVu Sans"/>
              </a:rPr>
              <a:t>Student Attendance Control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1148760" y="4807440"/>
            <a:ext cx="3047040" cy="114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7000"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Arif A. BALIK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Team Leader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Embedded System 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Development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54" name="Picture 4" descr=""/>
          <p:cNvPicPr/>
          <p:nvPr/>
        </p:nvPicPr>
        <p:blipFill>
          <a:blip r:embed="rId1"/>
          <a:stretch/>
        </p:blipFill>
        <p:spPr>
          <a:xfrm>
            <a:off x="1880640" y="3113280"/>
            <a:ext cx="1604880" cy="1604880"/>
          </a:xfrm>
          <a:prstGeom prst="rect">
            <a:avLst/>
          </a:prstGeom>
          <a:ln>
            <a:noFill/>
          </a:ln>
        </p:spPr>
      </p:pic>
      <p:sp>
        <p:nvSpPr>
          <p:cNvPr id="155" name="CustomShape 3"/>
          <p:cNvSpPr/>
          <p:nvPr/>
        </p:nvSpPr>
        <p:spPr>
          <a:xfrm>
            <a:off x="4269600" y="4800600"/>
            <a:ext cx="3047040" cy="114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7000"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Huseyin BAYRAKTAR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Designer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Web Development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Front End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6" name="CustomShape 4"/>
          <p:cNvSpPr/>
          <p:nvPr/>
        </p:nvSpPr>
        <p:spPr>
          <a:xfrm>
            <a:off x="7494840" y="4807440"/>
            <a:ext cx="3047040" cy="114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7000"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Omer F. CAN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Developer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Web Development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Back End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7" name="CustomShape 5"/>
          <p:cNvSpPr/>
          <p:nvPr/>
        </p:nvSpPr>
        <p:spPr>
          <a:xfrm>
            <a:off x="8056800" y="1835640"/>
            <a:ext cx="2742120" cy="39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design and challenges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58" name="Picture 13" descr=""/>
          <p:cNvPicPr/>
          <p:nvPr/>
        </p:nvPicPr>
        <p:blipFill>
          <a:blip r:embed="rId2"/>
          <a:stretch/>
        </p:blipFill>
        <p:spPr>
          <a:xfrm>
            <a:off x="8067960" y="3001320"/>
            <a:ext cx="1889280" cy="1889280"/>
          </a:xfrm>
          <a:prstGeom prst="rect">
            <a:avLst/>
          </a:prstGeom>
          <a:ln>
            <a:noFill/>
          </a:ln>
        </p:spPr>
      </p:pic>
      <p:pic>
        <p:nvPicPr>
          <p:cNvPr id="159" name="Picture 5" descr=""/>
          <p:cNvPicPr/>
          <p:nvPr/>
        </p:nvPicPr>
        <p:blipFill>
          <a:blip r:embed="rId3"/>
          <a:stretch/>
        </p:blipFill>
        <p:spPr>
          <a:xfrm>
            <a:off x="4929120" y="3001320"/>
            <a:ext cx="1718640" cy="1718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Picture 5" descr=""/>
          <p:cNvPicPr/>
          <p:nvPr/>
        </p:nvPicPr>
        <p:blipFill>
          <a:blip r:embed="rId1"/>
          <a:stretch/>
        </p:blipFill>
        <p:spPr>
          <a:xfrm>
            <a:off x="425520" y="218160"/>
            <a:ext cx="5141880" cy="6227640"/>
          </a:xfrm>
          <a:prstGeom prst="rect">
            <a:avLst/>
          </a:prstGeom>
          <a:ln>
            <a:noFill/>
          </a:ln>
        </p:spPr>
      </p:pic>
      <p:sp>
        <p:nvSpPr>
          <p:cNvPr id="194" name="CustomShape 1"/>
          <p:cNvSpPr/>
          <p:nvPr/>
        </p:nvSpPr>
        <p:spPr>
          <a:xfrm>
            <a:off x="6305400" y="2722680"/>
            <a:ext cx="5028120" cy="146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• 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 Storage Platform: SQL Server 2019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• 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 Query Language: T-SQL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• Web Service: XML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• Language: ASP.NET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Picture 16" descr=""/>
          <p:cNvPicPr/>
          <p:nvPr/>
        </p:nvPicPr>
        <p:blipFill>
          <a:blip r:embed="rId1"/>
          <a:stretch/>
        </p:blipFill>
        <p:spPr>
          <a:xfrm>
            <a:off x="4155840" y="1955520"/>
            <a:ext cx="3834000" cy="3708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1523880" y="2964960"/>
            <a:ext cx="9404640" cy="99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9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Web server shall generate attendance reports individually for every class and student that is defined in the system.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-3240" y="-32868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how to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98" name="Picture 6" descr=""/>
          <p:cNvPicPr/>
          <p:nvPr/>
        </p:nvPicPr>
        <p:blipFill>
          <a:blip r:embed="rId1"/>
          <a:stretch/>
        </p:blipFill>
        <p:spPr>
          <a:xfrm>
            <a:off x="7802640" y="1163160"/>
            <a:ext cx="3481920" cy="4910760"/>
          </a:xfrm>
          <a:prstGeom prst="rect">
            <a:avLst/>
          </a:prstGeom>
          <a:ln>
            <a:noFill/>
          </a:ln>
        </p:spPr>
      </p:pic>
      <p:pic>
        <p:nvPicPr>
          <p:cNvPr id="199" name="Picture 8" descr=""/>
          <p:cNvPicPr/>
          <p:nvPr/>
        </p:nvPicPr>
        <p:blipFill>
          <a:blip r:embed="rId2"/>
          <a:stretch/>
        </p:blipFill>
        <p:spPr>
          <a:xfrm>
            <a:off x="1301040" y="843480"/>
            <a:ext cx="4664160" cy="5647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831960" y="1709640"/>
            <a:ext cx="10514520" cy="285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  <a:ea typeface="DejaVu Sans"/>
              </a:rPr>
              <a:t>Thanks!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831960" y="4589640"/>
            <a:ext cx="10514520" cy="149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8b8b8b"/>
                </a:solidFill>
                <a:latin typeface="Calibri"/>
                <a:ea typeface="DejaVu Sans"/>
              </a:rPr>
              <a:t>github.com/student-attendance-control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Picture 4" descr=""/>
          <p:cNvPicPr/>
          <p:nvPr/>
        </p:nvPicPr>
        <p:blipFill>
          <a:blip r:embed="rId1"/>
          <a:stretch/>
        </p:blipFill>
        <p:spPr>
          <a:xfrm>
            <a:off x="258120" y="1924560"/>
            <a:ext cx="11685960" cy="3072240"/>
          </a:xfrm>
          <a:prstGeom prst="rect">
            <a:avLst/>
          </a:prstGeom>
          <a:ln>
            <a:noFill/>
          </a:ln>
        </p:spPr>
      </p:pic>
      <p:pic>
        <p:nvPicPr>
          <p:cNvPr id="161" name="" descr=""/>
          <p:cNvPicPr/>
          <p:nvPr/>
        </p:nvPicPr>
        <p:blipFill>
          <a:blip r:embed="rId2"/>
          <a:stretch/>
        </p:blipFill>
        <p:spPr>
          <a:xfrm>
            <a:off x="122760" y="163440"/>
            <a:ext cx="2326320" cy="355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-3240" y="-32868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the project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63" name="Picture 2" descr=""/>
          <p:cNvPicPr/>
          <p:nvPr/>
        </p:nvPicPr>
        <p:blipFill>
          <a:blip r:embed="rId1"/>
          <a:stretch/>
        </p:blipFill>
        <p:spPr>
          <a:xfrm>
            <a:off x="6816960" y="1726560"/>
            <a:ext cx="4209120" cy="4313880"/>
          </a:xfrm>
          <a:prstGeom prst="rect">
            <a:avLst/>
          </a:prstGeom>
          <a:ln>
            <a:noFill/>
          </a:ln>
        </p:spPr>
      </p:pic>
      <p:pic>
        <p:nvPicPr>
          <p:cNvPr id="164" name="Picture 3" descr=""/>
          <p:cNvPicPr/>
          <p:nvPr/>
        </p:nvPicPr>
        <p:blipFill>
          <a:blip r:embed="rId2"/>
          <a:stretch/>
        </p:blipFill>
        <p:spPr>
          <a:xfrm>
            <a:off x="516240" y="2234880"/>
            <a:ext cx="4823280" cy="2671560"/>
          </a:xfrm>
          <a:prstGeom prst="rect">
            <a:avLst/>
          </a:prstGeom>
          <a:ln>
            <a:noFill/>
          </a:ln>
        </p:spPr>
      </p:pic>
      <p:sp>
        <p:nvSpPr>
          <p:cNvPr id="165" name="CustomShape 2"/>
          <p:cNvSpPr/>
          <p:nvPr/>
        </p:nvSpPr>
        <p:spPr>
          <a:xfrm>
            <a:off x="5749560" y="3329640"/>
            <a:ext cx="977400" cy="4834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Picture 6" descr=""/>
          <p:cNvPicPr/>
          <p:nvPr/>
        </p:nvPicPr>
        <p:blipFill>
          <a:blip r:embed="rId1"/>
          <a:stretch/>
        </p:blipFill>
        <p:spPr>
          <a:xfrm>
            <a:off x="-18360" y="5053320"/>
            <a:ext cx="2742120" cy="1481400"/>
          </a:xfrm>
          <a:prstGeom prst="rect">
            <a:avLst/>
          </a:prstGeom>
          <a:ln>
            <a:noFill/>
          </a:ln>
        </p:spPr>
      </p:pic>
      <p:sp>
        <p:nvSpPr>
          <p:cNvPr id="167" name="CustomShape 1"/>
          <p:cNvSpPr/>
          <p:nvPr/>
        </p:nvSpPr>
        <p:spPr>
          <a:xfrm>
            <a:off x="-3240" y="-32868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how it works?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68" name="Picture 4" descr=""/>
          <p:cNvPicPr/>
          <p:nvPr/>
        </p:nvPicPr>
        <p:blipFill>
          <a:blip r:embed="rId2"/>
          <a:stretch/>
        </p:blipFill>
        <p:spPr>
          <a:xfrm>
            <a:off x="2574720" y="3848400"/>
            <a:ext cx="2742120" cy="3072600"/>
          </a:xfrm>
          <a:prstGeom prst="rect">
            <a:avLst/>
          </a:prstGeom>
          <a:ln>
            <a:noFill/>
          </a:ln>
        </p:spPr>
      </p:pic>
      <p:pic>
        <p:nvPicPr>
          <p:cNvPr id="169" name="Picture 8" descr=""/>
          <p:cNvPicPr/>
          <p:nvPr/>
        </p:nvPicPr>
        <p:blipFill>
          <a:blip r:embed="rId3"/>
          <a:stretch/>
        </p:blipFill>
        <p:spPr>
          <a:xfrm>
            <a:off x="4076280" y="192240"/>
            <a:ext cx="4038480" cy="4038480"/>
          </a:xfrm>
          <a:prstGeom prst="rect">
            <a:avLst/>
          </a:prstGeom>
          <a:ln>
            <a:noFill/>
          </a:ln>
        </p:spPr>
      </p:pic>
      <p:pic>
        <p:nvPicPr>
          <p:cNvPr id="170" name="Picture 10" descr=""/>
          <p:cNvPicPr/>
          <p:nvPr/>
        </p:nvPicPr>
        <p:blipFill>
          <a:blip r:embed="rId4"/>
          <a:stretch/>
        </p:blipFill>
        <p:spPr>
          <a:xfrm>
            <a:off x="4963320" y="1348560"/>
            <a:ext cx="1479600" cy="1509480"/>
          </a:xfrm>
          <a:prstGeom prst="rect">
            <a:avLst/>
          </a:prstGeom>
          <a:ln>
            <a:noFill/>
          </a:ln>
        </p:spPr>
      </p:pic>
      <p:pic>
        <p:nvPicPr>
          <p:cNvPr id="171" name="Picture 16" descr=""/>
          <p:cNvPicPr/>
          <p:nvPr/>
        </p:nvPicPr>
        <p:blipFill>
          <a:blip r:embed="rId5"/>
          <a:stretch/>
        </p:blipFill>
        <p:spPr>
          <a:xfrm>
            <a:off x="8807400" y="3604320"/>
            <a:ext cx="2742120" cy="2650320"/>
          </a:xfrm>
          <a:prstGeom prst="rect">
            <a:avLst/>
          </a:prstGeom>
          <a:ln>
            <a:noFill/>
          </a:ln>
        </p:spPr>
      </p:pic>
      <p:sp>
        <p:nvSpPr>
          <p:cNvPr id="172" name="CustomShape 2"/>
          <p:cNvSpPr/>
          <p:nvPr/>
        </p:nvSpPr>
        <p:spPr>
          <a:xfrm flipV="1">
            <a:off x="4092120" y="2918160"/>
            <a:ext cx="572040" cy="109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73" name="CustomShape 3"/>
          <p:cNvSpPr/>
          <p:nvPr/>
        </p:nvSpPr>
        <p:spPr>
          <a:xfrm>
            <a:off x="7799760" y="3108240"/>
            <a:ext cx="1243080" cy="1118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pic>
        <p:nvPicPr>
          <p:cNvPr id="174" name="Picture 20" descr=""/>
          <p:cNvPicPr/>
          <p:nvPr/>
        </p:nvPicPr>
        <p:blipFill>
          <a:blip r:embed="rId6"/>
          <a:stretch/>
        </p:blipFill>
        <p:spPr>
          <a:xfrm>
            <a:off x="6555600" y="1841400"/>
            <a:ext cx="945000" cy="945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Picture 6" descr=""/>
          <p:cNvPicPr/>
          <p:nvPr/>
        </p:nvPicPr>
        <p:blipFill>
          <a:blip r:embed="rId1"/>
          <a:stretch/>
        </p:blipFill>
        <p:spPr>
          <a:xfrm>
            <a:off x="2961720" y="3165480"/>
            <a:ext cx="2742120" cy="1481400"/>
          </a:xfrm>
          <a:prstGeom prst="rect">
            <a:avLst/>
          </a:prstGeom>
          <a:ln>
            <a:noFill/>
          </a:ln>
        </p:spPr>
      </p:pic>
      <p:pic>
        <p:nvPicPr>
          <p:cNvPr id="176" name="Picture 4" descr=""/>
          <p:cNvPicPr/>
          <p:nvPr/>
        </p:nvPicPr>
        <p:blipFill>
          <a:blip r:embed="rId2"/>
          <a:stretch/>
        </p:blipFill>
        <p:spPr>
          <a:xfrm>
            <a:off x="5554800" y="1960560"/>
            <a:ext cx="2742120" cy="3072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78" name="Picture 4" descr=""/>
          <p:cNvPicPr/>
          <p:nvPr/>
        </p:nvPicPr>
        <p:blipFill>
          <a:blip r:embed="rId1"/>
          <a:srcRect l="0" t="11575" r="0" b="13432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ln>
            <a:noFill/>
          </a:ln>
        </p:spPr>
      </p:pic>
      <p:sp>
        <p:nvSpPr>
          <p:cNvPr id="179" name="CustomShape 2"/>
          <p:cNvSpPr/>
          <p:nvPr/>
        </p:nvSpPr>
        <p:spPr>
          <a:xfrm>
            <a:off x="-3240" y="-32868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requirements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3994920" y="3026160"/>
            <a:ext cx="5115240" cy="16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Reading RFID cards</a:t>
            </a:r>
            <a:endParaRPr b="0" lang="en-US" sz="20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LED and sound indicators</a:t>
            </a:r>
            <a:endParaRPr b="0" lang="en-US" sz="20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Plug-n-play</a:t>
            </a:r>
            <a:endParaRPr b="0" lang="en-US" sz="20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One week battery life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2" name="Picture 4" descr=""/>
          <p:cNvPicPr/>
          <p:nvPr/>
        </p:nvPicPr>
        <p:blipFill>
          <a:blip r:embed="rId1"/>
          <a:srcRect l="0" t="11246" r="0" b="13761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ln>
            <a:noFill/>
          </a:ln>
        </p:spPr>
      </p:pic>
      <p:sp>
        <p:nvSpPr>
          <p:cNvPr id="183" name="CustomShape 2"/>
          <p:cNvSpPr/>
          <p:nvPr/>
        </p:nvSpPr>
        <p:spPr>
          <a:xfrm>
            <a:off x="-3240" y="-32868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the hardware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4" name="CustomShape 3"/>
          <p:cNvSpPr/>
          <p:nvPr/>
        </p:nvSpPr>
        <p:spPr>
          <a:xfrm rot="20340000">
            <a:off x="4172760" y="4529160"/>
            <a:ext cx="116136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Display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5" name="CustomShape 4"/>
          <p:cNvSpPr/>
          <p:nvPr/>
        </p:nvSpPr>
        <p:spPr>
          <a:xfrm rot="2100000">
            <a:off x="7206480" y="3525120"/>
            <a:ext cx="80856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RFID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6" name="CustomShape 5"/>
          <p:cNvSpPr/>
          <p:nvPr/>
        </p:nvSpPr>
        <p:spPr>
          <a:xfrm rot="780000">
            <a:off x="8737560" y="5494680"/>
            <a:ext cx="116136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MCU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-3240" y="-32868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srs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88" name="Picture 2" descr=""/>
          <p:cNvPicPr/>
          <p:nvPr/>
        </p:nvPicPr>
        <p:blipFill>
          <a:blip r:embed="rId1"/>
          <a:stretch/>
        </p:blipFill>
        <p:spPr>
          <a:xfrm>
            <a:off x="3655080" y="962280"/>
            <a:ext cx="3845160" cy="4851360"/>
          </a:xfrm>
          <a:prstGeom prst="rect">
            <a:avLst/>
          </a:prstGeom>
          <a:ln>
            <a:noFill/>
          </a:ln>
        </p:spPr>
      </p:pic>
      <p:sp>
        <p:nvSpPr>
          <p:cNvPr id="189" name="CustomShape 2"/>
          <p:cNvSpPr/>
          <p:nvPr/>
        </p:nvSpPr>
        <p:spPr>
          <a:xfrm>
            <a:off x="3602880" y="811080"/>
            <a:ext cx="4109040" cy="536004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Picture 8" descr=""/>
          <p:cNvPicPr/>
          <p:nvPr/>
        </p:nvPicPr>
        <p:blipFill>
          <a:blip r:embed="rId1"/>
          <a:stretch/>
        </p:blipFill>
        <p:spPr>
          <a:xfrm>
            <a:off x="3882960" y="1136160"/>
            <a:ext cx="4038480" cy="4038480"/>
          </a:xfrm>
          <a:prstGeom prst="rect">
            <a:avLst/>
          </a:prstGeom>
          <a:ln>
            <a:noFill/>
          </a:ln>
        </p:spPr>
      </p:pic>
      <p:pic>
        <p:nvPicPr>
          <p:cNvPr id="191" name="Picture 10" descr=""/>
          <p:cNvPicPr/>
          <p:nvPr/>
        </p:nvPicPr>
        <p:blipFill>
          <a:blip r:embed="rId2"/>
          <a:stretch/>
        </p:blipFill>
        <p:spPr>
          <a:xfrm>
            <a:off x="4770000" y="2292840"/>
            <a:ext cx="1479600" cy="1509480"/>
          </a:xfrm>
          <a:prstGeom prst="rect">
            <a:avLst/>
          </a:prstGeom>
          <a:ln>
            <a:noFill/>
          </a:ln>
        </p:spPr>
      </p:pic>
      <p:pic>
        <p:nvPicPr>
          <p:cNvPr id="192" name="Picture 20" descr=""/>
          <p:cNvPicPr/>
          <p:nvPr/>
        </p:nvPicPr>
        <p:blipFill>
          <a:blip r:embed="rId3"/>
          <a:stretch/>
        </p:blipFill>
        <p:spPr>
          <a:xfrm>
            <a:off x="6362280" y="2785320"/>
            <a:ext cx="945000" cy="945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Application>LibreOffice/6.1.4.2$Windows_X86_64 LibreOffice_project/9d0f32d1f0b509096fd65e0d4bec26ddd1938fd3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2013-07-15T20:26:40Z</dcterms:created>
  <dc:creator/>
  <dc:description/>
  <dc:language>en-TR</dc:language>
  <cp:lastModifiedBy/>
  <dcterms:modified xsi:type="dcterms:W3CDTF">2019-05-08T02:10:15Z</dcterms:modified>
  <cp:revision>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Notes">
    <vt:i4>0</vt:i4>
  </property>
  <property fmtid="{D5CDD505-2E9C-101B-9397-08002B2CF9AE}" pid="7" name="PresentationFormat">
    <vt:lpwstr>Widescreen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14</vt:i4>
  </property>
</Properties>
</file>