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0" r:id="rId2"/>
    <p:sldId id="309" r:id="rId3"/>
    <p:sldId id="331" r:id="rId4"/>
    <p:sldId id="314" r:id="rId5"/>
    <p:sldId id="329" r:id="rId6"/>
    <p:sldId id="332" r:id="rId7"/>
    <p:sldId id="333" r:id="rId8"/>
    <p:sldId id="334" r:id="rId9"/>
    <p:sldId id="335" r:id="rId10"/>
    <p:sldId id="336" r:id="rId11"/>
    <p:sldId id="330" r:id="rId12"/>
    <p:sldId id="310" r:id="rId13"/>
    <p:sldId id="311" r:id="rId14"/>
    <p:sldId id="318" r:id="rId15"/>
    <p:sldId id="337" r:id="rId16"/>
    <p:sldId id="338" r:id="rId17"/>
    <p:sldId id="339" r:id="rId18"/>
    <p:sldId id="340" r:id="rId19"/>
    <p:sldId id="341" r:id="rId20"/>
    <p:sldId id="342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43" autoAdjust="0"/>
    <p:restoredTop sz="94648"/>
  </p:normalViewPr>
  <p:slideViewPr>
    <p:cSldViewPr snapToGrid="0">
      <p:cViewPr varScale="1">
        <p:scale>
          <a:sx n="87" d="100"/>
          <a:sy n="87" d="100"/>
        </p:scale>
        <p:origin x="630" y="84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0E3F1-9DEA-5B46-87F9-E50764BC0B19}" type="datetimeFigureOut">
              <a:rPr kumimoji="1" lang="zh-CN" altLang="en-US" smtClean="0"/>
              <a:pPr/>
              <a:t>2019/3/21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AEA3-A061-5E49-A1AB-4C6D2B7B22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47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09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66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66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832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662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473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006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910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25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101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199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61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8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08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35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47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61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03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AEA3-A061-5E49-A1AB-4C6D2B7B228B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80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689913" y="1618699"/>
            <a:ext cx="261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bg1"/>
                </a:solidFill>
              </a:rPr>
              <a:t>Vue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喵喵电影</a:t>
            </a:r>
            <a:endParaRPr lang="en-US" altLang="zh-CN" sz="2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项目上线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打包前端模块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远程服务器部署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		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监控异常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51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人协作开发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4" y="1792710"/>
            <a:ext cx="9430264" cy="41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017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初始化项目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静态布局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demo</a:t>
            </a: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数据接口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api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Vue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脚手架搭建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0"/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创建远程仓库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			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划分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组件与页面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components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Header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TabBar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City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等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views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Movie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Cinema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Mine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等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</a:rPr>
              <a:t>对接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反向代理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axios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库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渲染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优化性能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14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模块开发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City</a:t>
            </a: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Search</a:t>
            </a: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Detail 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…..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8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模块开发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定位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滚动优化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Loading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…..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85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项目部署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阿里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云服务器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nginx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pm2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…..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71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后端开发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Node.js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Express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MongoDB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…..	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 	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     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57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用户接口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login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register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logout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verify</a:t>
            </a: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getUser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findPassword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	  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…..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91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项目演示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0" y="1505715"/>
            <a:ext cx="2958685" cy="5286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115" y="1505715"/>
            <a:ext cx="2946355" cy="5264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21" y="1509310"/>
            <a:ext cx="2932061" cy="523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1018"/>
            <a:ext cx="12192000" cy="6869017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邮箱验证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nodemailer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模块 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开启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Smt</a:t>
            </a:r>
            <a:r>
              <a:rPr lang="en-US" altLang="zh-CN" dirty="0" err="1">
                <a:solidFill>
                  <a:schemeClr val="bg1"/>
                </a:solidFill>
                <a:sym typeface="+mn-ea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Simple Message Transfer Protocol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简单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邮件传输协议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官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网：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https://nodemailer.com/about/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0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7283" y="5008727"/>
            <a:ext cx="363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项目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预览地址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39.97.33.178/miaomiao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http://h5yjy.com/miaomiao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40" y="206565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382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开发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环境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编辑器：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Visual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Studio Code 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， 插件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：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Vetur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操作系统：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windows 7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node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环境：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node 8.11.2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npm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5.6.0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Vue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脚手架： 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-cli  3.4.1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版本工具：</a:t>
            </a:r>
            <a:r>
              <a:rPr lang="en-US" altLang="zh-CN" dirty="0" err="1" smtClean="0">
                <a:solidFill>
                  <a:schemeClr val="bg1"/>
                </a:solidFill>
                <a:sym typeface="+mn-ea"/>
              </a:rPr>
              <a:t>Git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Bash</a:t>
            </a: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00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产品立项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产品原型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项目开发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项目上线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7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产品立项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客户的需求分析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整理需求文档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成立会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49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产品</a:t>
            </a:r>
            <a:r>
              <a:rPr lang="zh-CN" altLang="en-US" sz="2800" b="1" dirty="0">
                <a:solidFill>
                  <a:schemeClr val="bg1"/>
                </a:solidFill>
              </a:rPr>
              <a:t>原型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设计产品原型图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——</a:t>
            </a:r>
            <a:r>
              <a:rPr lang="en-US" altLang="zh-CN" dirty="0" err="1">
                <a:solidFill>
                  <a:schemeClr val="bg1"/>
                </a:solidFill>
              </a:rPr>
              <a:t>Axure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RP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工具等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UI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——PS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工具、</a:t>
            </a:r>
            <a:r>
              <a:rPr lang="en-US" altLang="zh-CN" smtClean="0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mtClean="0">
                <a:solidFill>
                  <a:schemeClr val="bg1"/>
                </a:solidFill>
                <a:sym typeface="+mn-ea"/>
              </a:rPr>
              <a:t>工具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等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</a:t>
            </a: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32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项目开发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项目需求分析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项目工期评估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项目责任划分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前端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静态页面制作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前端框架选型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前端页面架构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后端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		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数据库开发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接口文档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接口实现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816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9" name="TextBox 4"/>
          <p:cNvSpPr txBox="1"/>
          <p:nvPr/>
        </p:nvSpPr>
        <p:spPr>
          <a:xfrm>
            <a:off x="646430" y="686927"/>
            <a:ext cx="44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开发项目流程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–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</a:rPr>
              <a:t>测试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6430" y="2065655"/>
            <a:ext cx="1050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单元测试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E2E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灰度测试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功能测试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压力测试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服务器测试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用例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       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线上测试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指定群体测试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反馈收集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版本迭代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	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27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289</Words>
  <Application>Microsoft Office PowerPoint</Application>
  <PresentationFormat>宽屏</PresentationFormat>
  <Paragraphs>257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DengXian</vt:lpstr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qianfeng</cp:lastModifiedBy>
  <cp:revision>290</cp:revision>
  <dcterms:created xsi:type="dcterms:W3CDTF">2015-08-05T01:47:00Z</dcterms:created>
  <dcterms:modified xsi:type="dcterms:W3CDTF">2019-03-21T02:54:25Z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