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6D8F-DF02-268A-CB40-169ED92EC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BEABC-3AF3-EDF6-1613-020A7F944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29DC8-6BB4-DF12-DEE2-CED05CA4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A17-6E5E-4301-A5A9-80C87D92108E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04837-7E05-9270-00D1-5C5B7105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1E65C-0081-3592-51A2-AE67938E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C3C2-1578-4981-97E9-DCE77764B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41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8F17-55EC-1BC2-D3CA-B46C8322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A4E35-4067-A699-C983-68ACB9E76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78DB6-D989-AE2D-FD08-6BE2F565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A17-6E5E-4301-A5A9-80C87D92108E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10ADD-307C-341D-A10F-7A0648BC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DEBBB-6DBB-FD8A-9AB0-C41E6A8F8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C3C2-1578-4981-97E9-DCE77764B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84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B5C7A-21E3-2736-05CF-5186DA191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B0102-55F8-F0D6-1559-607F3487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7673A-69E5-46BD-5FCC-F76917AE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A17-6E5E-4301-A5A9-80C87D92108E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C3BC3-1DA6-4305-2655-B9955C33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FA51-2674-EBBF-17E8-7AAE3351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C3C2-1578-4981-97E9-DCE77764B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05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883A-C138-F32F-4555-1F0AF9CE9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5ECA8-F2D2-39D3-C962-9650E13D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84314-FD38-DF60-284F-9DDCA137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A17-6E5E-4301-A5A9-80C87D92108E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EAD3B-0F73-86FD-BCD9-B49B6DE5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39409-109D-604C-9D17-0AE235A5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C3C2-1578-4981-97E9-DCE77764B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40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DC99-11F4-578C-0EF5-A5A07E18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9F010-D9C0-7A24-153F-A952D3642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ABDA0-EDB6-7663-A82C-D3397AD7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A17-6E5E-4301-A5A9-80C87D92108E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7C71-046C-9234-DFE5-235CE194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29D60-ACCB-1854-A165-03EE3AE2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C3C2-1578-4981-97E9-DCE77764B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42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107A-1744-875D-DC7E-22A38D70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EACCE-FC15-F682-8F6B-91D0D6E3C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651CA-FAE3-144F-EE2B-3483C4BDD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E50C9-B1B2-4EEA-97D2-1B149E25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A17-6E5E-4301-A5A9-80C87D92108E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04E06-5862-E9B9-81AA-E926DF88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ECBCB-9E90-6FE1-C8A5-DB1C8ADF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C3C2-1578-4981-97E9-DCE77764B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6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499A-B75E-E0BF-559D-396B2B87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43ADF-DF61-E116-F750-459BE5540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FE177-4941-BB4F-CC36-0EEA082BB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B9D62-D352-363C-5ABB-99DEB2E24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7E8CB-A59E-6F2E-4693-DBF1F3600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20ED5-5DD8-5717-459B-8781DF3BD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A17-6E5E-4301-A5A9-80C87D92108E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EF452-62E6-42AC-61E9-13228739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0888E-43CA-3C70-4F7E-A87E6E0F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C3C2-1578-4981-97E9-DCE77764B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41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FDF6-DEB2-1B0B-E54B-F46F4351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482BB-F1A6-3A56-B7A8-FE3444174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A17-6E5E-4301-A5A9-80C87D92108E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2649F-AFA7-1F17-7C4A-1CD478BC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A9A11-EA71-0F3A-3AE2-DDDA775B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C3C2-1578-4981-97E9-DCE77764B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99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46DF5-2DE5-884C-45B0-208DCA73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A17-6E5E-4301-A5A9-80C87D92108E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02D99-ABF1-2CE9-7342-582D8528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169E6-E951-9862-5B57-AC8CE9AF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C3C2-1578-4981-97E9-DCE77764B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98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B31C-99C8-F1E7-7528-7ED1D4B8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5EF5-367F-11B5-7ACF-4E23EC47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3A09D-2CD0-165C-7A78-345974351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34BC7-5250-FED3-82C6-3943294F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A17-6E5E-4301-A5A9-80C87D92108E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99BA4-C18F-C28C-A819-AC9C56D0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4B84A-74BF-C003-3E32-402C589A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C3C2-1578-4981-97E9-DCE77764B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95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4909-1D24-E8E9-3D9B-1C6D56DB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59BFB-7888-22A9-56F6-07BFD5738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B8D33-D2AC-B50B-0F8B-95CC0CF4E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419E3-988C-1E6F-C520-09EDDD94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FA17-6E5E-4301-A5A9-80C87D92108E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57C4C-4366-F72D-CAAC-BDDB7F65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59E7E-AD5D-0D80-26C2-E28369D0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C3C2-1578-4981-97E9-DCE77764B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66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2010D-051A-89EE-6F32-6F674062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CF378-D29C-EE36-5D4A-1F3F453C8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F197-6EBA-DE9E-7344-79E399090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6FA17-6E5E-4301-A5A9-80C87D92108E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711AE-486A-CD53-D36E-461E26ABA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325DF-4907-4E14-C003-64899EDC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6C3C2-1578-4981-97E9-DCE77764BC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56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4EA5-AD3F-07DA-B687-274BA2345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360" y="173365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British Airways Customer Sentiment Analysis: Driving Business Insights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95F42-76E4-9791-0875-1DE6143B4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7157" y="4350183"/>
            <a:ext cx="9144000" cy="1655762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- Aishwarya</a:t>
            </a:r>
          </a:p>
        </p:txBody>
      </p:sp>
    </p:spTree>
    <p:extLst>
      <p:ext uri="{BB962C8B-B14F-4D97-AF65-F5344CB8AC3E}">
        <p14:creationId xmlns:p14="http://schemas.microsoft.com/office/powerpoint/2010/main" val="791953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FCCC-1A29-9D7D-7B98-AD680E5F1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682815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E5EE-D3CE-985F-B6B2-57DE90D62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38" y="2524760"/>
            <a:ext cx="10515600" cy="4114483"/>
          </a:xfrm>
        </p:spPr>
        <p:txBody>
          <a:bodyPr/>
          <a:lstStyle/>
          <a:p>
            <a:r>
              <a:rPr lang="en-US" dirty="0"/>
              <a:t>The sentiment analysis model effectively uncovers customer perceptions, providing actionable insights to improve British Airways’ services. These findings can enhance customer satisfaction, inform strategic decisions, and strengthen overall brand reputation.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23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8A4C-8AA8-40CC-0042-7644B856A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757"/>
            <a:ext cx="10515600" cy="1325563"/>
          </a:xfrm>
        </p:spPr>
        <p:txBody>
          <a:bodyPr/>
          <a:lstStyle/>
          <a:p>
            <a:r>
              <a:rPr lang="en-IN" b="1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3969C-2EF8-E5B4-84E8-9B495614D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200"/>
            <a:ext cx="10515600" cy="4351338"/>
          </a:xfrm>
        </p:spPr>
        <p:txBody>
          <a:bodyPr/>
          <a:lstStyle/>
          <a:p>
            <a:r>
              <a:rPr lang="en-US" dirty="0"/>
              <a:t>To analyze customer reviews of British Airways using sentiment analysis techniques to understand overall passenger perception, identify pain points, and derive actionable business insights for enhancing customer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32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2449-A91E-D4EB-29DB-A78FC7BA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7525"/>
            <a:ext cx="10515600" cy="1325563"/>
          </a:xfrm>
        </p:spPr>
        <p:txBody>
          <a:bodyPr/>
          <a:lstStyle/>
          <a:p>
            <a:r>
              <a:rPr lang="en-IN" b="1" dirty="0"/>
              <a:t>Project Workflow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44B744-37B5-B3F8-C058-9F74752EF9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014" y="1952421"/>
            <a:ext cx="105156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Steps: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Acquisition: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scraping 1000 passenger reviews from Skytrax using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requests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BeautifulSoup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&amp; Preprocessing: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Lowercased text, removed numbers/punctuation, and filtered out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stopwords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nltk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Analysis: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Applied two NLP models: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TextBlob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Calculates polarity for each review.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Vader: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compound sentiment score tuned for social media and review texts.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Visualisation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Generated sentiment distribution pie charts, bar graphs, and a word cloud 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summarise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frequent topics.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21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712E-7AD3-14A8-155C-22A1774C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EC53-74FE-CDAF-F731-434D11F2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Tools Used:</a:t>
            </a:r>
            <a:endParaRPr lang="en-IN" dirty="0"/>
          </a:p>
          <a:p>
            <a:r>
              <a:rPr lang="en-IN" b="1" dirty="0"/>
              <a:t>Languages &amp; IDE:</a:t>
            </a:r>
            <a:r>
              <a:rPr lang="en-IN" dirty="0"/>
              <a:t> Python (</a:t>
            </a:r>
            <a:r>
              <a:rPr lang="en-IN" dirty="0" err="1"/>
              <a:t>Jupyter</a:t>
            </a:r>
            <a:r>
              <a:rPr lang="en-IN" dirty="0"/>
              <a:t> Notebook)</a:t>
            </a:r>
          </a:p>
          <a:p>
            <a:r>
              <a:rPr lang="en-IN" b="1" dirty="0"/>
              <a:t>Libraries:</a:t>
            </a:r>
            <a:r>
              <a:rPr lang="en-IN" dirty="0"/>
              <a:t> requests, </a:t>
            </a:r>
            <a:r>
              <a:rPr lang="en-IN" dirty="0" err="1"/>
              <a:t>BeautifulSoup</a:t>
            </a:r>
            <a:r>
              <a:rPr lang="en-IN" dirty="0"/>
              <a:t>, pandas, re, </a:t>
            </a:r>
            <a:r>
              <a:rPr lang="en-IN" dirty="0" err="1"/>
              <a:t>nltk</a:t>
            </a:r>
            <a:r>
              <a:rPr lang="en-IN" dirty="0"/>
              <a:t>, </a:t>
            </a:r>
            <a:r>
              <a:rPr lang="en-IN" dirty="0" err="1"/>
              <a:t>TextBlob</a:t>
            </a:r>
            <a:r>
              <a:rPr lang="en-IN" dirty="0"/>
              <a:t>, </a:t>
            </a:r>
            <a:r>
              <a:rPr lang="en-IN" dirty="0" err="1"/>
              <a:t>vaderSentiment</a:t>
            </a:r>
            <a:r>
              <a:rPr lang="en-IN" dirty="0"/>
              <a:t>, matplotlib, </a:t>
            </a:r>
            <a:r>
              <a:rPr lang="en-IN" dirty="0" err="1"/>
              <a:t>WordCloud</a:t>
            </a:r>
            <a:endParaRPr lang="en-IN" dirty="0"/>
          </a:p>
          <a:p>
            <a:r>
              <a:rPr lang="en-IN" b="1" dirty="0"/>
              <a:t>NLP Techniques:</a:t>
            </a:r>
            <a:r>
              <a:rPr lang="en-IN" dirty="0"/>
              <a:t> Stopword removal, polarity scoring, Vader compound scoring</a:t>
            </a:r>
          </a:p>
          <a:p>
            <a:r>
              <a:rPr lang="en-IN" b="1" dirty="0"/>
              <a:t>Visualisation:</a:t>
            </a:r>
            <a:r>
              <a:rPr lang="en-IN" dirty="0"/>
              <a:t> Pie charts, bar charts, and word cloud for insights presentation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0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DB2F-D750-49C3-738B-2BC80AD76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516"/>
            <a:ext cx="10515600" cy="1325563"/>
          </a:xfrm>
        </p:spPr>
        <p:txBody>
          <a:bodyPr/>
          <a:lstStyle/>
          <a:p>
            <a:r>
              <a:rPr lang="en-IN" b="1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9D2D5-0F89-584F-5C91-91FF4605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Insights:</a:t>
            </a:r>
            <a:endParaRPr lang="en-US" sz="2400" dirty="0"/>
          </a:p>
          <a:p>
            <a:r>
              <a:rPr lang="en-US" sz="2400" b="1" dirty="0" err="1"/>
              <a:t>TextBlob</a:t>
            </a:r>
            <a:r>
              <a:rPr lang="en-US" sz="2400" b="1" dirty="0"/>
              <a:t> Analysis:</a:t>
            </a:r>
            <a:endParaRPr lang="en-US" sz="2400" dirty="0"/>
          </a:p>
          <a:p>
            <a:pPr lvl="1"/>
            <a:r>
              <a:rPr lang="en-US" dirty="0"/>
              <a:t>Positive: ~40%              </a:t>
            </a:r>
          </a:p>
          <a:p>
            <a:pPr lvl="1"/>
            <a:r>
              <a:rPr lang="en-US" dirty="0"/>
              <a:t>Neutral: ~42%</a:t>
            </a:r>
          </a:p>
          <a:p>
            <a:pPr lvl="1"/>
            <a:r>
              <a:rPr lang="en-US" dirty="0"/>
              <a:t>Negative: ~18%</a:t>
            </a:r>
          </a:p>
          <a:p>
            <a:r>
              <a:rPr lang="en-US" sz="2400" b="1" dirty="0"/>
              <a:t>Vader Analysis:</a:t>
            </a:r>
            <a:endParaRPr lang="en-US" sz="2400" dirty="0"/>
          </a:p>
          <a:p>
            <a:pPr lvl="1"/>
            <a:r>
              <a:rPr lang="en-US" dirty="0"/>
              <a:t>Similar distribution with slightly different classification thresholds.</a:t>
            </a:r>
          </a:p>
          <a:p>
            <a:r>
              <a:rPr lang="en-US" sz="2400" dirty="0"/>
              <a:t>Majority of reviews are </a:t>
            </a:r>
            <a:r>
              <a:rPr lang="en-US" sz="2400" b="1" dirty="0"/>
              <a:t>neutral or positive</a:t>
            </a:r>
            <a:r>
              <a:rPr lang="en-US" sz="2400" dirty="0"/>
              <a:t>, but ~18% negative reviews indicate areas for improvement in customer service and operational processes.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12300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634B-006B-FDCB-30E6-6F99E023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80" y="190900"/>
            <a:ext cx="10515600" cy="1325563"/>
          </a:xfrm>
        </p:spPr>
        <p:txBody>
          <a:bodyPr/>
          <a:lstStyle/>
          <a:p>
            <a:r>
              <a:rPr lang="en-IN" b="1" dirty="0"/>
              <a:t>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E2D91-89B5-8395-739F-9C09BC4A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68425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b="1" dirty="0"/>
              <a:t>Pie Charts:</a:t>
            </a:r>
            <a:r>
              <a:rPr lang="en-IN" sz="2000" dirty="0"/>
              <a:t> Sentiment distribution (</a:t>
            </a:r>
            <a:r>
              <a:rPr lang="en-IN" sz="2000" dirty="0" err="1"/>
              <a:t>TextBlob</a:t>
            </a:r>
            <a:r>
              <a:rPr lang="en-IN" sz="2000" dirty="0"/>
              <a:t> and Vader)</a:t>
            </a:r>
          </a:p>
          <a:p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42BCC-D6BF-E7C0-EFB3-8456DA02F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9" y="1878966"/>
            <a:ext cx="5945531" cy="4775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1D224C-3704-7B0E-0344-29A385256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980" y="1788085"/>
            <a:ext cx="5509219" cy="50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4C4D-8637-E476-039F-03E77650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-1732915"/>
            <a:ext cx="10515600" cy="1325563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CA0F-22AA-216E-0806-F7BB2BE8B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40" y="497839"/>
            <a:ext cx="10515600" cy="3423603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Bar Graph:</a:t>
            </a:r>
            <a:r>
              <a:rPr lang="en-US" altLang="en-US" dirty="0">
                <a:latin typeface="Arial" panose="020B0604020202020204" pitchFamily="34" charset="0"/>
              </a:rPr>
              <a:t> Count of reviews by sentiment category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796A3-F1FD-7B45-15A6-348BF700C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60" y="1046480"/>
            <a:ext cx="8679039" cy="581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15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DF5A-2A6D-1AC3-1505-EABE962B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-1422400"/>
            <a:ext cx="10515600" cy="117252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A862-A81B-CDCC-405B-7EEA7A2BD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494665"/>
            <a:ext cx="10515600" cy="4351338"/>
          </a:xfrm>
        </p:spPr>
        <p:txBody>
          <a:bodyPr/>
          <a:lstStyle/>
          <a:p>
            <a:r>
              <a:rPr lang="en-US" altLang="en-US" sz="2400" b="1" dirty="0">
                <a:latin typeface="Arial" panose="020B0604020202020204" pitchFamily="34" charset="0"/>
              </a:rPr>
              <a:t>Word Cloud:</a:t>
            </a:r>
            <a:r>
              <a:rPr lang="en-US" altLang="en-US" sz="2400" dirty="0">
                <a:latin typeface="Arial" panose="020B0604020202020204" pitchFamily="34" charset="0"/>
              </a:rPr>
              <a:t> Frequently mentioned words in reviews (e.g., service, staff, food)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66E30-907D-DCCC-ACB3-E67AB93F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" y="1412239"/>
            <a:ext cx="10164189" cy="512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0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980D-7BCC-9137-DC7A-161618BE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11" y="581256"/>
            <a:ext cx="10515600" cy="1325563"/>
          </a:xfrm>
        </p:spPr>
        <p:txBody>
          <a:bodyPr/>
          <a:lstStyle/>
          <a:p>
            <a:r>
              <a:rPr lang="en-IN" b="1" dirty="0"/>
              <a:t>Dataset 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A0CB30-3174-0199-2C1D-2AE7CB8434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0011" y="2227622"/>
            <a:ext cx="10226040" cy="334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Reviews Analyzed: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1000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Skytrax (British Airways reviews)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Review texts only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Cleaning Steps: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Lowercasing, removing numbers/punctuation,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stopword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filtering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Prepared dataset ready for sentiment classification and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97890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Office Theme</vt:lpstr>
      <vt:lpstr>British Airways Customer Sentiment Analysis: Driving Business Insights</vt:lpstr>
      <vt:lpstr>Objective:</vt:lpstr>
      <vt:lpstr>Project Workflow</vt:lpstr>
      <vt:lpstr>Tools &amp; Technologies</vt:lpstr>
      <vt:lpstr>Key Findings</vt:lpstr>
      <vt:lpstr>Visualisation</vt:lpstr>
      <vt:lpstr>PowerPoint Presentation</vt:lpstr>
      <vt:lpstr>PowerPoint Presentation</vt:lpstr>
      <vt:lpstr>Dataset Summary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mrutyunjay gangavati</dc:creator>
  <cp:lastModifiedBy>mrutyunjay gangavati</cp:lastModifiedBy>
  <cp:revision>2</cp:revision>
  <dcterms:created xsi:type="dcterms:W3CDTF">2025-07-20T15:04:58Z</dcterms:created>
  <dcterms:modified xsi:type="dcterms:W3CDTF">2025-07-23T16:35:50Z</dcterms:modified>
</cp:coreProperties>
</file>