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G. Nirmal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UI/UX Designer &amp; Front-End Developer</a:t>
            </a:r>
          </a:p>
          <a:p>
            <a:r>
              <a:t>Portfolio &amp; CV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G. Nirmal, an aspiring UI/UX Designer and Front-End Developer.</a:t>
            </a:r>
          </a:p>
          <a:p>
            <a:r>
              <a:t>Passionate about building fast, efficient, and user-friendly digital solutions.</a:t>
            </a:r>
          </a:p>
          <a:p>
            <a:r>
              <a:t>When not coding, I enjoy going on long drives to refresh and refocus.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BCA, Agurchand Manmull Jain College (Graduating 2027)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UI/UX Design Trainee (July 2025)</a:t>
            </a:r>
          </a:p>
          <a:p>
            <a:r>
              <a:t>Completed an intensive traineeship mentored by Sanjith Baburaj and Varun Sivachandran.</a:t>
            </a:r>
          </a:p>
          <a:p>
            <a:r>
              <a:t>Focused on user research, wireframing, prototyping, and design principles.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Front-End Development: HTML, CSS, JavaScript</a:t>
            </a:r>
          </a:p>
          <a:p>
            <a:r>
              <a:t>• UI/UX Design: Research, Wireframes, Prototypes, Visual Design</a:t>
            </a:r>
          </a:p>
          <a:p>
            <a:r>
              <a:t>• Creative Projects: Posters, Branding, Concept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NOTES_VALUT – Notes-sharing platform with subject-wise resources.</a:t>
            </a:r>
          </a:p>
          <a:p>
            <a:r>
              <a:t>• Login &amp; Register Forms – Modern dark + purple UI design.</a:t>
            </a:r>
          </a:p>
          <a:p>
            <a:r>
              <a:t>• Creative Posters – High-impact visuals and brand design concepts.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Certificates &amp;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UI/UX Design Traineeship (Completed July 2025)</a:t>
            </a:r>
          </a:p>
          <a:p>
            <a:r>
              <a:t>Credential ID: MYMUIUXDS1390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Email: nirmalnirmal0075@gmail.com</a:t>
            </a:r>
          </a:p>
          <a:p>
            <a:r>
              <a:t>📱 Phone: +91 9629769745</a:t>
            </a:r>
          </a:p>
          <a:p>
            <a:r>
              <a:t>🔗 LinkedIn: https://www.linkedin.com/in/g-nirmal-g-nirmal-a12b29372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