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6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5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5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7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0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8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1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6C9242-B073-436D-9D57-93A300DF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" y="88772"/>
            <a:ext cx="855709" cy="7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B8644-A7C7-437D-949A-24D28A09BA99}"/>
              </a:ext>
            </a:extLst>
          </p:cNvPr>
          <p:cNvSpPr txBox="1"/>
          <p:nvPr/>
        </p:nvSpPr>
        <p:spPr>
          <a:xfrm>
            <a:off x="1199015" y="177676"/>
            <a:ext cx="802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badi" panose="020B0604020104020204" pitchFamily="34" charset="0"/>
              </a:rPr>
              <a:t>What does a student’s ideal digital learning day look like?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8CCC7D-8D02-4EEE-90E5-96923782213E}"/>
              </a:ext>
            </a:extLst>
          </p:cNvPr>
          <p:cNvSpPr/>
          <p:nvPr/>
        </p:nvSpPr>
        <p:spPr>
          <a:xfrm>
            <a:off x="337028" y="310956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5E8E39-D6FC-4FF0-A7D6-01DEB11B8494}"/>
              </a:ext>
            </a:extLst>
          </p:cNvPr>
          <p:cNvSpPr/>
          <p:nvPr/>
        </p:nvSpPr>
        <p:spPr>
          <a:xfrm>
            <a:off x="2679034" y="96284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108D1-F625-4A7C-8F05-9EF05C4FA874}"/>
              </a:ext>
            </a:extLst>
          </p:cNvPr>
          <p:cNvSpPr/>
          <p:nvPr/>
        </p:nvSpPr>
        <p:spPr>
          <a:xfrm>
            <a:off x="4953318" y="96284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4EA3DA-E6FE-43E1-AB8A-9C1FA4C6DB8E}"/>
              </a:ext>
            </a:extLst>
          </p:cNvPr>
          <p:cNvSpPr/>
          <p:nvPr/>
        </p:nvSpPr>
        <p:spPr>
          <a:xfrm>
            <a:off x="7278656" y="96284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63DCC5-A90A-4500-B1C6-A9083062593E}"/>
              </a:ext>
            </a:extLst>
          </p:cNvPr>
          <p:cNvSpPr/>
          <p:nvPr/>
        </p:nvSpPr>
        <p:spPr>
          <a:xfrm>
            <a:off x="2680534" y="310956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8FD883-89E8-4B43-BFEA-A4226AACCFB7}"/>
              </a:ext>
            </a:extLst>
          </p:cNvPr>
          <p:cNvSpPr/>
          <p:nvPr/>
        </p:nvSpPr>
        <p:spPr>
          <a:xfrm>
            <a:off x="4953318" y="310956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C77A2E-086D-4284-BBBE-D3FAFAD2B5C7}"/>
              </a:ext>
            </a:extLst>
          </p:cNvPr>
          <p:cNvSpPr/>
          <p:nvPr/>
        </p:nvSpPr>
        <p:spPr>
          <a:xfrm>
            <a:off x="7278656" y="310956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32BE17-AAC5-4BEC-AE15-646C0538F76C}"/>
              </a:ext>
            </a:extLst>
          </p:cNvPr>
          <p:cNvSpPr/>
          <p:nvPr/>
        </p:nvSpPr>
        <p:spPr>
          <a:xfrm>
            <a:off x="337028" y="962840"/>
            <a:ext cx="1524126" cy="1524126"/>
          </a:xfrm>
          <a:prstGeom prst="roundRect">
            <a:avLst>
              <a:gd name="adj" fmla="val 47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badi" panose="020B0604020104020204" pitchFamily="34" charset="0"/>
              </a:rPr>
              <a:t>Description or image of 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F7D6F-5659-4ACA-B0CD-E786E0F66DD9}"/>
              </a:ext>
            </a:extLst>
          </p:cNvPr>
          <p:cNvSpPr/>
          <p:nvPr/>
        </p:nvSpPr>
        <p:spPr>
          <a:xfrm>
            <a:off x="337028" y="2585746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  <a:latin typeface="Abadi" panose="020B0604020104020204" pitchFamily="34" charset="0"/>
              </a:rPr>
              <a:t>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2F2378-3247-4C9E-8AF7-18E0D8A2334F}"/>
              </a:ext>
            </a:extLst>
          </p:cNvPr>
          <p:cNvSpPr/>
          <p:nvPr/>
        </p:nvSpPr>
        <p:spPr>
          <a:xfrm>
            <a:off x="2679034" y="2585746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9EFD3A-E97B-4D09-B38A-48F253CCF5C4}"/>
              </a:ext>
            </a:extLst>
          </p:cNvPr>
          <p:cNvSpPr/>
          <p:nvPr/>
        </p:nvSpPr>
        <p:spPr>
          <a:xfrm>
            <a:off x="4953318" y="2585746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D732A3-9F83-4B60-9360-533C0225994F}"/>
              </a:ext>
            </a:extLst>
          </p:cNvPr>
          <p:cNvSpPr/>
          <p:nvPr/>
        </p:nvSpPr>
        <p:spPr>
          <a:xfrm>
            <a:off x="7278656" y="2585745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2A9843-19CA-46FA-B75D-3261D634F70A}"/>
              </a:ext>
            </a:extLst>
          </p:cNvPr>
          <p:cNvSpPr/>
          <p:nvPr/>
        </p:nvSpPr>
        <p:spPr>
          <a:xfrm>
            <a:off x="337028" y="4743822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7C42E-B6AC-4E94-8597-340100CD50AA}"/>
              </a:ext>
            </a:extLst>
          </p:cNvPr>
          <p:cNvSpPr/>
          <p:nvPr/>
        </p:nvSpPr>
        <p:spPr>
          <a:xfrm>
            <a:off x="2679034" y="4743822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569FD-E277-492A-9582-F8B1F53C6720}"/>
              </a:ext>
            </a:extLst>
          </p:cNvPr>
          <p:cNvSpPr/>
          <p:nvPr/>
        </p:nvSpPr>
        <p:spPr>
          <a:xfrm>
            <a:off x="4953318" y="4743822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54DBB7-97ED-4A8E-A5EB-12847AD7CB65}"/>
              </a:ext>
            </a:extLst>
          </p:cNvPr>
          <p:cNvSpPr/>
          <p:nvPr/>
        </p:nvSpPr>
        <p:spPr>
          <a:xfrm>
            <a:off x="7278656" y="4743822"/>
            <a:ext cx="1524126" cy="296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5D408D-BD79-4704-AD30-35EC2AF67997}"/>
              </a:ext>
            </a:extLst>
          </p:cNvPr>
          <p:cNvCxnSpPr>
            <a:cxnSpLocks/>
          </p:cNvCxnSpPr>
          <p:nvPr/>
        </p:nvCxnSpPr>
        <p:spPr>
          <a:xfrm>
            <a:off x="1289847" y="725120"/>
            <a:ext cx="7512935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AD7CDCF-722D-4995-B361-C3460095F956}"/>
              </a:ext>
            </a:extLst>
          </p:cNvPr>
          <p:cNvSpPr/>
          <p:nvPr/>
        </p:nvSpPr>
        <p:spPr>
          <a:xfrm>
            <a:off x="1289847" y="663565"/>
            <a:ext cx="2416196" cy="721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1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17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Roberts</dc:creator>
  <cp:lastModifiedBy>Toby Roberts</cp:lastModifiedBy>
  <cp:revision>5</cp:revision>
  <dcterms:created xsi:type="dcterms:W3CDTF">2020-06-17T10:49:21Z</dcterms:created>
  <dcterms:modified xsi:type="dcterms:W3CDTF">2020-07-01T10:11:06Z</dcterms:modified>
</cp:coreProperties>
</file>