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3439775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9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24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56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74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05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51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10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3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96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14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7BC94-58DE-469D-BA26-BEBA876FB571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09D9-72CD-4413-9646-308BDD112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60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6C9242-B073-436D-9D57-93A300DFC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15" y="171428"/>
            <a:ext cx="1257713" cy="108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4B8644-A7C7-437D-949A-24D28A09BA99}"/>
              </a:ext>
            </a:extLst>
          </p:cNvPr>
          <p:cNvSpPr txBox="1"/>
          <p:nvPr/>
        </p:nvSpPr>
        <p:spPr>
          <a:xfrm>
            <a:off x="1762303" y="302099"/>
            <a:ext cx="11797489" cy="63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27" dirty="0">
                <a:solidFill>
                  <a:schemeClr val="accent1"/>
                </a:solidFill>
                <a:latin typeface="Abadi" panose="020B0604020104020204" pitchFamily="34" charset="0"/>
              </a:rPr>
              <a:t>What does a student’s ideal digital learning day look like?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5D408D-BD79-4704-AD30-35EC2AF67997}"/>
              </a:ext>
            </a:extLst>
          </p:cNvPr>
          <p:cNvCxnSpPr>
            <a:cxnSpLocks/>
          </p:cNvCxnSpPr>
          <p:nvPr/>
        </p:nvCxnSpPr>
        <p:spPr>
          <a:xfrm>
            <a:off x="1895807" y="1106727"/>
            <a:ext cx="11042449" cy="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AD7CDCF-722D-4995-B361-C3460095F956}"/>
              </a:ext>
            </a:extLst>
          </p:cNvPr>
          <p:cNvSpPr/>
          <p:nvPr/>
        </p:nvSpPr>
        <p:spPr>
          <a:xfrm>
            <a:off x="1895807" y="1042630"/>
            <a:ext cx="3551304" cy="1060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32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370FB6-7490-4C90-8565-F9B666763FDC}"/>
              </a:ext>
            </a:extLst>
          </p:cNvPr>
          <p:cNvCxnSpPr/>
          <p:nvPr/>
        </p:nvCxnSpPr>
        <p:spPr>
          <a:xfrm>
            <a:off x="716489" y="4118080"/>
            <a:ext cx="0" cy="5368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FCFC99-4935-4CBA-ABD6-FDEB6DDAF92E}"/>
              </a:ext>
            </a:extLst>
          </p:cNvPr>
          <p:cNvCxnSpPr/>
          <p:nvPr/>
        </p:nvCxnSpPr>
        <p:spPr>
          <a:xfrm>
            <a:off x="12684712" y="4101762"/>
            <a:ext cx="0" cy="5368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0C0BAF0-6054-4843-8673-0AF5C96AB58C}"/>
              </a:ext>
            </a:extLst>
          </p:cNvPr>
          <p:cNvCxnSpPr>
            <a:cxnSpLocks/>
            <a:endCxn id="94" idx="0"/>
          </p:cNvCxnSpPr>
          <p:nvPr/>
        </p:nvCxnSpPr>
        <p:spPr>
          <a:xfrm rot="16200000" flipH="1">
            <a:off x="1158918" y="3513763"/>
            <a:ext cx="918440" cy="441528"/>
          </a:xfrm>
          <a:prstGeom prst="bentConnector3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D974B05-D074-41FA-B95C-2D079D495D38}"/>
              </a:ext>
            </a:extLst>
          </p:cNvPr>
          <p:cNvSpPr/>
          <p:nvPr/>
        </p:nvSpPr>
        <p:spPr>
          <a:xfrm>
            <a:off x="466241" y="1481429"/>
            <a:ext cx="1915454" cy="1865079"/>
          </a:xfrm>
          <a:prstGeom prst="roundRect">
            <a:avLst>
              <a:gd name="adj" fmla="val 477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352" dirty="0">
                <a:solidFill>
                  <a:schemeClr val="accent2"/>
                </a:solidFill>
                <a:latin typeface="Abadi" panose="020B0604020104020204" pitchFamily="34" charset="0"/>
              </a:rPr>
              <a:t>Description or image of activity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366B0FF-3CC1-4A00-8814-B5CC9EFEF102}"/>
              </a:ext>
            </a:extLst>
          </p:cNvPr>
          <p:cNvCxnSpPr>
            <a:cxnSpLocks/>
            <a:endCxn id="97" idx="0"/>
          </p:cNvCxnSpPr>
          <p:nvPr/>
        </p:nvCxnSpPr>
        <p:spPr>
          <a:xfrm rot="16200000" flipH="1">
            <a:off x="3797176" y="3527074"/>
            <a:ext cx="896931" cy="44225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4BF7431-4338-4EBF-BEC0-6D6BD70A9D7E}"/>
              </a:ext>
            </a:extLst>
          </p:cNvPr>
          <p:cNvSpPr/>
          <p:nvPr/>
        </p:nvSpPr>
        <p:spPr>
          <a:xfrm>
            <a:off x="3093376" y="1505860"/>
            <a:ext cx="1915454" cy="1865079"/>
          </a:xfrm>
          <a:prstGeom prst="roundRect">
            <a:avLst>
              <a:gd name="adj" fmla="val 477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7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881B76E-EFD7-43CA-8EEC-994D41BB1D07}"/>
              </a:ext>
            </a:extLst>
          </p:cNvPr>
          <p:cNvSpPr/>
          <p:nvPr/>
        </p:nvSpPr>
        <p:spPr>
          <a:xfrm>
            <a:off x="5757823" y="1505860"/>
            <a:ext cx="1915454" cy="1865079"/>
          </a:xfrm>
          <a:prstGeom prst="roundRect">
            <a:avLst>
              <a:gd name="adj" fmla="val 477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7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694066D-E0B7-41DC-B77E-77AE70DA1361}"/>
              </a:ext>
            </a:extLst>
          </p:cNvPr>
          <p:cNvCxnSpPr>
            <a:cxnSpLocks/>
            <a:endCxn id="103" idx="0"/>
          </p:cNvCxnSpPr>
          <p:nvPr/>
        </p:nvCxnSpPr>
        <p:spPr>
          <a:xfrm rot="5400000">
            <a:off x="11282617" y="3570399"/>
            <a:ext cx="874676" cy="37717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1314533-102C-4691-812F-FB05ED188F74}"/>
              </a:ext>
            </a:extLst>
          </p:cNvPr>
          <p:cNvSpPr/>
          <p:nvPr/>
        </p:nvSpPr>
        <p:spPr>
          <a:xfrm>
            <a:off x="10962343" y="1476157"/>
            <a:ext cx="1915454" cy="1865079"/>
          </a:xfrm>
          <a:prstGeom prst="roundRect">
            <a:avLst>
              <a:gd name="adj" fmla="val 477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7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7D07BFE-F0C4-4709-B30E-FA5C2C5ED4AC}"/>
              </a:ext>
            </a:extLst>
          </p:cNvPr>
          <p:cNvCxnSpPr>
            <a:cxnSpLocks/>
            <a:endCxn id="101" idx="0"/>
          </p:cNvCxnSpPr>
          <p:nvPr/>
        </p:nvCxnSpPr>
        <p:spPr>
          <a:xfrm rot="5400000">
            <a:off x="8711289" y="3579995"/>
            <a:ext cx="850770" cy="37585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2DCF27C-C24A-404E-AC27-2FB5F3D167A8}"/>
              </a:ext>
            </a:extLst>
          </p:cNvPr>
          <p:cNvSpPr/>
          <p:nvPr/>
        </p:nvSpPr>
        <p:spPr>
          <a:xfrm>
            <a:off x="8378400" y="1497049"/>
            <a:ext cx="1915454" cy="1865079"/>
          </a:xfrm>
          <a:prstGeom prst="roundRect">
            <a:avLst>
              <a:gd name="adj" fmla="val 477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7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E66FF07-33C1-4A07-981C-3508138EE02A}"/>
              </a:ext>
            </a:extLst>
          </p:cNvPr>
          <p:cNvCxnSpPr>
            <a:cxnSpLocks/>
            <a:stCxn id="63" idx="2"/>
            <a:endCxn id="102" idx="2"/>
          </p:cNvCxnSpPr>
          <p:nvPr/>
        </p:nvCxnSpPr>
        <p:spPr>
          <a:xfrm rot="16200000" flipV="1">
            <a:off x="10167533" y="4645638"/>
            <a:ext cx="844145" cy="71950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0553C7E-4E87-41CE-9562-B71326B4AC7F}"/>
              </a:ext>
            </a:extLst>
          </p:cNvPr>
          <p:cNvSpPr/>
          <p:nvPr/>
        </p:nvSpPr>
        <p:spPr>
          <a:xfrm rot="10800000">
            <a:off x="9991634" y="5427464"/>
            <a:ext cx="1915454" cy="1865079"/>
          </a:xfrm>
          <a:prstGeom prst="roundRect">
            <a:avLst>
              <a:gd name="adj" fmla="val 477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7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B904151-D68C-40F8-A061-20FC8076732C}"/>
              </a:ext>
            </a:extLst>
          </p:cNvPr>
          <p:cNvCxnSpPr>
            <a:cxnSpLocks/>
            <a:endCxn id="96" idx="2"/>
          </p:cNvCxnSpPr>
          <p:nvPr/>
        </p:nvCxnSpPr>
        <p:spPr>
          <a:xfrm rot="5400000" flipH="1" flipV="1">
            <a:off x="2298377" y="4602022"/>
            <a:ext cx="893265" cy="84163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9789552-6DEA-47B2-9C5E-BB251DDAB040}"/>
              </a:ext>
            </a:extLst>
          </p:cNvPr>
          <p:cNvSpPr/>
          <p:nvPr/>
        </p:nvSpPr>
        <p:spPr>
          <a:xfrm rot="10800000">
            <a:off x="1402779" y="5427467"/>
            <a:ext cx="1915454" cy="1865079"/>
          </a:xfrm>
          <a:prstGeom prst="roundRect">
            <a:avLst>
              <a:gd name="adj" fmla="val 477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7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29EB8EB-B964-424A-B601-A014F77B2155}"/>
              </a:ext>
            </a:extLst>
          </p:cNvPr>
          <p:cNvCxnSpPr>
            <a:cxnSpLocks/>
            <a:endCxn id="98" idx="2"/>
          </p:cNvCxnSpPr>
          <p:nvPr/>
        </p:nvCxnSpPr>
        <p:spPr>
          <a:xfrm rot="5400000" flipH="1" flipV="1">
            <a:off x="5041219" y="4852255"/>
            <a:ext cx="848303" cy="30212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07463E0-594E-40AE-B18D-09C935EB5A50}"/>
              </a:ext>
            </a:extLst>
          </p:cNvPr>
          <p:cNvSpPr/>
          <p:nvPr/>
        </p:nvSpPr>
        <p:spPr>
          <a:xfrm rot="10800000">
            <a:off x="4303559" y="5427465"/>
            <a:ext cx="1915454" cy="1865079"/>
          </a:xfrm>
          <a:prstGeom prst="roundRect">
            <a:avLst>
              <a:gd name="adj" fmla="val 477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7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B972BE9-B56E-40F6-AB97-793BBA20C12A}"/>
              </a:ext>
            </a:extLst>
          </p:cNvPr>
          <p:cNvCxnSpPr>
            <a:cxnSpLocks/>
          </p:cNvCxnSpPr>
          <p:nvPr/>
        </p:nvCxnSpPr>
        <p:spPr>
          <a:xfrm>
            <a:off x="6693184" y="3362127"/>
            <a:ext cx="0" cy="1008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DBBB39D-694D-45DF-AF97-CD0E37F879F5}"/>
              </a:ext>
            </a:extLst>
          </p:cNvPr>
          <p:cNvSpPr/>
          <p:nvPr/>
        </p:nvSpPr>
        <p:spPr>
          <a:xfrm rot="10800000">
            <a:off x="7146965" y="5427464"/>
            <a:ext cx="1915454" cy="1865079"/>
          </a:xfrm>
          <a:prstGeom prst="roundRect">
            <a:avLst>
              <a:gd name="adj" fmla="val 477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57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A08E6D04-0265-4733-A4F6-6E22DEEA0110}"/>
              </a:ext>
            </a:extLst>
          </p:cNvPr>
          <p:cNvCxnSpPr>
            <a:cxnSpLocks/>
            <a:endCxn id="100" idx="2"/>
          </p:cNvCxnSpPr>
          <p:nvPr/>
        </p:nvCxnSpPr>
        <p:spPr>
          <a:xfrm rot="16200000" flipV="1">
            <a:off x="7501937" y="4841044"/>
            <a:ext cx="873509" cy="33057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B3143A-8475-4E31-A702-2EEABA014B48}"/>
              </a:ext>
            </a:extLst>
          </p:cNvPr>
          <p:cNvCxnSpPr/>
          <p:nvPr/>
        </p:nvCxnSpPr>
        <p:spPr>
          <a:xfrm>
            <a:off x="716489" y="4378979"/>
            <a:ext cx="119533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7018DCE-B7C1-4E6E-86A9-216C2FC5C18A}"/>
              </a:ext>
            </a:extLst>
          </p:cNvPr>
          <p:cNvSpPr/>
          <p:nvPr/>
        </p:nvSpPr>
        <p:spPr>
          <a:xfrm>
            <a:off x="1418812" y="4193747"/>
            <a:ext cx="840182" cy="3810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57" dirty="0">
                <a:solidFill>
                  <a:schemeClr val="accent1"/>
                </a:solidFill>
                <a:latin typeface="Abadi" panose="020B0604020104020204" pitchFamily="34" charset="0"/>
              </a:rPr>
              <a:t>Time</a:t>
            </a:r>
            <a:endParaRPr lang="en-GB" sz="1323" dirty="0">
              <a:solidFill>
                <a:schemeClr val="accent1"/>
              </a:solidFill>
              <a:latin typeface="Abadi" panose="020B0604020104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0FC387D-C305-4B03-85BA-29FA2DD8DDBC}"/>
              </a:ext>
            </a:extLst>
          </p:cNvPr>
          <p:cNvSpPr/>
          <p:nvPr/>
        </p:nvSpPr>
        <p:spPr>
          <a:xfrm>
            <a:off x="2745734" y="4195185"/>
            <a:ext cx="840182" cy="381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17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BB8469D-511E-4480-9345-6AFB99D7A3CE}"/>
              </a:ext>
            </a:extLst>
          </p:cNvPr>
          <p:cNvSpPr/>
          <p:nvPr/>
        </p:nvSpPr>
        <p:spPr>
          <a:xfrm>
            <a:off x="4046677" y="4196667"/>
            <a:ext cx="840182" cy="381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17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EB4F29-946F-4591-B7FC-3FB8D6E5509F}"/>
              </a:ext>
            </a:extLst>
          </p:cNvPr>
          <p:cNvSpPr/>
          <p:nvPr/>
        </p:nvSpPr>
        <p:spPr>
          <a:xfrm>
            <a:off x="5196344" y="4198146"/>
            <a:ext cx="840182" cy="381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17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47B0360-4D27-43BD-8BA8-408136F3955D}"/>
              </a:ext>
            </a:extLst>
          </p:cNvPr>
          <p:cNvSpPr/>
          <p:nvPr/>
        </p:nvSpPr>
        <p:spPr>
          <a:xfrm>
            <a:off x="6274795" y="4190726"/>
            <a:ext cx="840182" cy="381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17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77C8905-F83E-4145-8A38-97506FF5989F}"/>
              </a:ext>
            </a:extLst>
          </p:cNvPr>
          <p:cNvSpPr/>
          <p:nvPr/>
        </p:nvSpPr>
        <p:spPr>
          <a:xfrm>
            <a:off x="7353312" y="4188559"/>
            <a:ext cx="840182" cy="381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17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8C968BA-2E9C-4588-8D48-0D532CEC419D}"/>
              </a:ext>
            </a:extLst>
          </p:cNvPr>
          <p:cNvSpPr/>
          <p:nvPr/>
        </p:nvSpPr>
        <p:spPr>
          <a:xfrm>
            <a:off x="8528651" y="4193310"/>
            <a:ext cx="840182" cy="381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17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1B288EF-4B49-4186-B8B6-4F184A73B537}"/>
              </a:ext>
            </a:extLst>
          </p:cNvPr>
          <p:cNvSpPr/>
          <p:nvPr/>
        </p:nvSpPr>
        <p:spPr>
          <a:xfrm>
            <a:off x="9809761" y="4202298"/>
            <a:ext cx="840182" cy="381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17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353254F-D7C7-4DBE-9040-367F9D39E4CB}"/>
              </a:ext>
            </a:extLst>
          </p:cNvPr>
          <p:cNvSpPr/>
          <p:nvPr/>
        </p:nvSpPr>
        <p:spPr>
          <a:xfrm>
            <a:off x="11111276" y="4196323"/>
            <a:ext cx="840182" cy="381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17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1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17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Roberts</dc:creator>
  <cp:lastModifiedBy>Toby Roberts</cp:lastModifiedBy>
  <cp:revision>9</cp:revision>
  <dcterms:created xsi:type="dcterms:W3CDTF">2020-06-17T10:49:21Z</dcterms:created>
  <dcterms:modified xsi:type="dcterms:W3CDTF">2020-07-01T10:36:35Z</dcterms:modified>
</cp:coreProperties>
</file>