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Cluster 0 Profile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058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Gender Ratio         : {'Female': 1.0}</a:t>
            </a:r>
          </a:p>
          <a:p>
            <a:r>
              <a:t>• Avg Age              : 36.2</a:t>
            </a:r>
          </a:p>
          <a:p>
            <a:r>
              <a:t>• Region Ratio         : {'Tier-2': 0.48598130841121495, 'Tier-3': 0.34579439252336447, 'Tier-1': 0.16822429906542055}</a:t>
            </a:r>
          </a:p>
          <a:p>
            <a:r>
              <a:t>• Preferred Category   : {'Home Decor': 0.3177570093457944, 'Jewelry': 0.29906542056074764, 'Kurti': 0.14953271028037382, 'Saree': 0.1308411214953271, 'Footwear': 0.102803738317757}</a:t>
            </a:r>
          </a:p>
          <a:p>
            <a:r>
              <a:t>• Avg Income           : ₹488169.95</a:t>
            </a:r>
          </a:p>
          <a:p>
            <a:r>
              <a:t>• Purchase Frequency   : 16.27</a:t>
            </a:r>
          </a:p>
          <a:p>
            <a:r>
              <a:t>• Avg Order Value      : ₹1055.25</a:t>
            </a:r>
          </a:p>
          <a:p>
            <a:r>
              <a:t>• Loyalty Score        : 0.61</a:t>
            </a:r>
          </a:p>
          <a:p>
            <a:r>
              <a:t>• Return Rate          : 0.1</a:t>
            </a:r>
          </a:p>
          <a:p/>
          <a:p>
            <a:r>
              <a:t>📌 Recommendation: Push home décor via seasonal sales.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Cluster 1 Profile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058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Gender Ratio         : {'Male': 1.0}</a:t>
            </a:r>
          </a:p>
          <a:p>
            <a:r>
              <a:t>• Avg Age              : 45.05</a:t>
            </a:r>
          </a:p>
          <a:p>
            <a:r>
              <a:t>• Region Ratio         : {'Tier-2': 0.5, 'Tier-1': 0.25757575757575757, 'Tier-3': 0.24242424242424243}</a:t>
            </a:r>
          </a:p>
          <a:p>
            <a:r>
              <a:t>• Preferred Category   : {'Kurti': 0.24242424242424243, 'Jewelry': 0.22727272727272727, 'Footwear': 0.1893939393939394, 'Saree': 0.18181818181818182, 'Home Decor': 0.1590909090909091}</a:t>
            </a:r>
          </a:p>
          <a:p>
            <a:r>
              <a:t>• Avg Income           : ₹469023.41</a:t>
            </a:r>
          </a:p>
          <a:p>
            <a:r>
              <a:t>• Purchase Frequency   : 15.48</a:t>
            </a:r>
          </a:p>
          <a:p>
            <a:r>
              <a:t>• Avg Order Value      : ₹1074.22</a:t>
            </a:r>
          </a:p>
          <a:p>
            <a:r>
              <a:t>• Loyalty Score        : 0.47</a:t>
            </a:r>
          </a:p>
          <a:p>
            <a:r>
              <a:t>• Return Rate          : 0.22</a:t>
            </a:r>
          </a:p>
          <a:p/>
          <a:p>
            <a:r>
              <a:t>📌 Recommendation: Launch daily-wear kurti bundles for working women.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Cluster 2 Profile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058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Gender Ratio         : {'Male': 1.0}</a:t>
            </a:r>
          </a:p>
          <a:p>
            <a:r>
              <a:t>• Avg Age              : 26.96</a:t>
            </a:r>
          </a:p>
          <a:p>
            <a:r>
              <a:t>• Region Ratio         : {'Tier-3': 0.4732142857142857, 'Tier-2': 0.42857142857142855, 'Tier-1': 0.09821428571428571}</a:t>
            </a:r>
          </a:p>
          <a:p>
            <a:r>
              <a:t>• Preferred Category   : {'Kurti': 0.23214285714285715, 'Jewelry': 0.23214285714285715, 'Home Decor': 0.22321428571428573, 'Saree': 0.1875, 'Footwear': 0.125}</a:t>
            </a:r>
          </a:p>
          <a:p>
            <a:r>
              <a:t>• Avg Income           : ₹436999.41</a:t>
            </a:r>
          </a:p>
          <a:p>
            <a:r>
              <a:t>• Purchase Frequency   : 15.67</a:t>
            </a:r>
          </a:p>
          <a:p>
            <a:r>
              <a:t>• Avg Order Value      : ₹1155.83</a:t>
            </a:r>
          </a:p>
          <a:p>
            <a:r>
              <a:t>• Loyalty Score        : 0.52</a:t>
            </a:r>
          </a:p>
          <a:p>
            <a:r>
              <a:t>• Return Rate          : 0.17</a:t>
            </a:r>
          </a:p>
          <a:p/>
          <a:p>
            <a:r>
              <a:t>📌 Recommendation: Launch daily-wear kurti bundles for working women.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Cluster 3 Profile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058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Gender Ratio         : {'Female': 1.0}</a:t>
            </a:r>
          </a:p>
          <a:p>
            <a:r>
              <a:t>• Avg Age              : 36.54</a:t>
            </a:r>
          </a:p>
          <a:p>
            <a:r>
              <a:t>• Region Ratio         : {'Tier-2': 0.5033557046979866, 'Tier-3': 0.2751677852348993, 'Tier-1': 0.2214765100671141}</a:t>
            </a:r>
          </a:p>
          <a:p>
            <a:r>
              <a:t>• Preferred Category   : {'Saree': 0.2684563758389262, 'Footwear': 0.2348993288590604, 'Kurti': 0.2214765100671141, 'Jewelry': 0.15436241610738255, 'Home Decor': 0.12080536912751678}</a:t>
            </a:r>
          </a:p>
          <a:p>
            <a:r>
              <a:t>• Avg Income           : ₹429901.05</a:t>
            </a:r>
          </a:p>
          <a:p>
            <a:r>
              <a:t>• Purchase Frequency   : 14.25</a:t>
            </a:r>
          </a:p>
          <a:p>
            <a:r>
              <a:t>• Avg Order Value      : ₹1147.53</a:t>
            </a:r>
          </a:p>
          <a:p>
            <a:r>
              <a:t>• Loyalty Score        : 0.45</a:t>
            </a:r>
          </a:p>
          <a:p>
            <a:r>
              <a:t>• Return Rate          : 0.28</a:t>
            </a:r>
          </a:p>
          <a:p/>
          <a:p>
            <a:r>
              <a:t>📌 Recommendation: Promote festive saree collections with regional targeting.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