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E301-66AA-4D85-A5FF-A3247C0B05B1}" type="doc">
      <dgm:prSet loTypeId="urn:microsoft.com/office/officeart/2005/8/layout/venn1" loCatId="relationship" qsTypeId="urn:microsoft.com/office/officeart/2005/8/quickstyle/3d5" qsCatId="3D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3B3390B9-C0E4-49D4-A351-4C06838FCD9A}">
      <dgm:prSet/>
      <dgm:spPr/>
      <dgm:t>
        <a:bodyPr/>
        <a:lstStyle/>
        <a:p>
          <a:r>
            <a:rPr lang="en-US" b="0" i="0" dirty="0"/>
            <a:t>Thank you</a:t>
          </a:r>
          <a:endParaRPr lang="en-IN" dirty="0"/>
        </a:p>
      </dgm:t>
    </dgm:pt>
    <dgm:pt modelId="{2E5EBD0D-753D-4C45-A570-DA66D7D6C6CF}" type="parTrans" cxnId="{4E198080-C66B-4411-92A7-883974AC31A5}">
      <dgm:prSet/>
      <dgm:spPr/>
      <dgm:t>
        <a:bodyPr/>
        <a:lstStyle/>
        <a:p>
          <a:endParaRPr lang="en-IN"/>
        </a:p>
      </dgm:t>
    </dgm:pt>
    <dgm:pt modelId="{7123AD8A-E2C8-4D06-B33F-0C37DA3F82DD}" type="sibTrans" cxnId="{4E198080-C66B-4411-92A7-883974AC31A5}">
      <dgm:prSet/>
      <dgm:spPr/>
      <dgm:t>
        <a:bodyPr/>
        <a:lstStyle/>
        <a:p>
          <a:endParaRPr lang="en-IN"/>
        </a:p>
      </dgm:t>
    </dgm:pt>
    <dgm:pt modelId="{CFF15F16-1BD7-4CEA-9C61-37AE7362DCB8}" type="pres">
      <dgm:prSet presAssocID="{9F12E301-66AA-4D85-A5FF-A3247C0B05B1}" presName="compositeShape" presStyleCnt="0">
        <dgm:presLayoutVars>
          <dgm:chMax val="7"/>
          <dgm:dir/>
          <dgm:resizeHandles val="exact"/>
        </dgm:presLayoutVars>
      </dgm:prSet>
      <dgm:spPr/>
    </dgm:pt>
    <dgm:pt modelId="{B473AFDD-4F7F-42EE-8EBA-424752928744}" type="pres">
      <dgm:prSet presAssocID="{3B3390B9-C0E4-49D4-A351-4C06838FCD9A}" presName="circ1TxSh" presStyleLbl="vennNode1" presStyleIdx="0" presStyleCnt="1"/>
      <dgm:spPr/>
    </dgm:pt>
  </dgm:ptLst>
  <dgm:cxnLst>
    <dgm:cxn modelId="{BB21411F-0154-4D4F-BA36-2D9419DF8743}" type="presOf" srcId="{3B3390B9-C0E4-49D4-A351-4C06838FCD9A}" destId="{B473AFDD-4F7F-42EE-8EBA-424752928744}" srcOrd="0" destOrd="0" presId="urn:microsoft.com/office/officeart/2005/8/layout/venn1"/>
    <dgm:cxn modelId="{BF2F104F-3671-4109-9736-397CD1DD0F99}" type="presOf" srcId="{9F12E301-66AA-4D85-A5FF-A3247C0B05B1}" destId="{CFF15F16-1BD7-4CEA-9C61-37AE7362DCB8}" srcOrd="0" destOrd="0" presId="urn:microsoft.com/office/officeart/2005/8/layout/venn1"/>
    <dgm:cxn modelId="{4E198080-C66B-4411-92A7-883974AC31A5}" srcId="{9F12E301-66AA-4D85-A5FF-A3247C0B05B1}" destId="{3B3390B9-C0E4-49D4-A351-4C06838FCD9A}" srcOrd="0" destOrd="0" parTransId="{2E5EBD0D-753D-4C45-A570-DA66D7D6C6CF}" sibTransId="{7123AD8A-E2C8-4D06-B33F-0C37DA3F82DD}"/>
    <dgm:cxn modelId="{29E19D1F-BF8A-4046-91C6-097DF0F98880}" type="presParOf" srcId="{CFF15F16-1BD7-4CEA-9C61-37AE7362DCB8}" destId="{B473AFDD-4F7F-42EE-8EBA-42475292874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3AFDD-4F7F-42EE-8EBA-424752928744}">
      <dsp:nvSpPr>
        <dsp:cNvPr id="0" name=""/>
        <dsp:cNvSpPr/>
      </dsp:nvSpPr>
      <dsp:spPr>
        <a:xfrm>
          <a:off x="2552100" y="0"/>
          <a:ext cx="3416400" cy="341640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Thank you</a:t>
          </a:r>
          <a:endParaRPr lang="en-IN" sz="6500" kern="1200" dirty="0"/>
        </a:p>
      </dsp:txBody>
      <dsp:txXfrm>
        <a:off x="3052420" y="500320"/>
        <a:ext cx="2415760" cy="241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e0649f5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e0649f5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e0649f5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e0649f5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e0649f5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e0649f5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0649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0649f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e0649f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e0649f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e0649f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e0649f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e0649f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e0649f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e0649f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e0649f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e0649f5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e0649f5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0649f5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e0649f5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e0649f5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e0649f5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16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914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42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35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36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46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695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03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41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13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50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62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57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61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523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15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838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71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31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74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Seat Reservation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66216" y="1970049"/>
            <a:ext cx="6619244" cy="2259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Team 08: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Aangi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Seth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Anamika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Megha shree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Sinchana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babu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kual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Ruba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naaz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75" y="365325"/>
            <a:ext cx="7236375" cy="44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50" y="322925"/>
            <a:ext cx="7583025" cy="4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0A6E9F-9C31-90ED-F21B-4B89DB0EB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277788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The main goal behind this project is to provide a user-friendly and efficient system for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seat reservation. It enables users to select and reserve seats based on availability in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various scenarios, such as transport systems, theaters, or events. The tool simplifies the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process by offering an interactive interface to choose the desired seat and confirm the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booking. It ensures accurate tracking of reservations and prevents double bookings,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making it a practical solution for both users and organizers. This system is especially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beneficial for managing seating arrangements seamlessly in real time.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FLOW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tx1">
                    <a:lumMod val="95000"/>
                  </a:schemeClr>
                </a:solidFill>
              </a:rPr>
              <a:t>Start Program</a:t>
            </a:r>
            <a:endParaRPr sz="1500" b="1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1.total seats and seat status array.</a:t>
            </a:r>
            <a:endParaRPr lang="en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2.Display menu options:</a:t>
            </a:r>
            <a:endParaRPr lang="en" dirty="0">
              <a:solidFill>
                <a:schemeClr val="tx1">
                  <a:lumMod val="95000"/>
                </a:schemeClr>
              </a:solidFill>
            </a:endParaRPr>
          </a:p>
          <a:p>
            <a:pPr marL="419100" indent="-28575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     1.</a:t>
            </a: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View Seats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19100" indent="-2857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     2.Book a Seat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19100" indent="-2857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     3.Cancel a Seat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19100" indent="-2857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     4.Exit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buClr>
                <a:schemeClr val="dk1"/>
              </a:buClr>
              <a:buSzPts val="1500"/>
              <a:buNone/>
            </a:pPr>
            <a:endParaRPr lang="en" sz="1500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buClr>
                <a:schemeClr val="dk1"/>
              </a:buClr>
              <a:buSzPts val="1500"/>
              <a:buNone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3.</a:t>
            </a: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Based on user choice: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762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Display seat status.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762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Book or cancel a seat.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476250">
              <a:lnSpc>
                <a:spcPct val="95000"/>
              </a:lnSpc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Exit the program.</a:t>
            </a:r>
            <a:endParaRPr lang="en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buClr>
                <a:schemeClr val="dk1"/>
              </a:buClr>
              <a:buSzPts val="1500"/>
              <a:buNone/>
            </a:pPr>
            <a:endParaRPr lang="en" sz="1500" dirty="0">
              <a:solidFill>
                <a:schemeClr val="tx1">
                  <a:lumMod val="95000"/>
                </a:schemeClr>
              </a:solidFill>
            </a:endParaRPr>
          </a:p>
          <a:p>
            <a:pPr marL="133350" indent="0">
              <a:lnSpc>
                <a:spcPct val="95000"/>
              </a:lnSpc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tx1">
                    <a:lumMod val="95000"/>
                  </a:schemeClr>
                </a:solidFill>
              </a:rPr>
              <a:t>4.Loop back to menu until user exits</a:t>
            </a:r>
            <a:endParaRPr sz="1500" dirty="0">
              <a:solidFill>
                <a:schemeClr val="tx1">
                  <a:lumMod val="95000"/>
                </a:schemeClr>
              </a:solidFill>
            </a:endParaRPr>
          </a:p>
          <a:p>
            <a:pPr marL="342900">
              <a:lnSpc>
                <a:spcPct val="9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EXPLANATION 1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16600" y="1134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43" b="1" dirty="0">
                <a:solidFill>
                  <a:schemeClr val="tx1">
                    <a:lumMod val="95000"/>
                  </a:schemeClr>
                </a:solidFill>
              </a:rPr>
              <a:t>In</a:t>
            </a:r>
            <a:r>
              <a:rPr lang="en" sz="4903" b="1" dirty="0">
                <a:solidFill>
                  <a:schemeClr val="tx1">
                    <a:lumMod val="95000"/>
                  </a:schemeClr>
                </a:solidFill>
              </a:rPr>
              <a:t>itialization</a:t>
            </a:r>
            <a:endParaRPr sz="4903" b="1" dirty="0">
              <a:solidFill>
                <a:schemeClr val="tx1">
                  <a:lumMod val="95000"/>
                </a:schemeClr>
              </a:solidFill>
            </a:endParaRPr>
          </a:p>
          <a:p>
            <a:pPr marL="153932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b="1" dirty="0">
                <a:solidFill>
                  <a:schemeClr val="tx1">
                    <a:lumMod val="95000"/>
                  </a:schemeClr>
                </a:solidFill>
              </a:rPr>
              <a:t>Purpose: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 The system is designed to handle seat reservation operations with simple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logic and structure.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b="1" dirty="0">
                <a:solidFill>
                  <a:schemeClr val="tx1">
                    <a:lumMod val="95000"/>
                  </a:schemeClr>
                </a:solidFill>
              </a:rPr>
              <a:t>Variables:</a:t>
            </a: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totalSeats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: Defines the number of seats available in the system (10 in this case).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seats[10]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: Maintains the booking status of each seat using an array.</a:t>
            </a:r>
          </a:p>
          <a:p>
            <a:pPr marL="611132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4703" dirty="0">
              <a:solidFill>
                <a:schemeClr val="tx1">
                  <a:lumMod val="95000"/>
                </a:schemeClr>
              </a:solidFill>
            </a:endParaRPr>
          </a:p>
          <a:p>
            <a:pPr marL="1296932" lvl="1" indent="-685800">
              <a:buClr>
                <a:schemeClr val="dk1"/>
              </a:buClr>
              <a:buSzPct val="100000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sym typeface="Roboto Mono"/>
              </a:rPr>
              <a:t>[ ]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  = Available</a:t>
            </a:r>
          </a:p>
          <a:p>
            <a:pPr marL="1296932" lvl="1" indent="-685800">
              <a:buClr>
                <a:schemeClr val="dk1"/>
              </a:buClr>
              <a:buSzPct val="100000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sym typeface="Roboto Mono"/>
              </a:rPr>
              <a:t>[x] 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= Booked</a:t>
            </a:r>
          </a:p>
          <a:p>
            <a:pPr marL="611132" lvl="1" indent="0">
              <a:buClr>
                <a:schemeClr val="dk1"/>
              </a:buClr>
              <a:buSzPct val="100000"/>
              <a:buNone/>
            </a:pP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b="1" dirty="0">
                <a:solidFill>
                  <a:schemeClr val="tx1">
                    <a:lumMod val="95000"/>
                  </a:schemeClr>
                </a:solidFill>
              </a:rPr>
              <a:t>Choice Handling: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 loop ensures the menu keeps displaying until the user opts</a:t>
            </a: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to exit.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1539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703" b="1" dirty="0">
                <a:solidFill>
                  <a:schemeClr val="tx1">
                    <a:lumMod val="95000"/>
                  </a:schemeClr>
                </a:solidFill>
              </a:rPr>
              <a:t>User-Friendly Menu:</a:t>
            </a:r>
            <a:br>
              <a:rPr lang="en" sz="4703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Options are clearly defined for actions: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3032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View Seats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3032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Book a Seat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3032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Cancel a Seat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3032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703" dirty="0">
                <a:solidFill>
                  <a:schemeClr val="tx1">
                    <a:lumMod val="95000"/>
                  </a:schemeClr>
                </a:solidFill>
              </a:rPr>
              <a:t>Exit</a:t>
            </a:r>
            <a:endParaRPr sz="4703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450" y="2339057"/>
            <a:ext cx="2495550" cy="2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EXPLANATION 2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tx1">
                    <a:lumMod val="95000"/>
                  </a:schemeClr>
                </a:solidFill>
              </a:rPr>
              <a:t>Book Seat</a:t>
            </a:r>
            <a:endParaRPr sz="13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Function: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bookSeat()</a:t>
            </a:r>
            <a:endParaRPr sz="1100" dirty="0">
              <a:solidFill>
                <a:schemeClr val="tx1">
                  <a:lumMod val="9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Purpose: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Books a seat if it is available.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Steps:</a:t>
            </a:r>
            <a:endParaRPr sz="1100" b="1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Input Validation: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The user inputs a seat number to book. If the seat is already booked or the number is invalid, the system shows an error.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Seat Availability Check:</a:t>
            </a:r>
            <a:endParaRPr sz="1100" b="1" dirty="0">
              <a:solidFill>
                <a:schemeClr val="tx1">
                  <a:lumMod val="95000"/>
                </a:schemeClr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If the seat is available (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== 0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), it is marked as booked (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 1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).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If the seat is already booked, a message informs the user.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Output: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Displays success or failure messages based on the seat status.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873" y="522586"/>
            <a:ext cx="2581900" cy="15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400" y="3235432"/>
            <a:ext cx="2581900" cy="162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EXPLANATION 3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tx1">
                    <a:lumMod val="95000"/>
                  </a:schemeClr>
                </a:solidFill>
              </a:rPr>
              <a:t>Cancel Seat</a:t>
            </a:r>
            <a:endParaRPr sz="13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Function: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cancelSeat()</a:t>
            </a:r>
            <a:endParaRPr sz="1100" dirty="0">
              <a:solidFill>
                <a:schemeClr val="tx1">
                  <a:lumMod val="9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Purpose: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Cancels a booking for a previously booked seat.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Steps:</a:t>
            </a:r>
            <a:endParaRPr sz="1100" b="1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Input Validation: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The user is prompted to enter the seat number they wish to cancel. Invalid numbers or unbooked seats are flagged.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Seat Cancellation:</a:t>
            </a:r>
            <a:endParaRPr sz="1100" b="1" dirty="0">
              <a:solidFill>
                <a:schemeClr val="tx1">
                  <a:lumMod val="95000"/>
                </a:schemeClr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If the seat is booked (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== 1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), it is marked as available (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seats[seatNumber - 1] = 0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).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If the seat is not booked, an error message is shown.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tx1">
                    <a:lumMod val="95000"/>
                  </a:schemeClr>
                </a:solidFill>
              </a:rPr>
              <a:t>Output:</a:t>
            </a:r>
            <a:r>
              <a:rPr lang="en" sz="1100" dirty="0">
                <a:solidFill>
                  <a:schemeClr val="tx1">
                    <a:lumMod val="95000"/>
                  </a:schemeClr>
                </a:solidFill>
              </a:rPr>
              <a:t> Displays success or failure messages after cancellation attempt.</a:t>
            </a:r>
            <a:endParaRPr sz="11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375" y="283963"/>
            <a:ext cx="28194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PROGRAM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44" y="1017725"/>
            <a:ext cx="7671390" cy="39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88" y="326480"/>
            <a:ext cx="7094500" cy="4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r="14610"/>
          <a:stretch/>
        </p:blipFill>
        <p:spPr>
          <a:xfrm>
            <a:off x="690075" y="606700"/>
            <a:ext cx="8131624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507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Wingdings 3</vt:lpstr>
      <vt:lpstr>Arial</vt:lpstr>
      <vt:lpstr>Century Gothic</vt:lpstr>
      <vt:lpstr>Roboto Mono</vt:lpstr>
      <vt:lpstr>Ion</vt:lpstr>
      <vt:lpstr>Seat Reservation System</vt:lpstr>
      <vt:lpstr>INTRODUCTION</vt:lpstr>
      <vt:lpstr>PROGRAM FLOW</vt:lpstr>
      <vt:lpstr>PROGRAM EXPLANATION 1</vt:lpstr>
      <vt:lpstr>PROGRAM EXPLANATION 2</vt:lpstr>
      <vt:lpstr>PROGRAM EXPLANATION 3</vt:lpstr>
      <vt:lpstr>FULL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Megha Shree S</cp:lastModifiedBy>
  <cp:revision>1</cp:revision>
  <dcterms:modified xsi:type="dcterms:W3CDTF">2024-12-08T06:48:32Z</dcterms:modified>
</cp:coreProperties>
</file>