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e0649f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e0649f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e0649f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ce0649f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e0649f5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e0649f5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e0649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e0649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ce0649f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ce0649f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ce0649f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ce0649f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e0649f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e0649f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e0649f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e0649f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e0649f5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e0649f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e0649f5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e0649f5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e0649f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e0649f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75" y="365325"/>
            <a:ext cx="7236375" cy="44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50" y="322925"/>
            <a:ext cx="7583025" cy="4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main goal behind this project is to provide a user-friendly and efficient system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seat reservation. It enables users to select and reserve seats based on availability 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various scenarios, such as transport systems, theaters, or events. The tool simplifies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process by offering an interactive interface to choose the desired seat and confirm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booking. It ensures accurate tracking of reservations and prevents double bookings,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making it a practical solution for both users and organizers. This system is especially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beneficial for managing seating arrangements seamlessly in real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FLOW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Start Program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Initialize total seats and seat status array.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Display menu options: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View Seats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Book a Seat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Cancel a Seat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Exit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Based on user choice: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Display seat status.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Book or cancel a seat.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Exit the program.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4.Loop back to menu until user exits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EXPLANATION 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6600" y="1134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443">
                <a:solidFill>
                  <a:schemeClr val="dk1"/>
                </a:solidFill>
              </a:rPr>
              <a:t>In</a:t>
            </a:r>
            <a:r>
              <a:rPr b="1" lang="en" sz="4903">
                <a:solidFill>
                  <a:schemeClr val="dk1"/>
                </a:solidFill>
              </a:rPr>
              <a:t>itialization</a:t>
            </a:r>
            <a:endParaRPr b="1" sz="4903">
              <a:solidFill>
                <a:schemeClr val="dk1"/>
              </a:solidFill>
            </a:endParaRPr>
          </a:p>
          <a:p>
            <a:pPr indent="-30326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703">
                <a:solidFill>
                  <a:schemeClr val="dk1"/>
                </a:solidFill>
              </a:rPr>
              <a:t>Purpose:</a:t>
            </a:r>
            <a:r>
              <a:rPr lang="en" sz="4703">
                <a:solidFill>
                  <a:schemeClr val="dk1"/>
                </a:solidFill>
              </a:rPr>
              <a:t> The system is designed to handle seat reservation operations with simple</a:t>
            </a:r>
            <a:endParaRPr sz="4703">
              <a:solidFill>
                <a:schemeClr val="dk1"/>
              </a:solidFill>
            </a:endParaRPr>
          </a:p>
          <a:p>
            <a:pPr indent="-3032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703">
                <a:solidFill>
                  <a:schemeClr val="dk1"/>
                </a:solidFill>
              </a:rPr>
              <a:t> logic and structure.</a:t>
            </a:r>
            <a:endParaRPr sz="4703">
              <a:solidFill>
                <a:schemeClr val="dk1"/>
              </a:solidFill>
            </a:endParaRPr>
          </a:p>
          <a:p>
            <a:pPr indent="-3032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703">
                <a:solidFill>
                  <a:schemeClr val="dk1"/>
                </a:solidFill>
              </a:rPr>
              <a:t>Variables:</a:t>
            </a:r>
            <a:endParaRPr b="1" sz="4703">
              <a:solidFill>
                <a:schemeClr val="dk1"/>
              </a:solidFill>
            </a:endParaRPr>
          </a:p>
          <a:p>
            <a:pPr indent="-3032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70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totalSeats</a:t>
            </a:r>
            <a:r>
              <a:rPr lang="en" sz="4703">
                <a:solidFill>
                  <a:schemeClr val="dk1"/>
                </a:solidFill>
              </a:rPr>
              <a:t>: Defines the number of seats available in the system (10 in this case).</a:t>
            </a:r>
            <a:endParaRPr sz="4703">
              <a:solidFill>
                <a:schemeClr val="dk1"/>
              </a:solidFill>
            </a:endParaRPr>
          </a:p>
          <a:p>
            <a:pPr indent="-3032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70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seats[10]</a:t>
            </a:r>
            <a:r>
              <a:rPr lang="en" sz="4703">
                <a:solidFill>
                  <a:schemeClr val="dk1"/>
                </a:solidFill>
              </a:rPr>
              <a:t>: Maintains the booking status of each seat using an array.</a:t>
            </a:r>
            <a:endParaRPr sz="4703">
              <a:solidFill>
                <a:schemeClr val="dk1"/>
              </a:solidFill>
            </a:endParaRPr>
          </a:p>
          <a:p>
            <a:pPr indent="-303268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70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4703">
                <a:solidFill>
                  <a:schemeClr val="dk1"/>
                </a:solidFill>
              </a:rPr>
              <a:t> = Available</a:t>
            </a:r>
            <a:endParaRPr sz="4703">
              <a:solidFill>
                <a:schemeClr val="dk1"/>
              </a:solidFill>
            </a:endParaRPr>
          </a:p>
          <a:p>
            <a:pPr indent="-303268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70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4703">
                <a:solidFill>
                  <a:schemeClr val="dk1"/>
                </a:solidFill>
              </a:rPr>
              <a:t> = Booked</a:t>
            </a:r>
            <a:endParaRPr sz="4703">
              <a:solidFill>
                <a:schemeClr val="dk1"/>
              </a:solidFill>
            </a:endParaRPr>
          </a:p>
          <a:p>
            <a:pPr indent="-3032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703">
                <a:solidFill>
                  <a:schemeClr val="dk1"/>
                </a:solidFill>
              </a:rPr>
              <a:t>Choice Handling:</a:t>
            </a:r>
            <a:r>
              <a:rPr lang="en" sz="4703">
                <a:solidFill>
                  <a:schemeClr val="dk1"/>
                </a:solidFill>
              </a:rPr>
              <a:t> A </a:t>
            </a:r>
            <a:r>
              <a:rPr lang="en" sz="470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4703">
                <a:solidFill>
                  <a:schemeClr val="dk1"/>
                </a:solidFill>
              </a:rPr>
              <a:t> loop ensures the menu keeps displaying until the user opts</a:t>
            </a:r>
            <a:endParaRPr sz="4703">
              <a:solidFill>
                <a:schemeClr val="dk1"/>
              </a:solidFill>
            </a:endParaRPr>
          </a:p>
          <a:p>
            <a:pPr indent="-3032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703">
                <a:solidFill>
                  <a:schemeClr val="dk1"/>
                </a:solidFill>
              </a:rPr>
              <a:t> to exit.</a:t>
            </a:r>
            <a:endParaRPr sz="4703">
              <a:solidFill>
                <a:schemeClr val="dk1"/>
              </a:solidFill>
            </a:endParaRPr>
          </a:p>
          <a:p>
            <a:pPr indent="-3032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703">
                <a:solidFill>
                  <a:schemeClr val="dk1"/>
                </a:solidFill>
              </a:rPr>
              <a:t>User-Friendly Menu:</a:t>
            </a:r>
            <a:br>
              <a:rPr b="1" lang="en" sz="4703">
                <a:solidFill>
                  <a:schemeClr val="dk1"/>
                </a:solidFill>
              </a:rPr>
            </a:br>
            <a:r>
              <a:rPr lang="en" sz="4703">
                <a:solidFill>
                  <a:schemeClr val="dk1"/>
                </a:solidFill>
              </a:rPr>
              <a:t>Options are clearly defined for actions:</a:t>
            </a:r>
            <a:endParaRPr sz="4703">
              <a:solidFill>
                <a:schemeClr val="dk1"/>
              </a:solidFill>
            </a:endParaRPr>
          </a:p>
          <a:p>
            <a:pPr indent="-3032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703">
                <a:solidFill>
                  <a:schemeClr val="dk1"/>
                </a:solidFill>
              </a:rPr>
              <a:t>View Seats</a:t>
            </a:r>
            <a:endParaRPr sz="4703">
              <a:solidFill>
                <a:schemeClr val="dk1"/>
              </a:solidFill>
            </a:endParaRPr>
          </a:p>
          <a:p>
            <a:pPr indent="-3032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703">
                <a:solidFill>
                  <a:schemeClr val="dk1"/>
                </a:solidFill>
              </a:rPr>
              <a:t>Book a Seat</a:t>
            </a:r>
            <a:endParaRPr sz="4703">
              <a:solidFill>
                <a:schemeClr val="dk1"/>
              </a:solidFill>
            </a:endParaRPr>
          </a:p>
          <a:p>
            <a:pPr indent="-3032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703">
                <a:solidFill>
                  <a:schemeClr val="dk1"/>
                </a:solidFill>
              </a:rPr>
              <a:t>Cancel a Seat</a:t>
            </a:r>
            <a:endParaRPr sz="4703">
              <a:solidFill>
                <a:schemeClr val="dk1"/>
              </a:solidFill>
            </a:endParaRPr>
          </a:p>
          <a:p>
            <a:pPr indent="-3032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703">
                <a:solidFill>
                  <a:schemeClr val="dk1"/>
                </a:solidFill>
              </a:rPr>
              <a:t>Exit</a:t>
            </a:r>
            <a:endParaRPr sz="470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450" y="895350"/>
            <a:ext cx="24955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EXPLANATION 2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Book Seat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Function: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bookSeat()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Purpose:</a:t>
            </a:r>
            <a:r>
              <a:rPr lang="en" sz="1100">
                <a:solidFill>
                  <a:schemeClr val="dk1"/>
                </a:solidFill>
              </a:rPr>
              <a:t> Books a seat if it is available.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Input Validation:</a:t>
            </a:r>
            <a:r>
              <a:rPr lang="en" sz="1100">
                <a:solidFill>
                  <a:schemeClr val="dk1"/>
                </a:solidFill>
              </a:rPr>
              <a:t> The user inputs a seat number to book. If the seat is already booked or the number is invalid, the system shows an error.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Seat Availability Check:</a:t>
            </a: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If the seat is available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seats[seatNumber - 1] == 0</a:t>
            </a:r>
            <a:r>
              <a:rPr lang="en" sz="1100">
                <a:solidFill>
                  <a:schemeClr val="dk1"/>
                </a:solidFill>
              </a:rPr>
              <a:t>), it is marked as booked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seats[seatNumber - 1] = 1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If the seat is already booked, a message informs the user.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Output:</a:t>
            </a:r>
            <a:r>
              <a:rPr lang="en" sz="1100">
                <a:solidFill>
                  <a:schemeClr val="dk1"/>
                </a:solidFill>
              </a:rPr>
              <a:t> Displays success or failure messages based on the seat status.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00" y="3616175"/>
            <a:ext cx="2581900" cy="15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850" y="3578245"/>
            <a:ext cx="2581900" cy="162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EXPLANATION 3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Cancel Seat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Function: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cancelSeat()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Purpose:</a:t>
            </a:r>
            <a:r>
              <a:rPr lang="en" sz="1100">
                <a:solidFill>
                  <a:schemeClr val="dk1"/>
                </a:solidFill>
              </a:rPr>
              <a:t> Cancels a booking for a previously booked seat.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Input Validation:</a:t>
            </a:r>
            <a:r>
              <a:rPr lang="en" sz="1100">
                <a:solidFill>
                  <a:schemeClr val="dk1"/>
                </a:solidFill>
              </a:rPr>
              <a:t> The user is prompted to enter the seat number they wish to cancel. Invalid numbers or unbooked seats are flagged.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Seat Cancellation:</a:t>
            </a: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If the seat is booked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seats[seatNumber - 1] == 1</a:t>
            </a:r>
            <a:r>
              <a:rPr lang="en" sz="1100">
                <a:solidFill>
                  <a:schemeClr val="dk1"/>
                </a:solidFill>
              </a:rPr>
              <a:t>), it is marked as available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seats[seatNumber - 1] = 0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If the seat is not booked, an error message is shown.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Output:</a:t>
            </a:r>
            <a:r>
              <a:rPr lang="en" sz="1100">
                <a:solidFill>
                  <a:schemeClr val="dk1"/>
                </a:solidFill>
              </a:rPr>
              <a:t> Displays success or failure messages after cancellation attempt.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375" y="283963"/>
            <a:ext cx="28194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PROGRAM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25" y="1017725"/>
            <a:ext cx="7671390" cy="39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0" y="586675"/>
            <a:ext cx="7094500" cy="42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14610" t="0"/>
          <a:stretch/>
        </p:blipFill>
        <p:spPr>
          <a:xfrm>
            <a:off x="690075" y="606700"/>
            <a:ext cx="8131624" cy="38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