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0" r:id="rId5"/>
    <p:sldMasterId id="2147483741" r:id="rId6"/>
    <p:sldMasterId id="2147483742" r:id="rId7"/>
    <p:sldMasterId id="214748374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5143500" cx="9144000"/>
  <p:notesSz cx="6858000" cy="9144000"/>
  <p:embeddedFontLst>
    <p:embeddedFont>
      <p:font typeface="Hanken Grotesk"/>
      <p:regular r:id="rId34"/>
      <p:bold r:id="rId35"/>
      <p:italic r:id="rId36"/>
      <p:boldItalic r:id="rId37"/>
    </p:embeddedFont>
    <p:embeddedFont>
      <p:font typeface="Hanken Grotesk SemiBold"/>
      <p:regular r:id="rId38"/>
      <p:bold r:id="rId39"/>
      <p:italic r:id="rId40"/>
      <p:boldItalic r:id="rId41"/>
    </p:embeddedFont>
    <p:embeddedFont>
      <p:font typeface="Inter"/>
      <p:regular r:id="rId42"/>
      <p:bold r:id="rId43"/>
    </p:embeddedFont>
    <p:embeddedFont>
      <p:font typeface="Arial Black"/>
      <p:regular r:id="rId44"/>
    </p:embeddedFont>
    <p:embeddedFont>
      <p:font typeface="Inter Black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B83C4C-21A2-49D0-BE0B-651798A71714}">
  <a:tblStyle styleId="{70B83C4C-21A2-49D0-BE0B-651798A717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SemiBold-italic.fntdata"/><Relationship Id="rId20" Type="http://schemas.openxmlformats.org/officeDocument/2006/relationships/slide" Target="slides/slide11.xml"/><Relationship Id="rId42" Type="http://schemas.openxmlformats.org/officeDocument/2006/relationships/font" Target="fonts/Inter-regular.fntdata"/><Relationship Id="rId41" Type="http://schemas.openxmlformats.org/officeDocument/2006/relationships/font" Target="fonts/HankenGroteskSemiBold-boldItalic.fntdata"/><Relationship Id="rId22" Type="http://schemas.openxmlformats.org/officeDocument/2006/relationships/slide" Target="slides/slide13.xml"/><Relationship Id="rId44" Type="http://schemas.openxmlformats.org/officeDocument/2006/relationships/font" Target="fonts/ArialBlack-regular.fntdata"/><Relationship Id="rId21" Type="http://schemas.openxmlformats.org/officeDocument/2006/relationships/slide" Target="slides/slide12.xml"/><Relationship Id="rId43" Type="http://schemas.openxmlformats.org/officeDocument/2006/relationships/font" Target="fonts/Inter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Inter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HankenGrotesk-bold.fntdata"/><Relationship Id="rId12" Type="http://schemas.openxmlformats.org/officeDocument/2006/relationships/slide" Target="slides/slide3.xml"/><Relationship Id="rId34" Type="http://schemas.openxmlformats.org/officeDocument/2006/relationships/font" Target="fonts/HankenGrotesk-regular.fntdata"/><Relationship Id="rId15" Type="http://schemas.openxmlformats.org/officeDocument/2006/relationships/slide" Target="slides/slide6.xml"/><Relationship Id="rId37" Type="http://schemas.openxmlformats.org/officeDocument/2006/relationships/font" Target="fonts/HankenGrotesk-boldItalic.fntdata"/><Relationship Id="rId14" Type="http://schemas.openxmlformats.org/officeDocument/2006/relationships/slide" Target="slides/slide5.xml"/><Relationship Id="rId36" Type="http://schemas.openxmlformats.org/officeDocument/2006/relationships/font" Target="fonts/HankenGrotesk-italic.fntdata"/><Relationship Id="rId17" Type="http://schemas.openxmlformats.org/officeDocument/2006/relationships/slide" Target="slides/slide8.xml"/><Relationship Id="rId39" Type="http://schemas.openxmlformats.org/officeDocument/2006/relationships/font" Target="fonts/HankenGroteskSemiBold-bold.fntdata"/><Relationship Id="rId16" Type="http://schemas.openxmlformats.org/officeDocument/2006/relationships/slide" Target="slides/slide7.xml"/><Relationship Id="rId38" Type="http://schemas.openxmlformats.org/officeDocument/2006/relationships/font" Target="fonts/HankenGroteskSemiBold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6607cb72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26607cb7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6607cb72f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g26607cb72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607cb72f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26607cb72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6607cb72f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g26607cb72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1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2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3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2" name="Google Shape;162;p25"/>
          <p:cNvSpPr/>
          <p:nvPr/>
        </p:nvSpPr>
        <p:spPr>
          <a:xfrm>
            <a:off x="45726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2547331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637396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3" type="body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6727447" y="1362450"/>
            <a:ext cx="4572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68" name="Google Shape;168;p25"/>
          <p:cNvSpPr txBox="1"/>
          <p:nvPr>
            <p:ph idx="4" type="body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51704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>
            <a:off x="30885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10066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79" name="Google Shape;179;p27"/>
          <p:cNvSpPr txBox="1"/>
          <p:nvPr>
            <p:ph idx="2" type="subTitle"/>
          </p:nvPr>
        </p:nvSpPr>
        <p:spPr>
          <a:xfrm>
            <a:off x="30885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3" type="subTitle"/>
          </p:nvPr>
        </p:nvSpPr>
        <p:spPr>
          <a:xfrm>
            <a:off x="51704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4" type="subTitle"/>
          </p:nvPr>
        </p:nvSpPr>
        <p:spPr>
          <a:xfrm>
            <a:off x="10066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5" type="body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6" type="body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7" type="body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7"/>
          <p:cNvSpPr/>
          <p:nvPr/>
        </p:nvSpPr>
        <p:spPr>
          <a:xfrm>
            <a:off x="725234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7" name="Google Shape;187;p27"/>
          <p:cNvSpPr txBox="1"/>
          <p:nvPr>
            <p:ph idx="8" type="subTitle"/>
          </p:nvPr>
        </p:nvSpPr>
        <p:spPr>
          <a:xfrm>
            <a:off x="72523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4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4" name="Google Shape;204;p32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6727365" y="144680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6727365" y="1457698"/>
            <a:ext cx="195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5"/>
          <p:cNvSpPr/>
          <p:nvPr/>
        </p:nvSpPr>
        <p:spPr>
          <a:xfrm>
            <a:off x="457200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2547256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4637311" y="1455350"/>
            <a:ext cx="19593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35"/>
          <p:cNvCxnSpPr/>
          <p:nvPr/>
        </p:nvCxnSpPr>
        <p:spPr>
          <a:xfrm flipH="1" rot="10800000">
            <a:off x="457200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35"/>
          <p:cNvCxnSpPr/>
          <p:nvPr/>
        </p:nvCxnSpPr>
        <p:spPr>
          <a:xfrm flipH="1" rot="10800000">
            <a:off x="2547256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5"/>
          <p:cNvCxnSpPr/>
          <p:nvPr/>
        </p:nvCxnSpPr>
        <p:spPr>
          <a:xfrm flipH="1" rot="10800000">
            <a:off x="4637311" y="432508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35"/>
          <p:cNvSpPr txBox="1"/>
          <p:nvPr>
            <p:ph idx="2" type="body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3" type="body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5"/>
          <p:cNvSpPr txBox="1"/>
          <p:nvPr>
            <p:ph idx="4" type="body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28" name="Google Shape;228;p35"/>
          <p:cNvCxnSpPr/>
          <p:nvPr/>
        </p:nvCxnSpPr>
        <p:spPr>
          <a:xfrm flipH="1" rot="10800000">
            <a:off x="6727365" y="4316534"/>
            <a:ext cx="1959300" cy="2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2" type="subTitle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3" type="subTitle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4" type="body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5" type="body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6" type="body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7" type="subTitle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37"/>
          <p:cNvSpPr txBox="1"/>
          <p:nvPr>
            <p:ph idx="8" type="body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8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8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8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9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9" name="Google Shape;259;p39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39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39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0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0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70" name="Google Shape;270;p40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3" name="Google Shape;273;p41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1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1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1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8" name="Google Shape;278;p41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1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41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41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41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290" name="Google Shape;290;p4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43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44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5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48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16" name="Google Shape;316;p48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9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49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1" name="Google Shape;331;p52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42" name="Google Shape;42;p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54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4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4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55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56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54" name="Google Shape;354;p56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55" name="Google Shape;355;p56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361" name="Google Shape;361;p57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57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57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58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8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8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58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58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58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8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8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9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9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">
  <p:cSld name="CUSTOM_3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idx="1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60"/>
          <p:cNvSpPr txBox="1"/>
          <p:nvPr>
            <p:ph idx="2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60"/>
          <p:cNvSpPr txBox="1"/>
          <p:nvPr>
            <p:ph idx="3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4" name="Google Shape;384;p60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5" name="Google Shape;385;p60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6" name="Google Shape;386;p60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7" name="Google Shape;387;p6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6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1" name="Google Shape;391;p61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2" name="Google Shape;392;p61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3" name="Google Shape;393;p61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4" name="Google Shape;394;p61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61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62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62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62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62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62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62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2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63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11" name="Google Shape;411;p63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63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63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63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7" name="Google Shape;417;p64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64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4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4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22" name="Google Shape;422;p64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5" name="Google Shape;425;p65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5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65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5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5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65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65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65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65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65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5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5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6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6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42" name="Google Shape;442;p6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5" name="Google Shape;445;p67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67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68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3" name="Google Shape;453;p69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69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7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9" name="Google Shape;459;p7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60" name="Google Shape;460;p7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 1">
  <p:cSld name="CUSTOM_4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1"/>
          <p:cNvSpPr txBox="1"/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4" name="Google Shape;464;p71"/>
          <p:cNvSpPr txBox="1"/>
          <p:nvPr>
            <p:ph idx="1" type="body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5" name="Google Shape;465;p71"/>
          <p:cNvSpPr txBox="1"/>
          <p:nvPr>
            <p:ph idx="2" type="subTitle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>
            <p:ph idx="1" type="body"/>
          </p:nvPr>
        </p:nvSpPr>
        <p:spPr>
          <a:xfrm>
            <a:off x="2064350" y="114000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73"/>
          <p:cNvSpPr txBox="1"/>
          <p:nvPr>
            <p:ph idx="2" type="body"/>
          </p:nvPr>
        </p:nvSpPr>
        <p:spPr>
          <a:xfrm>
            <a:off x="2064350" y="207693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73"/>
          <p:cNvSpPr txBox="1"/>
          <p:nvPr>
            <p:ph idx="3" type="subTitle"/>
          </p:nvPr>
        </p:nvSpPr>
        <p:spPr>
          <a:xfrm>
            <a:off x="457200" y="1140077"/>
            <a:ext cx="140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3"/>
          <p:cNvSpPr txBox="1"/>
          <p:nvPr>
            <p:ph idx="4" type="subTitle"/>
          </p:nvPr>
        </p:nvSpPr>
        <p:spPr>
          <a:xfrm>
            <a:off x="457200" y="2076966"/>
            <a:ext cx="140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73"/>
          <p:cNvSpPr txBox="1"/>
          <p:nvPr>
            <p:ph idx="5" type="subTitle"/>
          </p:nvPr>
        </p:nvSpPr>
        <p:spPr>
          <a:xfrm>
            <a:off x="457200" y="3013875"/>
            <a:ext cx="140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7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77" name="Google Shape;477;p73"/>
          <p:cNvSpPr txBox="1"/>
          <p:nvPr>
            <p:ph idx="6" type="body"/>
          </p:nvPr>
        </p:nvSpPr>
        <p:spPr>
          <a:xfrm>
            <a:off x="2064350" y="301387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8" name="Google Shape;478;p73"/>
          <p:cNvSpPr txBox="1"/>
          <p:nvPr>
            <p:ph idx="7" type="subTitle"/>
          </p:nvPr>
        </p:nvSpPr>
        <p:spPr>
          <a:xfrm>
            <a:off x="457200" y="3950775"/>
            <a:ext cx="1404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73"/>
          <p:cNvSpPr txBox="1"/>
          <p:nvPr>
            <p:ph idx="8" type="body"/>
          </p:nvPr>
        </p:nvSpPr>
        <p:spPr>
          <a:xfrm>
            <a:off x="2064350" y="3950773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b="1" sz="4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2" name="Google Shape;48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5" name="Google Shape;485;p75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">
  <p:cSld name="CUSTOM_2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8" name="Google Shape;488;p76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1" name="Google Shape;491;p77"/>
          <p:cNvSpPr txBox="1"/>
          <p:nvPr>
            <p:ph idx="1" type="body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78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7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6" name="Google Shape;496;p78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9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9" name="Google Shape;499;p79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0" name="Google Shape;500;p7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1" name="Google Shape;501;p79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0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80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8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06" name="Google Shape;506;p80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7" name="Google Shape;507;p8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08" name="Google Shape;508;p8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09" name="Google Shape;509;p8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2">
  <p:cSld name="CUSTOM_3_2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81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81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4" name="Google Shape;514;p8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515" name="Google Shape;515;p8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8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8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4">
    <p:bg>
      <p:bgPr>
        <a:solidFill>
          <a:schemeClr val="lt2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8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8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>
                <a:alpha val="4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8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8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8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8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8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8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">
  <p:cSld name="CUSTOM_3_2_1_2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3"/>
          <p:cNvSpPr txBox="1"/>
          <p:nvPr>
            <p:ph idx="1" type="body"/>
          </p:nvPr>
        </p:nvSpPr>
        <p:spPr>
          <a:xfrm>
            <a:off x="457200" y="1607925"/>
            <a:ext cx="39822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83"/>
          <p:cNvSpPr txBox="1"/>
          <p:nvPr>
            <p:ph idx="2" type="body"/>
          </p:nvPr>
        </p:nvSpPr>
        <p:spPr>
          <a:xfrm>
            <a:off x="4704701" y="1607925"/>
            <a:ext cx="39822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8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">
  <p:cSld name="CUSTOM_3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6 1">
  <p:cSld name="CUSTOM_3_2_1_2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4"/>
          <p:cNvSpPr txBox="1"/>
          <p:nvPr>
            <p:ph idx="1" type="subTitle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84"/>
          <p:cNvSpPr txBox="1"/>
          <p:nvPr>
            <p:ph idx="2" type="subTitle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84"/>
          <p:cNvSpPr txBox="1"/>
          <p:nvPr>
            <p:ph idx="3" type="subTitle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84"/>
          <p:cNvSpPr txBox="1"/>
          <p:nvPr>
            <p:ph idx="4" type="body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84"/>
          <p:cNvSpPr txBox="1"/>
          <p:nvPr>
            <p:ph idx="5" type="body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9" name="Google Shape;539;p84"/>
          <p:cNvSpPr txBox="1"/>
          <p:nvPr>
            <p:ph idx="6" type="body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8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4 1">
  <p:cSld name="CUSTOM_3_2_1_1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5"/>
          <p:cNvSpPr/>
          <p:nvPr/>
        </p:nvSpPr>
        <p:spPr>
          <a:xfrm>
            <a:off x="68933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3" name="Google Shape;543;p85"/>
          <p:cNvSpPr txBox="1"/>
          <p:nvPr>
            <p:ph idx="1" type="subTitle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4" name="Google Shape;544;p8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5" name="Google Shape;545;p85"/>
          <p:cNvSpPr txBox="1"/>
          <p:nvPr>
            <p:ph idx="2" type="subTitle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6" name="Google Shape;546;p8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7" name="Google Shape;547;p85"/>
          <p:cNvSpPr txBox="1"/>
          <p:nvPr>
            <p:ph idx="3" type="subTitle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85"/>
          <p:cNvSpPr txBox="1"/>
          <p:nvPr>
            <p:ph idx="4" type="body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85"/>
          <p:cNvSpPr txBox="1"/>
          <p:nvPr>
            <p:ph idx="5" type="body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85"/>
          <p:cNvSpPr txBox="1"/>
          <p:nvPr>
            <p:ph idx="6" type="body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8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5">
  <p:cSld name="CUSTOM_3_2_1_1_1">
    <p:bg>
      <p:bgPr>
        <a:solidFill>
          <a:schemeClr val="lt2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6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8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55" name="Google Shape;555;p8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6" name="Google Shape;556;p8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7" name="Google Shape;557;p8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8" name="Google Shape;558;p86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86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bg>
      <p:bgPr>
        <a:solidFill>
          <a:schemeClr val="lt2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7"/>
          <p:cNvSpPr/>
          <p:nvPr/>
        </p:nvSpPr>
        <p:spPr>
          <a:xfrm>
            <a:off x="457313" y="1250597"/>
            <a:ext cx="1959600" cy="332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2" name="Google Shape;562;p87"/>
          <p:cNvSpPr/>
          <p:nvPr/>
        </p:nvSpPr>
        <p:spPr>
          <a:xfrm>
            <a:off x="2547247" y="1250597"/>
            <a:ext cx="1959600" cy="332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563" name="Google Shape;563;p87"/>
          <p:cNvSpPr/>
          <p:nvPr/>
        </p:nvSpPr>
        <p:spPr>
          <a:xfrm>
            <a:off x="4637182" y="1250597"/>
            <a:ext cx="1959600" cy="332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4" name="Google Shape;564;p87"/>
          <p:cNvSpPr txBox="1"/>
          <p:nvPr>
            <p:ph idx="1" type="body"/>
          </p:nvPr>
        </p:nvSpPr>
        <p:spPr>
          <a:xfrm>
            <a:off x="457200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5" name="Google Shape;565;p87"/>
          <p:cNvSpPr txBox="1"/>
          <p:nvPr>
            <p:ph idx="2" type="body"/>
          </p:nvPr>
        </p:nvSpPr>
        <p:spPr>
          <a:xfrm>
            <a:off x="2547247" y="1801725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87"/>
          <p:cNvSpPr txBox="1"/>
          <p:nvPr>
            <p:ph idx="3" type="body"/>
          </p:nvPr>
        </p:nvSpPr>
        <p:spPr>
          <a:xfrm>
            <a:off x="4637182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87"/>
          <p:cNvSpPr txBox="1"/>
          <p:nvPr>
            <p:ph idx="4" type="subTitle"/>
          </p:nvPr>
        </p:nvSpPr>
        <p:spPr>
          <a:xfrm>
            <a:off x="457200" y="1250000"/>
            <a:ext cx="195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87"/>
          <p:cNvSpPr txBox="1"/>
          <p:nvPr>
            <p:ph idx="5" type="subTitle"/>
          </p:nvPr>
        </p:nvSpPr>
        <p:spPr>
          <a:xfrm>
            <a:off x="2547191" y="1250000"/>
            <a:ext cx="195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87"/>
          <p:cNvSpPr txBox="1"/>
          <p:nvPr>
            <p:ph idx="6" type="subTitle"/>
          </p:nvPr>
        </p:nvSpPr>
        <p:spPr>
          <a:xfrm>
            <a:off x="4637182" y="1250000"/>
            <a:ext cx="195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8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71" name="Google Shape;571;p87"/>
          <p:cNvSpPr/>
          <p:nvPr/>
        </p:nvSpPr>
        <p:spPr>
          <a:xfrm>
            <a:off x="6727126" y="1250597"/>
            <a:ext cx="1959600" cy="332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2" name="Google Shape;572;p87"/>
          <p:cNvSpPr txBox="1"/>
          <p:nvPr>
            <p:ph idx="7" type="body"/>
          </p:nvPr>
        </p:nvSpPr>
        <p:spPr>
          <a:xfrm>
            <a:off x="6727126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3" name="Google Shape;573;p87"/>
          <p:cNvSpPr txBox="1"/>
          <p:nvPr>
            <p:ph idx="8" type="subTitle"/>
          </p:nvPr>
        </p:nvSpPr>
        <p:spPr>
          <a:xfrm>
            <a:off x="6727126" y="1250000"/>
            <a:ext cx="195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 1">
  <p:cSld name="CUSTOM_3_2_1_1_1_1_2">
    <p:bg>
      <p:bgPr>
        <a:solidFill>
          <a:schemeClr val="lt2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8"/>
          <p:cNvSpPr/>
          <p:nvPr/>
        </p:nvSpPr>
        <p:spPr>
          <a:xfrm>
            <a:off x="457450" y="1141600"/>
            <a:ext cx="3982200" cy="17049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6" name="Google Shape;576;p88"/>
          <p:cNvSpPr/>
          <p:nvPr/>
        </p:nvSpPr>
        <p:spPr>
          <a:xfrm>
            <a:off x="4704574" y="1141600"/>
            <a:ext cx="3982200" cy="17049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577" name="Google Shape;577;p88"/>
          <p:cNvSpPr txBox="1"/>
          <p:nvPr>
            <p:ph idx="1" type="body"/>
          </p:nvPr>
        </p:nvSpPr>
        <p:spPr>
          <a:xfrm>
            <a:off x="457225" y="1589847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88"/>
          <p:cNvSpPr txBox="1"/>
          <p:nvPr>
            <p:ph idx="2" type="body"/>
          </p:nvPr>
        </p:nvSpPr>
        <p:spPr>
          <a:xfrm>
            <a:off x="4704575" y="1589800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9" name="Google Shape;579;p88"/>
          <p:cNvSpPr txBox="1"/>
          <p:nvPr>
            <p:ph idx="3" type="subTitle"/>
          </p:nvPr>
        </p:nvSpPr>
        <p:spPr>
          <a:xfrm>
            <a:off x="457225" y="1141300"/>
            <a:ext cx="3982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88"/>
          <p:cNvSpPr txBox="1"/>
          <p:nvPr>
            <p:ph idx="4" type="subTitle"/>
          </p:nvPr>
        </p:nvSpPr>
        <p:spPr>
          <a:xfrm>
            <a:off x="4704451" y="1141300"/>
            <a:ext cx="3982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8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82" name="Google Shape;582;p88"/>
          <p:cNvSpPr/>
          <p:nvPr/>
        </p:nvSpPr>
        <p:spPr>
          <a:xfrm>
            <a:off x="457450" y="2970425"/>
            <a:ext cx="3982200" cy="17049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3" name="Google Shape;583;p88"/>
          <p:cNvSpPr/>
          <p:nvPr/>
        </p:nvSpPr>
        <p:spPr>
          <a:xfrm>
            <a:off x="4704574" y="2970425"/>
            <a:ext cx="3982200" cy="17049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584" name="Google Shape;584;p88"/>
          <p:cNvSpPr txBox="1"/>
          <p:nvPr>
            <p:ph idx="5" type="body"/>
          </p:nvPr>
        </p:nvSpPr>
        <p:spPr>
          <a:xfrm>
            <a:off x="457225" y="3418672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5" name="Google Shape;585;p88"/>
          <p:cNvSpPr txBox="1"/>
          <p:nvPr>
            <p:ph idx="6" type="body"/>
          </p:nvPr>
        </p:nvSpPr>
        <p:spPr>
          <a:xfrm>
            <a:off x="4704575" y="3418625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6" name="Google Shape;586;p88"/>
          <p:cNvSpPr txBox="1"/>
          <p:nvPr>
            <p:ph idx="7" type="subTitle"/>
          </p:nvPr>
        </p:nvSpPr>
        <p:spPr>
          <a:xfrm>
            <a:off x="457225" y="2970125"/>
            <a:ext cx="3982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88"/>
          <p:cNvSpPr txBox="1"/>
          <p:nvPr>
            <p:ph idx="8" type="subTitle"/>
          </p:nvPr>
        </p:nvSpPr>
        <p:spPr>
          <a:xfrm>
            <a:off x="4704451" y="2970125"/>
            <a:ext cx="39822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9"/>
          <p:cNvSpPr txBox="1"/>
          <p:nvPr>
            <p:ph idx="1" type="body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89"/>
          <p:cNvSpPr txBox="1"/>
          <p:nvPr>
            <p:ph idx="2" type="subTitle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8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2" name="Google Shape;592;p89"/>
          <p:cNvSpPr txBox="1"/>
          <p:nvPr>
            <p:ph idx="3" type="body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89"/>
          <p:cNvSpPr txBox="1"/>
          <p:nvPr>
            <p:ph idx="4" type="subTitle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89"/>
          <p:cNvSpPr txBox="1"/>
          <p:nvPr>
            <p:ph idx="5" type="body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5" name="Google Shape;595;p89"/>
          <p:cNvSpPr txBox="1"/>
          <p:nvPr>
            <p:ph idx="6" type="subTitle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89"/>
          <p:cNvSpPr txBox="1"/>
          <p:nvPr>
            <p:ph idx="7" type="body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7" name="Google Shape;597;p89"/>
          <p:cNvSpPr txBox="1"/>
          <p:nvPr>
            <p:ph idx="8" type="subTitle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 1">
  <p:cSld name="CUSTOM_3_2_1_1_1_1_1_2"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0"/>
          <p:cNvSpPr txBox="1"/>
          <p:nvPr>
            <p:ph idx="1" type="body"/>
          </p:nvPr>
        </p:nvSpPr>
        <p:spPr>
          <a:xfrm>
            <a:off x="49117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90"/>
          <p:cNvSpPr txBox="1"/>
          <p:nvPr>
            <p:ph idx="2" type="subTitle"/>
          </p:nvPr>
        </p:nvSpPr>
        <p:spPr>
          <a:xfrm>
            <a:off x="491175" y="1253075"/>
            <a:ext cx="3958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9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02" name="Google Shape;602;p90"/>
          <p:cNvSpPr txBox="1"/>
          <p:nvPr>
            <p:ph idx="3" type="body"/>
          </p:nvPr>
        </p:nvSpPr>
        <p:spPr>
          <a:xfrm>
            <a:off x="476210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90"/>
          <p:cNvSpPr txBox="1"/>
          <p:nvPr>
            <p:ph idx="4" type="subTitle"/>
          </p:nvPr>
        </p:nvSpPr>
        <p:spPr>
          <a:xfrm>
            <a:off x="4762102" y="1253075"/>
            <a:ext cx="3958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90"/>
          <p:cNvSpPr txBox="1"/>
          <p:nvPr>
            <p:ph idx="5" type="body"/>
          </p:nvPr>
        </p:nvSpPr>
        <p:spPr>
          <a:xfrm>
            <a:off x="491113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90"/>
          <p:cNvSpPr txBox="1"/>
          <p:nvPr>
            <p:ph idx="6" type="subTitle"/>
          </p:nvPr>
        </p:nvSpPr>
        <p:spPr>
          <a:xfrm>
            <a:off x="491113" y="3053350"/>
            <a:ext cx="3958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90"/>
          <p:cNvSpPr txBox="1"/>
          <p:nvPr>
            <p:ph idx="7" type="body"/>
          </p:nvPr>
        </p:nvSpPr>
        <p:spPr>
          <a:xfrm>
            <a:off x="4762042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90"/>
          <p:cNvSpPr txBox="1"/>
          <p:nvPr>
            <p:ph idx="8" type="subTitle"/>
          </p:nvPr>
        </p:nvSpPr>
        <p:spPr>
          <a:xfrm>
            <a:off x="4762040" y="3053350"/>
            <a:ext cx="3958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bg>
      <p:bgPr>
        <a:solidFill>
          <a:schemeClr val="lt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1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10" name="Google Shape;610;p91"/>
          <p:cNvSpPr/>
          <p:nvPr/>
        </p:nvSpPr>
        <p:spPr>
          <a:xfrm>
            <a:off x="457200" y="1154900"/>
            <a:ext cx="8229600" cy="83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91"/>
          <p:cNvSpPr txBox="1"/>
          <p:nvPr>
            <p:ph idx="1" type="subTitle"/>
          </p:nvPr>
        </p:nvSpPr>
        <p:spPr>
          <a:xfrm>
            <a:off x="457200" y="1154911"/>
            <a:ext cx="2142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91"/>
          <p:cNvSpPr txBox="1"/>
          <p:nvPr>
            <p:ph idx="2" type="body"/>
          </p:nvPr>
        </p:nvSpPr>
        <p:spPr>
          <a:xfrm>
            <a:off x="2749850" y="1289125"/>
            <a:ext cx="59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3" name="Google Shape;613;p91"/>
          <p:cNvSpPr/>
          <p:nvPr/>
        </p:nvSpPr>
        <p:spPr>
          <a:xfrm>
            <a:off x="457200" y="2090780"/>
            <a:ext cx="8229600" cy="83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91"/>
          <p:cNvSpPr txBox="1"/>
          <p:nvPr>
            <p:ph idx="3" type="subTitle"/>
          </p:nvPr>
        </p:nvSpPr>
        <p:spPr>
          <a:xfrm>
            <a:off x="457200" y="2090802"/>
            <a:ext cx="2142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91"/>
          <p:cNvSpPr/>
          <p:nvPr/>
        </p:nvSpPr>
        <p:spPr>
          <a:xfrm>
            <a:off x="457200" y="3026661"/>
            <a:ext cx="8229600" cy="83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91"/>
          <p:cNvSpPr txBox="1"/>
          <p:nvPr>
            <p:ph idx="4" type="body"/>
          </p:nvPr>
        </p:nvSpPr>
        <p:spPr>
          <a:xfrm>
            <a:off x="2749800" y="2950045"/>
            <a:ext cx="59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91"/>
          <p:cNvSpPr txBox="1"/>
          <p:nvPr>
            <p:ph idx="5" type="body"/>
          </p:nvPr>
        </p:nvSpPr>
        <p:spPr>
          <a:xfrm>
            <a:off x="2749800" y="2119595"/>
            <a:ext cx="59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91"/>
          <p:cNvSpPr txBox="1"/>
          <p:nvPr>
            <p:ph idx="6" type="subTitle"/>
          </p:nvPr>
        </p:nvSpPr>
        <p:spPr>
          <a:xfrm>
            <a:off x="457200" y="3026693"/>
            <a:ext cx="2142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91"/>
          <p:cNvSpPr/>
          <p:nvPr/>
        </p:nvSpPr>
        <p:spPr>
          <a:xfrm>
            <a:off x="457200" y="3963079"/>
            <a:ext cx="8229600" cy="833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41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91"/>
          <p:cNvSpPr txBox="1"/>
          <p:nvPr>
            <p:ph idx="7" type="body"/>
          </p:nvPr>
        </p:nvSpPr>
        <p:spPr>
          <a:xfrm>
            <a:off x="2749800" y="3780495"/>
            <a:ext cx="59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1" name="Google Shape;621;p91"/>
          <p:cNvSpPr txBox="1"/>
          <p:nvPr>
            <p:ph idx="8" type="subTitle"/>
          </p:nvPr>
        </p:nvSpPr>
        <p:spPr>
          <a:xfrm>
            <a:off x="457200" y="3963110"/>
            <a:ext cx="21423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2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4" name="Google Shape;624;p92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92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6" name="Google Shape;626;p92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27" name="Google Shape;627;p92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1">
  <p:cSld name="CUSTOM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p9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1" name="Google Shape;631;p93"/>
          <p:cNvSpPr/>
          <p:nvPr>
            <p:ph idx="2" type="pic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2">
  <p:cSld name="CUSTOM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4" name="Google Shape;634;p94"/>
          <p:cNvSpPr txBox="1"/>
          <p:nvPr>
            <p:ph idx="1" type="body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94"/>
          <p:cNvSpPr/>
          <p:nvPr>
            <p:ph idx="2" type="pic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3">
  <p:cSld name="CUSTOM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95"/>
          <p:cNvSpPr txBox="1"/>
          <p:nvPr>
            <p:ph idx="1" type="body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9" name="Google Shape;639;p95"/>
          <p:cNvSpPr/>
          <p:nvPr>
            <p:ph idx="2" type="pic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3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42" name="Google Shape;642;p9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9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4" name="Google Shape;644;p9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45" name="Google Shape;645;p9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23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1.xml"/><Relationship Id="rId6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b="0" i="0" sz="18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b="0" i="0" sz="18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b="0" i="0" sz="18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b="1" i="0" sz="2800" u="none" cap="none" strike="noStrik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68" name="Google Shape;46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b="0" i="0" sz="18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9" name="Google Shape;4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7"/>
          <p:cNvSpPr txBox="1"/>
          <p:nvPr>
            <p:ph type="ctrTitle"/>
          </p:nvPr>
        </p:nvSpPr>
        <p:spPr>
          <a:xfrm>
            <a:off x="1100550" y="275581"/>
            <a:ext cx="57150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Hospital Management System</a:t>
            </a:r>
            <a:endParaRPr/>
          </a:p>
        </p:txBody>
      </p:sp>
      <p:sp>
        <p:nvSpPr>
          <p:cNvPr id="651" name="Google Shape;651;p97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January 18, 2024</a:t>
            </a:r>
            <a:endParaRPr b="0" i="0" sz="2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741" name="Google Shape;741;p106"/>
          <p:cNvSpPr txBox="1"/>
          <p:nvPr>
            <p:ph idx="3" type="body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JDBC for Database Connectivity</a:t>
            </a:r>
            <a:endParaRPr/>
          </a:p>
        </p:txBody>
      </p:sp>
      <p:sp>
        <p:nvSpPr>
          <p:cNvPr descr="2" id="742" name="Google Shape;742;p106"/>
          <p:cNvSpPr txBox="1"/>
          <p:nvPr>
            <p:ph idx="2" type="body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MySQL Database</a:t>
            </a:r>
            <a:endParaRPr/>
          </a:p>
        </p:txBody>
      </p:sp>
      <p:sp>
        <p:nvSpPr>
          <p:cNvPr id="743" name="Google Shape;743;p10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Technologies Used</a:t>
            </a:r>
            <a:endParaRPr sz="2520"/>
          </a:p>
        </p:txBody>
      </p:sp>
      <p:sp>
        <p:nvSpPr>
          <p:cNvPr descr="1" id="744" name="Google Shape;744;p106"/>
          <p:cNvSpPr txBox="1"/>
          <p:nvPr>
            <p:ph idx="1" type="body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Java Programming Language</a:t>
            </a:r>
            <a:endParaRPr sz="1400"/>
          </a:p>
        </p:txBody>
      </p:sp>
      <p:cxnSp>
        <p:nvCxnSpPr>
          <p:cNvPr id="745" name="Google Shape;745;p10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10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10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7"/>
          <p:cNvSpPr txBox="1"/>
          <p:nvPr>
            <p:ph idx="1" type="body"/>
          </p:nvPr>
        </p:nvSpPr>
        <p:spPr>
          <a:xfrm>
            <a:off x="558200" y="1934875"/>
            <a:ext cx="38130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URL, username, and password are required for the database connection.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The JDBC driver is used to establish a connection between the Java application and the database.</a:t>
            </a:r>
            <a:endParaRPr sz="1100"/>
          </a:p>
        </p:txBody>
      </p:sp>
      <p:sp>
        <p:nvSpPr>
          <p:cNvPr id="753" name="Google Shape;753;p107"/>
          <p:cNvSpPr txBox="1"/>
          <p:nvPr>
            <p:ph idx="3" type="subTitle"/>
          </p:nvPr>
        </p:nvSpPr>
        <p:spPr>
          <a:xfrm>
            <a:off x="558200" y="1164900"/>
            <a:ext cx="3813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Connection Details</a:t>
            </a:r>
            <a:endParaRPr sz="1400"/>
          </a:p>
        </p:txBody>
      </p:sp>
      <p:sp>
        <p:nvSpPr>
          <p:cNvPr id="754" name="Google Shape;754;p107"/>
          <p:cNvSpPr txBox="1"/>
          <p:nvPr>
            <p:ph idx="2" type="body"/>
          </p:nvPr>
        </p:nvSpPr>
        <p:spPr>
          <a:xfrm>
            <a:off x="4796850" y="1934875"/>
            <a:ext cx="38136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URL, username, and password are required for the database connection.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The JDBC driver is used to establish a connection between the Java application and the database.</a:t>
            </a:r>
            <a:endParaRPr sz="1100"/>
          </a:p>
        </p:txBody>
      </p:sp>
      <p:sp>
        <p:nvSpPr>
          <p:cNvPr id="755" name="Google Shape;755;p107"/>
          <p:cNvSpPr txBox="1"/>
          <p:nvPr>
            <p:ph idx="4" type="subTitle"/>
          </p:nvPr>
        </p:nvSpPr>
        <p:spPr>
          <a:xfrm>
            <a:off x="4796851" y="1164900"/>
            <a:ext cx="3813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Key Points</a:t>
            </a:r>
            <a:endParaRPr sz="1400"/>
          </a:p>
        </p:txBody>
      </p:sp>
      <p:sp>
        <p:nvSpPr>
          <p:cNvPr id="756" name="Google Shape;756;p10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Database Configuration</a:t>
            </a:r>
            <a:endParaRPr sz="2520"/>
          </a:p>
        </p:txBody>
      </p:sp>
      <p:cxnSp>
        <p:nvCxnSpPr>
          <p:cNvPr id="757" name="Google Shape;757;p107"/>
          <p:cNvCxnSpPr/>
          <p:nvPr/>
        </p:nvCxnSpPr>
        <p:spPr>
          <a:xfrm>
            <a:off x="558208" y="1834900"/>
            <a:ext cx="366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107"/>
          <p:cNvCxnSpPr/>
          <p:nvPr/>
        </p:nvCxnSpPr>
        <p:spPr>
          <a:xfrm>
            <a:off x="4796859" y="1834900"/>
            <a:ext cx="366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3" name="Google Shape;763;p108"/>
          <p:cNvGraphicFramePr/>
          <p:nvPr/>
        </p:nvGraphicFramePr>
        <p:xfrm>
          <a:off x="457200" y="121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{70B83C4C-21A2-49D0-BE0B-651798A71714}</a:tableStyleId>
              </a:tblPr>
              <a:tblGrid>
                <a:gridCol w="2077375"/>
                <a:gridCol w="6152225"/>
              </a:tblGrid>
              <a:tr h="111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10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Class Overview</a:t>
            </a:r>
            <a:endParaRPr sz="2520"/>
          </a:p>
        </p:txBody>
      </p:sp>
      <p:sp>
        <p:nvSpPr>
          <p:cNvPr id="765" name="Google Shape;765;p108"/>
          <p:cNvSpPr txBox="1"/>
          <p:nvPr>
            <p:ph idx="1" type="body"/>
          </p:nvPr>
        </p:nvSpPr>
        <p:spPr>
          <a:xfrm>
            <a:off x="2749850" y="1292400"/>
            <a:ext cx="5023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Attributes and Methods: Connection, Scanner, addPatient(), viewPatients(), getPatientById(int id).</a:t>
            </a:r>
            <a:endParaRPr/>
          </a:p>
        </p:txBody>
      </p:sp>
      <p:sp>
        <p:nvSpPr>
          <p:cNvPr id="766" name="Google Shape;766;p108"/>
          <p:cNvSpPr txBox="1"/>
          <p:nvPr>
            <p:ph idx="2" type="body"/>
          </p:nvPr>
        </p:nvSpPr>
        <p:spPr>
          <a:xfrm>
            <a:off x="2749850" y="2399379"/>
            <a:ext cx="5023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Attributes and Methods: Connection, viewDoctors(), getDoctorById(int id).</a:t>
            </a:r>
            <a:endParaRPr/>
          </a:p>
        </p:txBody>
      </p:sp>
      <p:sp>
        <p:nvSpPr>
          <p:cNvPr id="767" name="Google Shape;767;p108"/>
          <p:cNvSpPr txBox="1"/>
          <p:nvPr>
            <p:ph idx="3" type="subTitle"/>
          </p:nvPr>
        </p:nvSpPr>
        <p:spPr>
          <a:xfrm>
            <a:off x="457200" y="1292500"/>
            <a:ext cx="1828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Patient Class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108"/>
          <p:cNvSpPr txBox="1"/>
          <p:nvPr>
            <p:ph idx="4" type="subTitle"/>
          </p:nvPr>
        </p:nvSpPr>
        <p:spPr>
          <a:xfrm>
            <a:off x="457200" y="2399425"/>
            <a:ext cx="1828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Doctor Class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9" name="Google Shape;769;p108"/>
          <p:cNvSpPr txBox="1"/>
          <p:nvPr>
            <p:ph idx="5" type="subTitle"/>
          </p:nvPr>
        </p:nvSpPr>
        <p:spPr>
          <a:xfrm>
            <a:off x="457200" y="3506400"/>
            <a:ext cx="1828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HospitalManagementSystem Class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108"/>
          <p:cNvSpPr txBox="1"/>
          <p:nvPr>
            <p:ph idx="6" type="body"/>
          </p:nvPr>
        </p:nvSpPr>
        <p:spPr>
          <a:xfrm>
            <a:off x="2749850" y="3506396"/>
            <a:ext cx="50238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Attributes and Methods: Connection, Scanner, main(String[] args), bookAppointment(patient, doctor, connection, scanner), checkDoctorAvailability(doctorId, appointmentDate, connection).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775" name="Google Shape;775;p109"/>
          <p:cNvSpPr txBox="1"/>
          <p:nvPr>
            <p:ph idx="3" type="body"/>
          </p:nvPr>
        </p:nvSpPr>
        <p:spPr>
          <a:xfrm>
            <a:off x="4592635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Code snippet of viewPatients() method</a:t>
            </a:r>
            <a:endParaRPr/>
          </a:p>
        </p:txBody>
      </p:sp>
      <p:sp>
        <p:nvSpPr>
          <p:cNvPr descr="2" id="776" name="Google Shape;776;p109"/>
          <p:cNvSpPr txBox="1"/>
          <p:nvPr>
            <p:ph idx="2" type="body"/>
          </p:nvPr>
        </p:nvSpPr>
        <p:spPr>
          <a:xfrm>
            <a:off x="2524917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Code snippet of addPatient() method</a:t>
            </a:r>
            <a:endParaRPr/>
          </a:p>
        </p:txBody>
      </p:sp>
      <p:sp>
        <p:nvSpPr>
          <p:cNvPr id="777" name="Google Shape;777;p10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Patient Class Implementation</a:t>
            </a:r>
            <a:endParaRPr sz="2520"/>
          </a:p>
        </p:txBody>
      </p:sp>
      <p:sp>
        <p:nvSpPr>
          <p:cNvPr descr="1" id="778" name="Google Shape;778;p109"/>
          <p:cNvSpPr txBox="1"/>
          <p:nvPr>
            <p:ph idx="1" type="body"/>
          </p:nvPr>
        </p:nvSpPr>
        <p:spPr>
          <a:xfrm>
            <a:off x="457200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Brief explanation of the Patient class</a:t>
            </a:r>
            <a:endParaRPr/>
          </a:p>
        </p:txBody>
      </p:sp>
      <p:cxnSp>
        <p:nvCxnSpPr>
          <p:cNvPr id="779" name="Google Shape;779;p109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109"/>
          <p:cNvCxnSpPr/>
          <p:nvPr/>
        </p:nvCxnSpPr>
        <p:spPr>
          <a:xfrm>
            <a:off x="2524917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109"/>
          <p:cNvCxnSpPr/>
          <p:nvPr/>
        </p:nvCxnSpPr>
        <p:spPr>
          <a:xfrm>
            <a:off x="4592635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4" id="782" name="Google Shape;782;p109"/>
          <p:cNvSpPr txBox="1"/>
          <p:nvPr>
            <p:ph idx="3" type="body"/>
          </p:nvPr>
        </p:nvSpPr>
        <p:spPr>
          <a:xfrm>
            <a:off x="6660348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Code snippet of getPatientById(int id) method</a:t>
            </a:r>
            <a:endParaRPr/>
          </a:p>
        </p:txBody>
      </p:sp>
      <p:cxnSp>
        <p:nvCxnSpPr>
          <p:cNvPr id="783" name="Google Shape;783;p109"/>
          <p:cNvCxnSpPr/>
          <p:nvPr/>
        </p:nvCxnSpPr>
        <p:spPr>
          <a:xfrm>
            <a:off x="6660348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10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Doctor Class Implementation</a:t>
            </a:r>
            <a:endParaRPr sz="2520"/>
          </a:p>
        </p:txBody>
      </p:sp>
      <p:sp>
        <p:nvSpPr>
          <p:cNvPr id="789" name="Google Shape;789;p110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/>
              <a:t>Brief explanation of the Doctor class</a:t>
            </a:r>
            <a:endParaRPr sz="1100"/>
          </a:p>
        </p:txBody>
      </p:sp>
      <p:sp>
        <p:nvSpPr>
          <p:cNvPr id="790" name="Google Shape;790;p110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/>
              <a:t>Code snippet of the viewDoctors() method, which presumably displays a list of doctors</a:t>
            </a:r>
            <a:endParaRPr sz="1100"/>
          </a:p>
        </p:txBody>
      </p:sp>
      <p:sp>
        <p:nvSpPr>
          <p:cNvPr id="791" name="Google Shape;791;p110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/>
              <a:t>Class Explanation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2" name="Google Shape;792;p110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/>
              <a:t>View Doctors Method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3" name="Google Shape;793;p110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/>
              <a:t>Get Doctor by ID Method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4" name="Google Shape;794;p110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/>
              <a:t>Code snippet of the getDoctorById(int id) method, used to retrieve a specific doctor's information by their ID</a:t>
            </a:r>
            <a:endParaRPr sz="1100"/>
          </a:p>
        </p:txBody>
      </p:sp>
      <p:sp>
        <p:nvSpPr>
          <p:cNvPr id="795" name="Google Shape;795;p11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1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1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1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HospitalManagementSystem Class Implementation</a:t>
            </a:r>
            <a:endParaRPr sz="2520"/>
          </a:p>
        </p:txBody>
      </p:sp>
      <p:sp>
        <p:nvSpPr>
          <p:cNvPr descr="1" id="803" name="Google Shape;803;p111"/>
          <p:cNvSpPr txBox="1"/>
          <p:nvPr>
            <p:ph idx="1" type="body"/>
          </p:nvPr>
        </p:nvSpPr>
        <p:spPr>
          <a:xfrm>
            <a:off x="3076822" y="1166888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 sz="1100"/>
              <a:t>Brief explanation of the HMS main class and its role in the system.</a:t>
            </a:r>
            <a:endParaRPr sz="1100"/>
          </a:p>
        </p:txBody>
      </p:sp>
      <p:sp>
        <p:nvSpPr>
          <p:cNvPr descr="2" id="804" name="Google Shape;804;p111"/>
          <p:cNvSpPr txBox="1"/>
          <p:nvPr>
            <p:ph idx="2" type="body"/>
          </p:nvPr>
        </p:nvSpPr>
        <p:spPr>
          <a:xfrm>
            <a:off x="3076822" y="2072463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 sz="1100"/>
              <a:t>The main entry point of the HospitalManagementSystem class. It initiates the system and the user interface.</a:t>
            </a:r>
            <a:endParaRPr sz="1100"/>
          </a:p>
        </p:txBody>
      </p:sp>
      <p:sp>
        <p:nvSpPr>
          <p:cNvPr descr="1" id="805" name="Google Shape;805;p111"/>
          <p:cNvSpPr txBox="1"/>
          <p:nvPr>
            <p:ph idx="3" type="subTitle"/>
          </p:nvPr>
        </p:nvSpPr>
        <p:spPr>
          <a:xfrm>
            <a:off x="910425" y="1166901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Main Class Explanation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descr="2" id="806" name="Google Shape;806;p111"/>
          <p:cNvSpPr txBox="1"/>
          <p:nvPr>
            <p:ph idx="4" type="subTitle"/>
          </p:nvPr>
        </p:nvSpPr>
        <p:spPr>
          <a:xfrm>
            <a:off x="910425" y="2072484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Code snippet of main(String[] args) method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descr="3" id="807" name="Google Shape;807;p111"/>
          <p:cNvSpPr txBox="1"/>
          <p:nvPr>
            <p:ph idx="5" type="subTitle"/>
          </p:nvPr>
        </p:nvSpPr>
        <p:spPr>
          <a:xfrm>
            <a:off x="910425" y="2978067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bookAppointment() Method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descr="3" id="808" name="Google Shape;808;p111"/>
          <p:cNvSpPr txBox="1"/>
          <p:nvPr>
            <p:ph idx="6" type="body"/>
          </p:nvPr>
        </p:nvSpPr>
        <p:spPr>
          <a:xfrm>
            <a:off x="3076822" y="2978060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 sz="1100"/>
              <a:t>Code snippet of the bookAppointment method, which handles the process of booking an appointment between a patient and a doctor.</a:t>
            </a:r>
            <a:endParaRPr sz="1100"/>
          </a:p>
        </p:txBody>
      </p:sp>
      <p:cxnSp>
        <p:nvCxnSpPr>
          <p:cNvPr id="809" name="Google Shape;809;p111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10" name="Google Shape;810;p111"/>
          <p:cNvCxnSpPr/>
          <p:nvPr/>
        </p:nvCxnSpPr>
        <p:spPr>
          <a:xfrm>
            <a:off x="531525" y="2461125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811" name="Google Shape;811;p111"/>
          <p:cNvCxnSpPr/>
          <p:nvPr/>
        </p:nvCxnSpPr>
        <p:spPr>
          <a:xfrm>
            <a:off x="531525" y="3366725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812" name="Google Shape;812;p111"/>
          <p:cNvCxnSpPr/>
          <p:nvPr/>
        </p:nvCxnSpPr>
        <p:spPr>
          <a:xfrm>
            <a:off x="531525" y="15555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descr="4" id="813" name="Google Shape;813;p111"/>
          <p:cNvSpPr txBox="1"/>
          <p:nvPr>
            <p:ph idx="7" type="subTitle"/>
          </p:nvPr>
        </p:nvSpPr>
        <p:spPr>
          <a:xfrm>
            <a:off x="910425" y="3883650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checkDoctorAvailability() Method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descr="4" id="814" name="Google Shape;814;p111"/>
          <p:cNvSpPr txBox="1"/>
          <p:nvPr>
            <p:ph idx="8" type="body"/>
          </p:nvPr>
        </p:nvSpPr>
        <p:spPr>
          <a:xfrm>
            <a:off x="3076725" y="3883683"/>
            <a:ext cx="5163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 sz="1100"/>
              <a:t>Code snippet of the checkDoctorAvailability method, which checks the availability of a doctor for an appointment on a specific date.</a:t>
            </a:r>
            <a:endParaRPr sz="1100"/>
          </a:p>
        </p:txBody>
      </p:sp>
      <p:cxnSp>
        <p:nvCxnSpPr>
          <p:cNvPr id="815" name="Google Shape;815;p111"/>
          <p:cNvCxnSpPr/>
          <p:nvPr/>
        </p:nvCxnSpPr>
        <p:spPr>
          <a:xfrm>
            <a:off x="531525" y="427230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2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Demo</a:t>
            </a:r>
            <a:endParaRPr sz="2520"/>
          </a:p>
        </p:txBody>
      </p:sp>
      <p:sp>
        <p:nvSpPr>
          <p:cNvPr id="821" name="Google Shape;821;p112"/>
          <p:cNvSpPr txBox="1"/>
          <p:nvPr>
            <p:ph idx="1" type="body"/>
          </p:nvPr>
        </p:nvSpPr>
        <p:spPr>
          <a:xfrm>
            <a:off x="457250" y="35533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100"/>
              <a:t>Showcasing the feature of adding and managing patients in the system.</a:t>
            </a:r>
            <a:endParaRPr sz="1100"/>
          </a:p>
        </p:txBody>
      </p:sp>
      <p:sp>
        <p:nvSpPr>
          <p:cNvPr id="822" name="Google Shape;822;p112"/>
          <p:cNvSpPr txBox="1"/>
          <p:nvPr>
            <p:ph idx="3" type="subTitle"/>
          </p:nvPr>
        </p:nvSpPr>
        <p:spPr>
          <a:xfrm>
            <a:off x="457250" y="3150225"/>
            <a:ext cx="2348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200">
                <a:solidFill>
                  <a:schemeClr val="accent1"/>
                </a:solidFill>
              </a:rPr>
              <a:t>Patient Management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823" name="Google Shape;823;p112"/>
          <p:cNvPicPr preferRelativeResize="0"/>
          <p:nvPr/>
        </p:nvPicPr>
        <p:blipFill rotWithShape="1">
          <a:blip r:embed="rId3">
            <a:alphaModFix/>
          </a:blip>
          <a:srcRect b="2335" l="0" r="0" t="2335"/>
          <a:stretch/>
        </p:blipFill>
        <p:spPr>
          <a:xfrm>
            <a:off x="457200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12"/>
          <p:cNvPicPr preferRelativeResize="0"/>
          <p:nvPr/>
        </p:nvPicPr>
        <p:blipFill rotWithShape="1">
          <a:blip r:embed="rId4">
            <a:alphaModFix/>
          </a:blip>
          <a:srcRect b="6385" l="0" r="0" t="6384"/>
          <a:stretch/>
        </p:blipFill>
        <p:spPr>
          <a:xfrm>
            <a:off x="3397940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112"/>
          <p:cNvPicPr preferRelativeResize="0"/>
          <p:nvPr/>
        </p:nvPicPr>
        <p:blipFill rotWithShape="1">
          <a:blip r:embed="rId5">
            <a:alphaModFix/>
          </a:blip>
          <a:srcRect b="11107" l="0" r="0" t="11107"/>
          <a:stretch/>
        </p:blipFill>
        <p:spPr>
          <a:xfrm>
            <a:off x="6338679" y="1102025"/>
            <a:ext cx="2348119" cy="20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12"/>
          <p:cNvSpPr txBox="1"/>
          <p:nvPr>
            <p:ph idx="1" type="body"/>
          </p:nvPr>
        </p:nvSpPr>
        <p:spPr>
          <a:xfrm>
            <a:off x="3397977" y="35533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100"/>
              <a:t>Demonstrating the capability to view and manage doctors in the system.</a:t>
            </a:r>
            <a:endParaRPr sz="1100"/>
          </a:p>
        </p:txBody>
      </p:sp>
      <p:sp>
        <p:nvSpPr>
          <p:cNvPr id="827" name="Google Shape;827;p112"/>
          <p:cNvSpPr txBox="1"/>
          <p:nvPr>
            <p:ph idx="3" type="subTitle"/>
          </p:nvPr>
        </p:nvSpPr>
        <p:spPr>
          <a:xfrm>
            <a:off x="3397977" y="3150225"/>
            <a:ext cx="2348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200">
                <a:solidFill>
                  <a:schemeClr val="accent1"/>
                </a:solidFill>
              </a:rPr>
              <a:t>Doctor Management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828" name="Google Shape;828;p112"/>
          <p:cNvSpPr txBox="1"/>
          <p:nvPr>
            <p:ph idx="1" type="body"/>
          </p:nvPr>
        </p:nvSpPr>
        <p:spPr>
          <a:xfrm>
            <a:off x="6338675" y="3553350"/>
            <a:ext cx="23481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100"/>
              <a:t>Highlighting the process of appointment booking between patients and doctors.</a:t>
            </a:r>
            <a:endParaRPr sz="1100"/>
          </a:p>
        </p:txBody>
      </p:sp>
      <p:sp>
        <p:nvSpPr>
          <p:cNvPr id="829" name="Google Shape;829;p112"/>
          <p:cNvSpPr txBox="1"/>
          <p:nvPr>
            <p:ph idx="3" type="subTitle"/>
          </p:nvPr>
        </p:nvSpPr>
        <p:spPr>
          <a:xfrm>
            <a:off x="6338675" y="3150225"/>
            <a:ext cx="23481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200">
                <a:solidFill>
                  <a:schemeClr val="accent1"/>
                </a:solidFill>
              </a:rPr>
              <a:t>Appointment Booking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834" name="Google Shape;834;p11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Other challenges encountered during development</a:t>
            </a:r>
            <a:endParaRPr/>
          </a:p>
        </p:txBody>
      </p:sp>
      <p:sp>
        <p:nvSpPr>
          <p:cNvPr descr="2" id="835" name="Google Shape;835;p11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Difficulty in handling exceptions and errors</a:t>
            </a:r>
            <a:endParaRPr/>
          </a:p>
        </p:txBody>
      </p:sp>
      <p:sp>
        <p:nvSpPr>
          <p:cNvPr descr="1" id="836" name="Google Shape;836;p11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Database connectivity issues</a:t>
            </a:r>
            <a:endParaRPr sz="1400"/>
          </a:p>
        </p:txBody>
      </p:sp>
      <p:sp>
        <p:nvSpPr>
          <p:cNvPr id="837" name="Google Shape;837;p1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Challenges Faced</a:t>
            </a:r>
            <a:endParaRPr sz="2520"/>
          </a:p>
        </p:txBody>
      </p:sp>
      <p:grpSp>
        <p:nvGrpSpPr>
          <p:cNvPr id="838" name="Google Shape;838;p113"/>
          <p:cNvGrpSpPr/>
          <p:nvPr/>
        </p:nvGrpSpPr>
        <p:grpSpPr>
          <a:xfrm>
            <a:off x="6482312" y="3839862"/>
            <a:ext cx="2228088" cy="246888"/>
            <a:chOff x="6306312" y="286512"/>
            <a:chExt cx="2228088" cy="246888"/>
          </a:xfrm>
        </p:grpSpPr>
        <p:pic>
          <p:nvPicPr>
            <p:cNvPr id="839" name="Google Shape;839;p1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06312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Google Shape;840;p113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b="1" i="0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41" name="Google Shape;841;p113"/>
          <p:cNvSpPr/>
          <p:nvPr/>
        </p:nvSpPr>
        <p:spPr>
          <a:xfrm>
            <a:off x="740588" y="145215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13"/>
          <p:cNvSpPr/>
          <p:nvPr/>
        </p:nvSpPr>
        <p:spPr>
          <a:xfrm>
            <a:off x="740588" y="26793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13"/>
          <p:cNvSpPr/>
          <p:nvPr/>
        </p:nvSpPr>
        <p:spPr>
          <a:xfrm>
            <a:off x="740588" y="3894700"/>
            <a:ext cx="350044" cy="350044"/>
          </a:xfrm>
          <a:custGeom>
            <a:rect b="b" l="l" r="r" t="t"/>
            <a:pathLst>
              <a:path extrusionOk="0" h="190500" w="19050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Future Enhancements</a:t>
            </a:r>
            <a:endParaRPr sz="2520"/>
          </a:p>
        </p:txBody>
      </p:sp>
      <p:sp>
        <p:nvSpPr>
          <p:cNvPr id="849" name="Google Shape;849;p114"/>
          <p:cNvSpPr/>
          <p:nvPr/>
        </p:nvSpPr>
        <p:spPr>
          <a:xfrm>
            <a:off x="457306" y="1164900"/>
            <a:ext cx="3995100" cy="3404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14"/>
          <p:cNvSpPr/>
          <p:nvPr/>
        </p:nvSpPr>
        <p:spPr>
          <a:xfrm>
            <a:off x="4691800" y="1164900"/>
            <a:ext cx="3995100" cy="3404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14"/>
          <p:cNvSpPr txBox="1"/>
          <p:nvPr>
            <p:ph idx="1" type="body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</a:pPr>
            <a:r>
              <a:rPr lang="en" sz="1100"/>
              <a:t>Placeholder for future development based on user feedback.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•"/>
            </a:pPr>
            <a:r>
              <a:rPr lang="en" sz="1100"/>
              <a:t>Additional features requested by users.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Char char="•"/>
            </a:pPr>
            <a:r>
              <a:rPr lang="en" sz="1100"/>
              <a:t>Suggestions for improvements in the existing system.</a:t>
            </a:r>
            <a:endParaRPr sz="1100"/>
          </a:p>
        </p:txBody>
      </p:sp>
      <p:sp>
        <p:nvSpPr>
          <p:cNvPr id="852" name="Google Shape;852;p114"/>
          <p:cNvSpPr txBox="1"/>
          <p:nvPr>
            <p:ph idx="3" type="subTitle"/>
          </p:nvPr>
        </p:nvSpPr>
        <p:spPr>
          <a:xfrm>
            <a:off x="457200" y="1164900"/>
            <a:ext cx="3995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>
                <a:solidFill>
                  <a:schemeClr val="accent4"/>
                </a:solidFill>
              </a:rPr>
              <a:t>Current Feedback and Suggestions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853" name="Google Shape;853;p114"/>
          <p:cNvSpPr txBox="1"/>
          <p:nvPr>
            <p:ph idx="2" type="body"/>
          </p:nvPr>
        </p:nvSpPr>
        <p:spPr>
          <a:xfrm>
            <a:off x="4691800" y="1834900"/>
            <a:ext cx="3995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Enhanced user authentication and security measures.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 sz="1100"/>
              <a:t>Integration with external systems and platforms.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" sz="1100"/>
              <a:t>Optimization of existing features for better performance.</a:t>
            </a:r>
            <a:endParaRPr sz="1100"/>
          </a:p>
        </p:txBody>
      </p:sp>
      <p:sp>
        <p:nvSpPr>
          <p:cNvPr id="854" name="Google Shape;854;p114"/>
          <p:cNvSpPr txBox="1"/>
          <p:nvPr>
            <p:ph idx="4" type="subTitle"/>
          </p:nvPr>
        </p:nvSpPr>
        <p:spPr>
          <a:xfrm>
            <a:off x="4691800" y="1164900"/>
            <a:ext cx="3995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>
                <a:solidFill>
                  <a:schemeClr val="accent1"/>
                </a:solidFill>
              </a:rPr>
              <a:t>Possible Improvements and Features</a:t>
            </a:r>
            <a:endParaRPr sz="1400">
              <a:solidFill>
                <a:schemeClr val="accent1"/>
              </a:solidFill>
            </a:endParaRPr>
          </a:p>
        </p:txBody>
      </p:sp>
      <p:grpSp>
        <p:nvGrpSpPr>
          <p:cNvPr id="855" name="Google Shape;855;p114"/>
          <p:cNvGrpSpPr/>
          <p:nvPr/>
        </p:nvGrpSpPr>
        <p:grpSpPr>
          <a:xfrm>
            <a:off x="6482312" y="3839862"/>
            <a:ext cx="2228088" cy="246888"/>
            <a:chOff x="6306312" y="286512"/>
            <a:chExt cx="2228088" cy="246888"/>
          </a:xfrm>
        </p:grpSpPr>
        <p:pic>
          <p:nvPicPr>
            <p:cNvPr id="856" name="Google Shape;856;p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06312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114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b="1" i="0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5"/>
          <p:cNvSpPr/>
          <p:nvPr/>
        </p:nvSpPr>
        <p:spPr>
          <a:xfrm>
            <a:off x="457200" y="361075"/>
            <a:ext cx="1817400" cy="5478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325" y="986098"/>
            <a:ext cx="7127700" cy="40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8"/>
          <p:cNvSpPr txBox="1"/>
          <p:nvPr>
            <p:ph type="ctrTitle"/>
          </p:nvPr>
        </p:nvSpPr>
        <p:spPr>
          <a:xfrm>
            <a:off x="367094" y="1310121"/>
            <a:ext cx="8316369" cy="316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000"/>
              <a:t>FACULTY NAME </a:t>
            </a:r>
            <a:br>
              <a:rPr lang="en" sz="2000"/>
            </a:br>
            <a:r>
              <a:rPr lang="en" sz="2000"/>
              <a:t>Dr. Subash Harizan</a:t>
            </a:r>
            <a:br>
              <a:rPr lang="en" sz="2000"/>
            </a:br>
            <a:br>
              <a:rPr lang="en" sz="2000"/>
            </a:br>
            <a:r>
              <a:rPr lang="en" sz="2000"/>
              <a:t>SUBMITTED BY</a:t>
            </a:r>
            <a:br>
              <a:rPr lang="en" sz="2000"/>
            </a:br>
            <a:r>
              <a:rPr lang="en" sz="2000"/>
              <a:t>     | NIRAJ KUMAR     | MANISH MANDAL | VIKAS KUMAR SAH |</a:t>
            </a:r>
            <a:br>
              <a:rPr lang="en" sz="2000"/>
            </a:br>
            <a:r>
              <a:rPr lang="en" sz="2000"/>
              <a:t>|  22SCSE1011423  |  22SCSE1012598  |  22SCSE1011375  |</a:t>
            </a:r>
            <a:br>
              <a:rPr lang="en" sz="2000"/>
            </a:br>
            <a:endParaRPr sz="2000"/>
          </a:p>
        </p:txBody>
      </p:sp>
      <p:sp>
        <p:nvSpPr>
          <p:cNvPr id="657" name="Google Shape;657;p98"/>
          <p:cNvSpPr txBox="1"/>
          <p:nvPr/>
        </p:nvSpPr>
        <p:spPr>
          <a:xfrm>
            <a:off x="1895543" y="668781"/>
            <a:ext cx="63408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GALGOTIAS UNIVERSITY</a:t>
            </a:r>
            <a:endParaRPr b="0" i="0" sz="2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16"/>
          <p:cNvSpPr/>
          <p:nvPr/>
        </p:nvSpPr>
        <p:spPr>
          <a:xfrm>
            <a:off x="457200" y="361075"/>
            <a:ext cx="1684800" cy="5478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00" y="908875"/>
            <a:ext cx="7712400" cy="3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7"/>
          <p:cNvSpPr/>
          <p:nvPr/>
        </p:nvSpPr>
        <p:spPr>
          <a:xfrm>
            <a:off x="457200" y="361075"/>
            <a:ext cx="1758300" cy="5478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 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5" name="Google Shape;875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475" y="997825"/>
            <a:ext cx="7040400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/>
          <p:nvPr/>
        </p:nvSpPr>
        <p:spPr>
          <a:xfrm>
            <a:off x="457200" y="361075"/>
            <a:ext cx="1758300" cy="5478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OUTPUT 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Google Shape;881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250" y="1085725"/>
            <a:ext cx="6565500" cy="38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886" name="Google Shape;886;p119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Throughout the project, key milestones were met, including the successful implementation of essential features such as patient management, billing, and report generation.</a:t>
            </a:r>
            <a:endParaRPr/>
          </a:p>
        </p:txBody>
      </p:sp>
      <p:sp>
        <p:nvSpPr>
          <p:cNvPr descr="3" id="887" name="Google Shape;887;p119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The project has demonstrated the effectiveness of a Java-based approach in developing a comprehensive and efficient Hospital Management System.</a:t>
            </a:r>
            <a:endParaRPr/>
          </a:p>
        </p:txBody>
      </p:sp>
      <p:sp>
        <p:nvSpPr>
          <p:cNvPr descr="1" id="888" name="Google Shape;888;p119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The Hospital Management System has successfully achieved its objectives in improving patient care, streamlining administrative processes, and enhancing overall efficiency.</a:t>
            </a:r>
            <a:endParaRPr sz="1400"/>
          </a:p>
        </p:txBody>
      </p:sp>
      <p:sp>
        <p:nvSpPr>
          <p:cNvPr id="889" name="Google Shape;889;p1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Conclusion: </a:t>
            </a:r>
            <a:endParaRPr sz="2520"/>
          </a:p>
        </p:txBody>
      </p:sp>
      <p:sp>
        <p:nvSpPr>
          <p:cNvPr id="890" name="Google Shape;890;p119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1" name="Google Shape;891;p119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2" name="Google Shape;892;p119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0"/>
          <p:cNvSpPr txBox="1"/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Thank You</a:t>
            </a:r>
            <a:endParaRPr sz="2520"/>
          </a:p>
        </p:txBody>
      </p:sp>
      <p:sp>
        <p:nvSpPr>
          <p:cNvPr id="898" name="Google Shape;898;p120"/>
          <p:cNvSpPr/>
          <p:nvPr/>
        </p:nvSpPr>
        <p:spPr>
          <a:xfrm>
            <a:off x="457306" y="1164900"/>
            <a:ext cx="3995100" cy="340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20"/>
          <p:cNvSpPr/>
          <p:nvPr/>
        </p:nvSpPr>
        <p:spPr>
          <a:xfrm>
            <a:off x="4691800" y="1164900"/>
            <a:ext cx="3995100" cy="340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20"/>
          <p:cNvSpPr txBox="1"/>
          <p:nvPr>
            <p:ph idx="1" type="body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We would like to express our sincere gratitude for your attention and support throughout this presentation.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Thank you for your time and consideration.</a:t>
            </a:r>
            <a:endParaRPr sz="1100"/>
          </a:p>
        </p:txBody>
      </p:sp>
      <p:sp>
        <p:nvSpPr>
          <p:cNvPr id="901" name="Google Shape;901;p120"/>
          <p:cNvSpPr txBox="1"/>
          <p:nvPr>
            <p:ph idx="3" type="subTitle"/>
          </p:nvPr>
        </p:nvSpPr>
        <p:spPr>
          <a:xfrm>
            <a:off x="457200" y="1164900"/>
            <a:ext cx="3995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Expressing gratitude</a:t>
            </a:r>
            <a:endParaRPr sz="1400"/>
          </a:p>
        </p:txBody>
      </p:sp>
      <p:sp>
        <p:nvSpPr>
          <p:cNvPr id="902" name="Google Shape;902;p120"/>
          <p:cNvSpPr txBox="1"/>
          <p:nvPr>
            <p:ph idx="2" type="body"/>
          </p:nvPr>
        </p:nvSpPr>
        <p:spPr>
          <a:xfrm>
            <a:off x="4691800" y="1834900"/>
            <a:ext cx="39951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If you have any further questions or inquiries, please feel free to contact us at the following email address: info@hospital.com.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Follow us on LinkedIn for more updates and information.</a:t>
            </a:r>
            <a:endParaRPr sz="1100"/>
          </a:p>
        </p:txBody>
      </p:sp>
      <p:sp>
        <p:nvSpPr>
          <p:cNvPr id="903" name="Google Shape;903;p120"/>
          <p:cNvSpPr txBox="1"/>
          <p:nvPr>
            <p:ph idx="4" type="subTitle"/>
          </p:nvPr>
        </p:nvSpPr>
        <p:spPr>
          <a:xfrm>
            <a:off x="4691800" y="1164900"/>
            <a:ext cx="39951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82875" spcFirstLastPara="1" rIns="1371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Contact information for further inquiries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662" name="Google Shape;662;p99"/>
          <p:cNvSpPr txBox="1"/>
          <p:nvPr>
            <p:ph idx="2" type="body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Key components include the Patient class, Doctor class, and Main Driver class.</a:t>
            </a:r>
            <a:endParaRPr/>
          </a:p>
        </p:txBody>
      </p:sp>
      <p:sp>
        <p:nvSpPr>
          <p:cNvPr descr="3" id="663" name="Google Shape;663;p99"/>
          <p:cNvSpPr txBox="1"/>
          <p:nvPr>
            <p:ph idx="3" type="body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The interaction flow among classes facilitates seamless patient and doctor management.</a:t>
            </a:r>
            <a:endParaRPr/>
          </a:p>
        </p:txBody>
      </p:sp>
      <p:sp>
        <p:nvSpPr>
          <p:cNvPr descr="1" id="664" name="Google Shape;664;p99"/>
          <p:cNvSpPr txBox="1"/>
          <p:nvPr>
            <p:ph idx="1" type="body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The system is built using Java and incorporates AI for advanced features.</a:t>
            </a:r>
            <a:endParaRPr sz="1400"/>
          </a:p>
        </p:txBody>
      </p:sp>
      <p:sp>
        <p:nvSpPr>
          <p:cNvPr id="665" name="Google Shape;665;p9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System Architecture</a:t>
            </a:r>
            <a:endParaRPr sz="2520"/>
          </a:p>
        </p:txBody>
      </p:sp>
      <p:sp>
        <p:nvSpPr>
          <p:cNvPr descr="4" id="666" name="Google Shape;666;p99"/>
          <p:cNvSpPr txBox="1"/>
          <p:nvPr>
            <p:ph idx="4" type="body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JDBC is used for database connectivity to a MySQL database.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671" name="Google Shape;671;p100"/>
          <p:cNvSpPr txBox="1"/>
          <p:nvPr>
            <p:ph idx="3" type="body"/>
          </p:nvPr>
        </p:nvSpPr>
        <p:spPr>
          <a:xfrm>
            <a:off x="4592635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The addPatient method validates and inserts patient data into the system.</a:t>
            </a:r>
            <a:endParaRPr/>
          </a:p>
        </p:txBody>
      </p:sp>
      <p:sp>
        <p:nvSpPr>
          <p:cNvPr descr="2" id="672" name="Google Shape;672;p100"/>
          <p:cNvSpPr txBox="1"/>
          <p:nvPr>
            <p:ph idx="2" type="body"/>
          </p:nvPr>
        </p:nvSpPr>
        <p:spPr>
          <a:xfrm>
            <a:off x="2524917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Input validation is implemented to ensure the accuracy and integrity of patient data.</a:t>
            </a:r>
            <a:endParaRPr/>
          </a:p>
        </p:txBody>
      </p:sp>
      <p:sp>
        <p:nvSpPr>
          <p:cNvPr id="673" name="Google Shape;673;p10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Patient Class</a:t>
            </a:r>
            <a:endParaRPr sz="2520"/>
          </a:p>
        </p:txBody>
      </p:sp>
      <p:sp>
        <p:nvSpPr>
          <p:cNvPr descr="1" id="674" name="Google Shape;674;p100"/>
          <p:cNvSpPr txBox="1"/>
          <p:nvPr>
            <p:ph idx="1" type="body"/>
          </p:nvPr>
        </p:nvSpPr>
        <p:spPr>
          <a:xfrm>
            <a:off x="457200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The Patient class includes methods for adding patients, viewing patient information, and getting a patient by ID.</a:t>
            </a:r>
            <a:endParaRPr/>
          </a:p>
        </p:txBody>
      </p:sp>
      <p:cxnSp>
        <p:nvCxnSpPr>
          <p:cNvPr id="675" name="Google Shape;675;p100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100"/>
          <p:cNvCxnSpPr/>
          <p:nvPr/>
        </p:nvCxnSpPr>
        <p:spPr>
          <a:xfrm>
            <a:off x="2524917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100"/>
          <p:cNvCxnSpPr/>
          <p:nvPr/>
        </p:nvCxnSpPr>
        <p:spPr>
          <a:xfrm>
            <a:off x="4592635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4" id="678" name="Google Shape;678;p100"/>
          <p:cNvSpPr txBox="1"/>
          <p:nvPr>
            <p:ph idx="3" type="body"/>
          </p:nvPr>
        </p:nvSpPr>
        <p:spPr>
          <a:xfrm>
            <a:off x="6660348" y="1607925"/>
            <a:ext cx="20265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The viewPatients method displays the information of all the registered patients.</a:t>
            </a:r>
            <a:endParaRPr/>
          </a:p>
        </p:txBody>
      </p:sp>
      <p:cxnSp>
        <p:nvCxnSpPr>
          <p:cNvPr id="679" name="Google Shape;679;p100"/>
          <p:cNvCxnSpPr/>
          <p:nvPr/>
        </p:nvCxnSpPr>
        <p:spPr>
          <a:xfrm>
            <a:off x="6660348" y="1599075"/>
            <a:ext cx="0" cy="219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684" name="Google Shape;684;p101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Example of how these methods work in the system.</a:t>
            </a:r>
            <a:endParaRPr/>
          </a:p>
        </p:txBody>
      </p:sp>
      <p:sp>
        <p:nvSpPr>
          <p:cNvPr descr="3" id="685" name="Google Shape;685;p101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Discussion of how these methods could be expanded or modified in the future.</a:t>
            </a:r>
            <a:endParaRPr/>
          </a:p>
        </p:txBody>
      </p:sp>
      <p:sp>
        <p:nvSpPr>
          <p:cNvPr descr="1" id="686" name="Google Shape;686;p101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Method functionalities for the Doctor Class: viewDoctors to display doctor information, getDoctorById to check doctor existence.</a:t>
            </a:r>
            <a:endParaRPr sz="1400"/>
          </a:p>
        </p:txBody>
      </p:sp>
      <p:sp>
        <p:nvSpPr>
          <p:cNvPr id="687" name="Google Shape;687;p10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Doctor Class</a:t>
            </a:r>
            <a:endParaRPr sz="2520"/>
          </a:p>
        </p:txBody>
      </p:sp>
      <p:sp>
        <p:nvSpPr>
          <p:cNvPr id="688" name="Google Shape;688;p101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9" name="Google Shape;689;p101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0" name="Google Shape;690;p101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2"/>
          <p:cNvSpPr txBox="1"/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Database Connection</a:t>
            </a:r>
            <a:endParaRPr sz="2520"/>
          </a:p>
        </p:txBody>
      </p:sp>
      <p:sp>
        <p:nvSpPr>
          <p:cNvPr descr="3" id="696" name="Google Shape;696;p102"/>
          <p:cNvSpPr txBox="1"/>
          <p:nvPr>
            <p:ph idx="3" type="body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Handling database operations for patient and doctor information</a:t>
            </a:r>
            <a:endParaRPr/>
          </a:p>
        </p:txBody>
      </p:sp>
      <p:sp>
        <p:nvSpPr>
          <p:cNvPr descr="2" id="697" name="Google Shape;697;p102"/>
          <p:cNvSpPr txBox="1"/>
          <p:nvPr>
            <p:ph idx="2" type="body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Configuring the URL, username, and password for database connectivity</a:t>
            </a:r>
            <a:endParaRPr/>
          </a:p>
        </p:txBody>
      </p:sp>
      <p:sp>
        <p:nvSpPr>
          <p:cNvPr descr="1" id="698" name="Google Shape;698;p102"/>
          <p:cNvSpPr txBox="1"/>
          <p:nvPr>
            <p:ph idx="1" type="body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Establishing JDBC connection to the MySQL database</a:t>
            </a:r>
            <a:endParaRPr sz="1400"/>
          </a:p>
        </p:txBody>
      </p:sp>
      <p:cxnSp>
        <p:nvCxnSpPr>
          <p:cNvPr id="699" name="Google Shape;699;p102"/>
          <p:cNvCxnSpPr/>
          <p:nvPr/>
        </p:nvCxnSpPr>
        <p:spPr>
          <a:xfrm flipH="1" rot="10800000">
            <a:off x="4572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102"/>
          <p:cNvCxnSpPr/>
          <p:nvPr/>
        </p:nvCxnSpPr>
        <p:spPr>
          <a:xfrm flipH="1" rot="10800000">
            <a:off x="32370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102"/>
          <p:cNvCxnSpPr/>
          <p:nvPr/>
        </p:nvCxnSpPr>
        <p:spPr>
          <a:xfrm flipH="1" rot="10800000">
            <a:off x="6016800" y="4343400"/>
            <a:ext cx="2606100" cy="2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4" id="706" name="Google Shape;706;p103"/>
          <p:cNvSpPr txBox="1"/>
          <p:nvPr>
            <p:ph idx="7" type="body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Initialization of the system and database connections</a:t>
            </a:r>
            <a:endParaRPr/>
          </a:p>
        </p:txBody>
      </p:sp>
      <p:sp>
        <p:nvSpPr>
          <p:cNvPr descr="2" id="707" name="Google Shape;707;p103"/>
          <p:cNvSpPr txBox="1"/>
          <p:nvPr>
            <p:ph idx="5" type="body"/>
          </p:nvPr>
        </p:nvSpPr>
        <p:spPr>
          <a:xfrm>
            <a:off x="2571073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User interface using Scanner for user interaction</a:t>
            </a:r>
            <a:endParaRPr/>
          </a:p>
        </p:txBody>
      </p:sp>
      <p:sp>
        <p:nvSpPr>
          <p:cNvPr descr="3" id="708" name="Google Shape;708;p103"/>
          <p:cNvSpPr txBox="1"/>
          <p:nvPr>
            <p:ph idx="6" type="body"/>
          </p:nvPr>
        </p:nvSpPr>
        <p:spPr>
          <a:xfrm>
            <a:off x="4652996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Menu-driven functionalities for adding patients, viewing patients and doctors, booking appointments, and exiting the system</a:t>
            </a:r>
            <a:endParaRPr/>
          </a:p>
        </p:txBody>
      </p:sp>
      <p:sp>
        <p:nvSpPr>
          <p:cNvPr id="709" name="Google Shape;709;p10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Main Driver Class</a:t>
            </a:r>
            <a:endParaRPr sz="2520"/>
          </a:p>
        </p:txBody>
      </p:sp>
      <p:sp>
        <p:nvSpPr>
          <p:cNvPr descr="1" id="710" name="Google Shape;710;p103"/>
          <p:cNvSpPr txBox="1"/>
          <p:nvPr>
            <p:ph idx="1" type="body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200"/>
              <a:buNone/>
            </a:pPr>
            <a:r>
              <a:rPr lang="en"/>
              <a:t>Integration of Patient and Doctor classes</a:t>
            </a:r>
            <a:endParaRPr/>
          </a:p>
        </p:txBody>
      </p:sp>
      <p:sp>
        <p:nvSpPr>
          <p:cNvPr id="711" name="Google Shape;711;p103"/>
          <p:cNvSpPr txBox="1"/>
          <p:nvPr>
            <p:ph idx="3" type="subTitle"/>
          </p:nvPr>
        </p:nvSpPr>
        <p:spPr>
          <a:xfrm>
            <a:off x="51704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2" name="Google Shape;712;p103"/>
          <p:cNvSpPr txBox="1"/>
          <p:nvPr>
            <p:ph idx="2" type="subTitle"/>
          </p:nvPr>
        </p:nvSpPr>
        <p:spPr>
          <a:xfrm>
            <a:off x="30885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3" name="Google Shape;713;p103"/>
          <p:cNvSpPr txBox="1"/>
          <p:nvPr>
            <p:ph idx="4" type="subTitle"/>
          </p:nvPr>
        </p:nvSpPr>
        <p:spPr>
          <a:xfrm>
            <a:off x="10066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4" name="Google Shape;714;p103"/>
          <p:cNvSpPr txBox="1"/>
          <p:nvPr>
            <p:ph idx="8" type="subTitle"/>
          </p:nvPr>
        </p:nvSpPr>
        <p:spPr>
          <a:xfrm>
            <a:off x="7252350" y="1597025"/>
            <a:ext cx="916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2" id="719" name="Google Shape;719;p104"/>
          <p:cNvSpPr txBox="1"/>
          <p:nvPr>
            <p:ph idx="2" type="body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Importance of effective hospital management</a:t>
            </a:r>
            <a:endParaRPr/>
          </a:p>
        </p:txBody>
      </p:sp>
      <p:sp>
        <p:nvSpPr>
          <p:cNvPr descr="3" id="720" name="Google Shape;720;p104"/>
          <p:cNvSpPr txBox="1"/>
          <p:nvPr>
            <p:ph idx="3" type="body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/>
              <a:t>Overview of the application</a:t>
            </a:r>
            <a:endParaRPr/>
          </a:p>
        </p:txBody>
      </p:sp>
      <p:sp>
        <p:nvSpPr>
          <p:cNvPr descr="1" id="721" name="Google Shape;721;p104"/>
          <p:cNvSpPr txBox="1"/>
          <p:nvPr>
            <p:ph idx="1" type="body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9803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Brief explanation of Hospital Management System (HMS)</a:t>
            </a:r>
            <a:endParaRPr sz="1400"/>
          </a:p>
        </p:txBody>
      </p:sp>
      <p:sp>
        <p:nvSpPr>
          <p:cNvPr id="722" name="Google Shape;722;p10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Java-based Hospital Management System Overview</a:t>
            </a:r>
            <a:endParaRPr sz="2520"/>
          </a:p>
        </p:txBody>
      </p:sp>
      <p:sp>
        <p:nvSpPr>
          <p:cNvPr id="723" name="Google Shape;723;p104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4" name="Google Shape;724;p104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5" name="Google Shape;725;p104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i="0" sz="1800" u="none" cap="none" strike="noStrike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5"/>
          <p:cNvSpPr txBox="1"/>
          <p:nvPr>
            <p:ph idx="1" type="body"/>
          </p:nvPr>
        </p:nvSpPr>
        <p:spPr>
          <a:xfrm>
            <a:off x="558200" y="1934875"/>
            <a:ext cx="38130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241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Detail the purpose of the Hospital Management System (HMS)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List the key features of the HMS, such as patient management, appointment scheduling, etc.</a:t>
            </a:r>
            <a:endParaRPr sz="1100"/>
          </a:p>
          <a:p>
            <a:pPr indent="-2413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Explain the objectives of implementing the HMS, such as improving efficiency and patient care</a:t>
            </a:r>
            <a:endParaRPr sz="1100"/>
          </a:p>
        </p:txBody>
      </p:sp>
      <p:sp>
        <p:nvSpPr>
          <p:cNvPr id="731" name="Google Shape;731;p105"/>
          <p:cNvSpPr txBox="1"/>
          <p:nvPr>
            <p:ph idx="3" type="subTitle"/>
          </p:nvPr>
        </p:nvSpPr>
        <p:spPr>
          <a:xfrm>
            <a:off x="558200" y="1164900"/>
            <a:ext cx="3813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HMS Features and Functionalities</a:t>
            </a:r>
            <a:endParaRPr sz="1400"/>
          </a:p>
        </p:txBody>
      </p:sp>
      <p:sp>
        <p:nvSpPr>
          <p:cNvPr id="732" name="Google Shape;732;p105"/>
          <p:cNvSpPr txBox="1"/>
          <p:nvPr>
            <p:ph idx="2" type="body"/>
          </p:nvPr>
        </p:nvSpPr>
        <p:spPr>
          <a:xfrm>
            <a:off x="4796850" y="1934875"/>
            <a:ext cx="38136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Detail the purpose of the Hospital Management System (HMS)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List the key features of the HMS, such as patient management, appointment scheduling, etc.</a:t>
            </a:r>
            <a:endParaRPr sz="1100"/>
          </a:p>
          <a:p>
            <a:pPr indent="-2413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Explain the objectives of implementing the HMS, such as improving efficiency and patient care</a:t>
            </a:r>
            <a:endParaRPr sz="1100"/>
          </a:p>
        </p:txBody>
      </p:sp>
      <p:sp>
        <p:nvSpPr>
          <p:cNvPr id="733" name="Google Shape;733;p105"/>
          <p:cNvSpPr txBox="1"/>
          <p:nvPr>
            <p:ph idx="4" type="subTitle"/>
          </p:nvPr>
        </p:nvSpPr>
        <p:spPr>
          <a:xfrm>
            <a:off x="4796851" y="1164900"/>
            <a:ext cx="3813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45700" spcFirstLastPara="1" rIns="13715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400"/>
              <a:t>Goal of the Implementation</a:t>
            </a:r>
            <a:endParaRPr sz="1400"/>
          </a:p>
        </p:txBody>
      </p:sp>
      <p:sp>
        <p:nvSpPr>
          <p:cNvPr id="734" name="Google Shape;734;p105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Objective</a:t>
            </a:r>
            <a:endParaRPr sz="2520"/>
          </a:p>
        </p:txBody>
      </p:sp>
      <p:cxnSp>
        <p:nvCxnSpPr>
          <p:cNvPr id="735" name="Google Shape;735;p105"/>
          <p:cNvCxnSpPr/>
          <p:nvPr/>
        </p:nvCxnSpPr>
        <p:spPr>
          <a:xfrm>
            <a:off x="558208" y="1834900"/>
            <a:ext cx="3668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105"/>
          <p:cNvCxnSpPr/>
          <p:nvPr/>
        </p:nvCxnSpPr>
        <p:spPr>
          <a:xfrm>
            <a:off x="4796859" y="1834900"/>
            <a:ext cx="3662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