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Average"/>
      <p:regular r:id="rId41"/>
    </p:embeddedFont>
    <p:embeddedFont>
      <p:font typeface="Oswald"/>
      <p:regular r:id="rId42"/>
      <p:bold r:id="rId43"/>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0C8C278-C20A-4135-9E61-9368BE200E91}">
  <a:tblStyle styleId="{00C8C278-C20A-4135-9E61-9368BE200E91}"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Oswald-regular.fntdata"/><Relationship Id="rId41" Type="http://schemas.openxmlformats.org/officeDocument/2006/relationships/font" Target="fonts/Average-regular.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Oswald-bold.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0-10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10-12: Talk a bit about how this course goes from simple to intermediate topics. It’ll teach people who have never done this how to get started, and show those familiar with the concepts great ways of working and explain the flow. Take questions.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about why we chose those programs. Talk about the strategy of flipped classroom style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12-13: Talk about self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about why we chose those programs. Talk about the strategy of flipped classroom style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03"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grpSp>
        <p:nvGrpSpPr>
          <p:cNvPr id="9" name="Shape 9"/>
          <p:cNvGrpSpPr/>
          <p:nvPr/>
        </p:nvGrpSpPr>
        <p:grpSpPr>
          <a:xfrm>
            <a:off x="4350278" y="2855377"/>
            <a:ext cx="443588" cy="105632"/>
            <a:chOff x="4137525" y="2915950"/>
            <a:chExt cx="869099" cy="206999"/>
          </a:xfrm>
        </p:grpSpPr>
        <p:sp>
          <p:nvSpPr>
            <p:cNvPr id="10" name="Shape 10"/>
            <p:cNvSpPr/>
            <p:nvPr/>
          </p:nvSpPr>
          <p:spPr>
            <a:xfrm>
              <a:off x="446857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1" name="Shape 11"/>
            <p:cNvSpPr/>
            <p:nvPr/>
          </p:nvSpPr>
          <p:spPr>
            <a:xfrm>
              <a:off x="47996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sp>
          <p:nvSpPr>
            <p:cNvPr id="12" name="Shape 12"/>
            <p:cNvSpPr/>
            <p:nvPr/>
          </p:nvSpPr>
          <p:spPr>
            <a:xfrm>
              <a:off x="4137525" y="2915950"/>
              <a:ext cx="206999" cy="206999"/>
            </a:xfrm>
            <a:prstGeom prst="ellipse">
              <a:avLst/>
            </a:prstGeom>
            <a:solidFill>
              <a:schemeClr val="dk1"/>
            </a:solidFill>
            <a:ln>
              <a:noFill/>
            </a:ln>
          </p:spPr>
          <p:txBody>
            <a:bodyPr anchorCtr="0" anchor="ctr" bIns="91425" lIns="91425" rIns="91425" tIns="91425">
              <a:noAutofit/>
            </a:bodyPr>
            <a:lstStyle/>
            <a:p>
              <a:pPr>
                <a:spcBef>
                  <a:spcPts val="0"/>
                </a:spcBef>
                <a:buNone/>
              </a:pPr>
              <a:r>
                <a:t/>
              </a:r>
              <a:endParaRPr/>
            </a:p>
          </p:txBody>
        </p:sp>
      </p:grpSp>
      <p:sp>
        <p:nvSpPr>
          <p:cNvPr id="13" name="Shape 13"/>
          <p:cNvSpPr txBox="1"/>
          <p:nvPr>
            <p:ph type="ctrTitle"/>
          </p:nvPr>
        </p:nvSpPr>
        <p:spPr>
          <a:xfrm>
            <a:off x="671257" y="990800"/>
            <a:ext cx="7801500" cy="1730099"/>
          </a:xfrm>
          <a:prstGeom prst="rect">
            <a:avLst/>
          </a:prstGeom>
        </p:spPr>
        <p:txBody>
          <a:bodyPr anchorCtr="0" anchor="b" bIns="91425" lIns="91425" rIns="91425" tIns="91425"/>
          <a:lstStyle>
            <a:lvl1pPr rtl="0" algn="ctr">
              <a:spcBef>
                <a:spcPts val="0"/>
              </a:spcBef>
              <a:buSzPct val="100000"/>
              <a:defRPr sz="4800"/>
            </a:lvl1pPr>
            <a:lvl2pPr rtl="0" algn="ctr">
              <a:spcBef>
                <a:spcPts val="0"/>
              </a:spcBef>
              <a:buSzPct val="100000"/>
              <a:defRPr sz="4800"/>
            </a:lvl2pPr>
            <a:lvl3pPr rtl="0" algn="ctr">
              <a:spcBef>
                <a:spcPts val="0"/>
              </a:spcBef>
              <a:buSzPct val="100000"/>
              <a:defRPr sz="4800"/>
            </a:lvl3pPr>
            <a:lvl4pPr rtl="0" algn="ctr">
              <a:spcBef>
                <a:spcPts val="0"/>
              </a:spcBef>
              <a:buSzPct val="100000"/>
              <a:defRPr sz="4800"/>
            </a:lvl4pPr>
            <a:lvl5pPr rtl="0" algn="ctr">
              <a:spcBef>
                <a:spcPts val="0"/>
              </a:spcBef>
              <a:buSzPct val="100000"/>
              <a:defRPr sz="4800"/>
            </a:lvl5pPr>
            <a:lvl6pPr rtl="0" algn="ctr">
              <a:spcBef>
                <a:spcPts val="0"/>
              </a:spcBef>
              <a:buSzPct val="100000"/>
              <a:defRPr sz="4800"/>
            </a:lvl6pPr>
            <a:lvl7pPr rtl="0" algn="ctr">
              <a:spcBef>
                <a:spcPts val="0"/>
              </a:spcBef>
              <a:buSzPct val="100000"/>
              <a:defRPr sz="4800"/>
            </a:lvl7pPr>
            <a:lvl8pPr rtl="0" algn="ctr">
              <a:spcBef>
                <a:spcPts val="0"/>
              </a:spcBef>
              <a:buSzPct val="100000"/>
              <a:defRPr sz="4800"/>
            </a:lvl8pPr>
            <a:lvl9pPr rtl="0" algn="ctr">
              <a:spcBef>
                <a:spcPts val="0"/>
              </a:spcBef>
              <a:buSzPct val="100000"/>
              <a:defRPr sz="4800"/>
            </a:lvl9pPr>
          </a:lstStyle>
          <a:p/>
        </p:txBody>
      </p:sp>
      <p:sp>
        <p:nvSpPr>
          <p:cNvPr id="14" name="Shape 14"/>
          <p:cNvSpPr txBox="1"/>
          <p:nvPr>
            <p:ph idx="1" type="subTitle"/>
          </p:nvPr>
        </p:nvSpPr>
        <p:spPr>
          <a:xfrm>
            <a:off x="671250" y="3174875"/>
            <a:ext cx="7801500" cy="792600"/>
          </a:xfrm>
          <a:prstGeom prst="rect">
            <a:avLst/>
          </a:prstGeom>
        </p:spPr>
        <p:txBody>
          <a:bodyPr anchorCtr="0" anchor="t" bIns="91425" lIns="91425" rIns="91425" tIns="91425"/>
          <a:lstStyle>
            <a:lvl1pPr rtl="0" algn="ctr">
              <a:lnSpc>
                <a:spcPct val="100000"/>
              </a:lnSpc>
              <a:spcBef>
                <a:spcPts val="0"/>
              </a:spcBef>
              <a:spcAft>
                <a:spcPts val="0"/>
              </a:spcAft>
              <a:buSzPct val="100000"/>
              <a:buNone/>
              <a:defRPr sz="2100"/>
            </a:lvl1pPr>
            <a:lvl2pPr rtl="0" algn="ctr">
              <a:lnSpc>
                <a:spcPct val="100000"/>
              </a:lnSpc>
              <a:spcBef>
                <a:spcPts val="0"/>
              </a:spcBef>
              <a:spcAft>
                <a:spcPts val="0"/>
              </a:spcAft>
              <a:buSzPct val="100000"/>
              <a:buNone/>
              <a:defRPr sz="2100"/>
            </a:lvl2pPr>
            <a:lvl3pPr rtl="0" algn="ctr">
              <a:lnSpc>
                <a:spcPct val="100000"/>
              </a:lnSpc>
              <a:spcBef>
                <a:spcPts val="0"/>
              </a:spcBef>
              <a:spcAft>
                <a:spcPts val="0"/>
              </a:spcAft>
              <a:buSzPct val="100000"/>
              <a:buNone/>
              <a:defRPr sz="2100"/>
            </a:lvl3pPr>
            <a:lvl4pPr rtl="0" algn="ctr">
              <a:lnSpc>
                <a:spcPct val="100000"/>
              </a:lnSpc>
              <a:spcBef>
                <a:spcPts val="0"/>
              </a:spcBef>
              <a:spcAft>
                <a:spcPts val="0"/>
              </a:spcAft>
              <a:buSzPct val="100000"/>
              <a:buNone/>
              <a:defRPr sz="2100"/>
            </a:lvl4pPr>
            <a:lvl5pPr rtl="0" algn="ctr">
              <a:lnSpc>
                <a:spcPct val="100000"/>
              </a:lnSpc>
              <a:spcBef>
                <a:spcPts val="0"/>
              </a:spcBef>
              <a:spcAft>
                <a:spcPts val="0"/>
              </a:spcAft>
              <a:buSzPct val="100000"/>
              <a:buNone/>
              <a:defRPr sz="2100"/>
            </a:lvl5pPr>
            <a:lvl6pPr rtl="0" algn="ctr">
              <a:lnSpc>
                <a:spcPct val="100000"/>
              </a:lnSpc>
              <a:spcBef>
                <a:spcPts val="0"/>
              </a:spcBef>
              <a:spcAft>
                <a:spcPts val="0"/>
              </a:spcAft>
              <a:buSzPct val="100000"/>
              <a:buNone/>
              <a:defRPr sz="2100"/>
            </a:lvl6pPr>
            <a:lvl7pPr rtl="0" algn="ctr">
              <a:lnSpc>
                <a:spcPct val="100000"/>
              </a:lnSpc>
              <a:spcBef>
                <a:spcPts val="0"/>
              </a:spcBef>
              <a:spcAft>
                <a:spcPts val="0"/>
              </a:spcAft>
              <a:buSzPct val="100000"/>
              <a:buNone/>
              <a:defRPr sz="2100"/>
            </a:lvl7pPr>
            <a:lvl8pPr rtl="0" algn="ctr">
              <a:lnSpc>
                <a:spcPct val="100000"/>
              </a:lnSpc>
              <a:spcBef>
                <a:spcPts val="0"/>
              </a:spcBef>
              <a:spcAft>
                <a:spcPts val="0"/>
              </a:spcAft>
              <a:buSzPct val="100000"/>
              <a:buNone/>
              <a:defRPr sz="2100"/>
            </a:lvl8pPr>
            <a:lvl9pPr rtl="0" algn="ctr">
              <a:lnSpc>
                <a:spcPct val="100000"/>
              </a:lnSpc>
              <a:spcBef>
                <a:spcPts val="0"/>
              </a:spcBef>
              <a:spcAft>
                <a:spcPts val="0"/>
              </a:spcAft>
              <a:buSzPct val="100000"/>
              <a:buNone/>
              <a:defRPr sz="2100"/>
            </a:lvl9pPr>
          </a:lstStyle>
          <a:p/>
        </p:txBody>
      </p:sp>
      <p:sp>
        <p:nvSpPr>
          <p:cNvPr id="15" name="Shape 15"/>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55275"/>
            <a:ext cx="8520599" cy="1890600"/>
          </a:xfrm>
          <a:prstGeom prst="rect">
            <a:avLst/>
          </a:prstGeom>
        </p:spPr>
        <p:txBody>
          <a:bodyPr anchorCtr="0" anchor="b" bIns="91425" lIns="91425" rIns="91425" tIns="91425"/>
          <a:lstStyle>
            <a:lvl1pPr rtl="0" algn="ctr">
              <a:spcBef>
                <a:spcPts val="0"/>
              </a:spcBef>
              <a:buSzPct val="100000"/>
              <a:defRPr sz="12000"/>
            </a:lvl1pPr>
            <a:lvl2pPr rtl="0" algn="ctr">
              <a:spcBef>
                <a:spcPts val="0"/>
              </a:spcBef>
              <a:buSzPct val="100000"/>
              <a:defRPr sz="12000"/>
            </a:lvl2pPr>
            <a:lvl3pPr rtl="0" algn="ctr">
              <a:spcBef>
                <a:spcPts val="0"/>
              </a:spcBef>
              <a:buSzPct val="100000"/>
              <a:defRPr sz="12000"/>
            </a:lvl3pPr>
            <a:lvl4pPr rtl="0" algn="ctr">
              <a:spcBef>
                <a:spcPts val="0"/>
              </a:spcBef>
              <a:buSzPct val="100000"/>
              <a:defRPr sz="12000"/>
            </a:lvl4pPr>
            <a:lvl5pPr rtl="0" algn="ctr">
              <a:spcBef>
                <a:spcPts val="0"/>
              </a:spcBef>
              <a:buSzPct val="100000"/>
              <a:defRPr sz="12000"/>
            </a:lvl5pPr>
            <a:lvl6pPr rtl="0" algn="ctr">
              <a:spcBef>
                <a:spcPts val="0"/>
              </a:spcBef>
              <a:buSzPct val="100000"/>
              <a:defRPr sz="12000"/>
            </a:lvl6pPr>
            <a:lvl7pPr rtl="0" algn="ctr">
              <a:spcBef>
                <a:spcPts val="0"/>
              </a:spcBef>
              <a:buSzPct val="100000"/>
              <a:defRPr sz="12000"/>
            </a:lvl7pPr>
            <a:lvl8pPr rtl="0" algn="ctr">
              <a:spcBef>
                <a:spcPts val="0"/>
              </a:spcBef>
              <a:buSzPct val="100000"/>
              <a:defRPr sz="12000"/>
            </a:lvl8pPr>
            <a:lvl9pPr rtl="0" algn="ctr">
              <a:spcBef>
                <a:spcPts val="0"/>
              </a:spcBef>
              <a:buSzPct val="100000"/>
              <a:defRPr sz="12000"/>
            </a:lvl9pPr>
          </a:lstStyle>
          <a:p/>
        </p:txBody>
      </p:sp>
      <p:sp>
        <p:nvSpPr>
          <p:cNvPr id="50" name="Shape 50"/>
          <p:cNvSpPr txBox="1"/>
          <p:nvPr>
            <p:ph idx="1" type="body"/>
          </p:nvPr>
        </p:nvSpPr>
        <p:spPr>
          <a:xfrm>
            <a:off x="311700" y="3228425"/>
            <a:ext cx="8520599" cy="1300800"/>
          </a:xfrm>
          <a:prstGeom prst="rect">
            <a:avLst/>
          </a:prstGeom>
        </p:spPr>
        <p:txBody>
          <a:bodyPr anchorCtr="0" anchor="t" bIns="91425" lIns="91425" rIns="91425" tIns="91425"/>
          <a:lstStyle>
            <a:lvl1pPr rtl="0" algn="ctr">
              <a:spcBef>
                <a:spcPts val="0"/>
              </a:spcBef>
              <a:defRPr/>
            </a:lvl1pPr>
            <a:lvl2pPr rtl="0" algn="ctr">
              <a:spcBef>
                <a:spcPts val="0"/>
              </a:spcBef>
              <a:defRPr/>
            </a:lvl2pPr>
            <a:lvl3pPr rtl="0" algn="ctr">
              <a:spcBef>
                <a:spcPts val="0"/>
              </a:spcBef>
              <a:defRPr/>
            </a:lvl3pPr>
            <a:lvl4pPr rtl="0" algn="ctr">
              <a:spcBef>
                <a:spcPts val="0"/>
              </a:spcBef>
              <a:defRPr/>
            </a:lvl4pPr>
            <a:lvl5pPr rtl="0" algn="ctr">
              <a:spcBef>
                <a:spcPts val="0"/>
              </a:spcBef>
              <a:defRPr/>
            </a:lvl5pPr>
            <a:lvl6pPr rtl="0" algn="ctr">
              <a:spcBef>
                <a:spcPts val="0"/>
              </a:spcBef>
              <a:defRPr/>
            </a:lvl6pPr>
            <a:lvl7pPr rtl="0" algn="ctr">
              <a:spcBef>
                <a:spcPts val="0"/>
              </a:spcBef>
              <a:defRPr/>
            </a:lvl7pPr>
            <a:lvl8pPr rtl="0" algn="ctr">
              <a:spcBef>
                <a:spcPts val="0"/>
              </a:spcBef>
              <a:defRPr/>
            </a:lvl8pPr>
            <a:lvl9pPr rtl="0" algn="ctr">
              <a:spcBef>
                <a:spcPts val="0"/>
              </a:spcBef>
              <a:defRPr/>
            </a:lvl9pPr>
          </a:lstStyle>
          <a:p/>
        </p:txBody>
      </p:sp>
      <p:sp>
        <p:nvSpPr>
          <p:cNvPr id="51" name="Shape 51"/>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51" name="Shape 151"/>
        <p:cNvGrpSpPr/>
        <p:nvPr/>
      </p:nvGrpSpPr>
      <p:grpSpPr>
        <a:xfrm>
          <a:off x="0" y="0"/>
          <a:ext cx="0" cy="0"/>
          <a:chOff x="0" y="0"/>
          <a:chExt cx="0" cy="0"/>
        </a:xfrm>
      </p:grpSpPr>
      <p:grpSp>
        <p:nvGrpSpPr>
          <p:cNvPr id="152" name="Shape 152"/>
          <p:cNvGrpSpPr/>
          <p:nvPr/>
        </p:nvGrpSpPr>
        <p:grpSpPr>
          <a:xfrm>
            <a:off x="-11" y="1000670"/>
            <a:ext cx="7314320" cy="3087224"/>
            <a:chOff x="-11" y="1378676"/>
            <a:chExt cx="7314320" cy="4116299"/>
          </a:xfrm>
        </p:grpSpPr>
        <p:sp>
          <p:nvSpPr>
            <p:cNvPr id="153" name="Shape 153"/>
            <p:cNvSpPr/>
            <p:nvPr/>
          </p:nvSpPr>
          <p:spPr>
            <a:xfrm flipH="1">
              <a:off x="-11" y="1378676"/>
              <a:ext cx="187800" cy="4116299"/>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154" name="Shape 154"/>
            <p:cNvSpPr/>
            <p:nvPr/>
          </p:nvSpPr>
          <p:spPr>
            <a:xfrm flipH="1">
              <a:off x="187809" y="1378676"/>
              <a:ext cx="7126499" cy="4116299"/>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155" name="Shape 155"/>
          <p:cNvSpPr txBox="1"/>
          <p:nvPr>
            <p:ph type="ctrTitle"/>
          </p:nvPr>
        </p:nvSpPr>
        <p:spPr>
          <a:xfrm>
            <a:off x="685800" y="1699932"/>
            <a:ext cx="6400799" cy="10004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56" name="Shape 156"/>
          <p:cNvSpPr txBox="1"/>
          <p:nvPr>
            <p:ph idx="1" type="subTitle"/>
          </p:nvPr>
        </p:nvSpPr>
        <p:spPr>
          <a:xfrm>
            <a:off x="685800" y="2700338"/>
            <a:ext cx="6400799" cy="675299"/>
          </a:xfrm>
          <a:prstGeom prst="rect">
            <a:avLst/>
          </a:prstGeom>
        </p:spPr>
        <p:txBody>
          <a:bodyPr anchorCtr="0" anchor="t" bIns="91425" lIns="91425" rIns="91425" tIns="91425"/>
          <a:lstStyle>
            <a:lvl1pPr rtl="0">
              <a:spcBef>
                <a:spcPts val="0"/>
              </a:spcBef>
              <a:buClr>
                <a:schemeClr val="lt1"/>
              </a:buClr>
              <a:buSzPct val="100000"/>
              <a:buNone/>
              <a:defRPr sz="2400">
                <a:solidFill>
                  <a:schemeClr val="lt1"/>
                </a:solidFill>
              </a:defRPr>
            </a:lvl1pPr>
            <a:lvl2pPr rtl="0">
              <a:spcBef>
                <a:spcPts val="0"/>
              </a:spcBef>
              <a:buClr>
                <a:schemeClr val="lt1"/>
              </a:buClr>
              <a:buSzPct val="100000"/>
              <a:buNone/>
              <a:defRPr sz="2400">
                <a:solidFill>
                  <a:schemeClr val="lt1"/>
                </a:solidFill>
              </a:defRPr>
            </a:lvl2pPr>
            <a:lvl3pPr rtl="0">
              <a:spcBef>
                <a:spcPts val="0"/>
              </a:spcBef>
              <a:buClr>
                <a:schemeClr val="lt1"/>
              </a:buClr>
              <a:buSzPct val="100000"/>
              <a:buNone/>
              <a:defRPr sz="2400">
                <a:solidFill>
                  <a:schemeClr val="lt1"/>
                </a:solidFill>
              </a:defRPr>
            </a:lvl3pPr>
            <a:lvl4pPr rtl="0">
              <a:spcBef>
                <a:spcPts val="0"/>
              </a:spcBef>
              <a:buClr>
                <a:schemeClr val="lt1"/>
              </a:buClr>
              <a:buSzPct val="100000"/>
              <a:buNone/>
              <a:defRPr sz="2400">
                <a:solidFill>
                  <a:schemeClr val="lt1"/>
                </a:solidFill>
              </a:defRPr>
            </a:lvl4pPr>
            <a:lvl5pPr rtl="0">
              <a:spcBef>
                <a:spcPts val="0"/>
              </a:spcBef>
              <a:buClr>
                <a:schemeClr val="lt1"/>
              </a:buClr>
              <a:buSzPct val="100000"/>
              <a:buNone/>
              <a:defRPr sz="2400">
                <a:solidFill>
                  <a:schemeClr val="lt1"/>
                </a:solidFill>
              </a:defRPr>
            </a:lvl5pPr>
            <a:lvl6pPr rtl="0">
              <a:spcBef>
                <a:spcPts val="0"/>
              </a:spcBef>
              <a:buClr>
                <a:schemeClr val="lt1"/>
              </a:buClr>
              <a:buSzPct val="100000"/>
              <a:buNone/>
              <a:defRPr sz="2400">
                <a:solidFill>
                  <a:schemeClr val="lt1"/>
                </a:solidFill>
              </a:defRPr>
            </a:lvl6pPr>
            <a:lvl7pPr rtl="0">
              <a:spcBef>
                <a:spcPts val="0"/>
              </a:spcBef>
              <a:buClr>
                <a:schemeClr val="lt1"/>
              </a:buClr>
              <a:buSzPct val="100000"/>
              <a:buNone/>
              <a:defRPr sz="2400">
                <a:solidFill>
                  <a:schemeClr val="lt1"/>
                </a:solidFill>
              </a:defRPr>
            </a:lvl7pPr>
            <a:lvl8pPr rtl="0">
              <a:spcBef>
                <a:spcPts val="0"/>
              </a:spcBef>
              <a:buClr>
                <a:schemeClr val="lt1"/>
              </a:buClr>
              <a:buSzPct val="100000"/>
              <a:buNone/>
              <a:defRPr sz="2400">
                <a:solidFill>
                  <a:schemeClr val="lt1"/>
                </a:solidFill>
              </a:defRPr>
            </a:lvl8pPr>
            <a:lvl9pPr rtl="0">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7" name="Shape 157"/>
        <p:cNvGrpSpPr/>
        <p:nvPr/>
      </p:nvGrpSpPr>
      <p:grpSpPr>
        <a:xfrm>
          <a:off x="0" y="0"/>
          <a:ext cx="0" cy="0"/>
          <a:chOff x="0" y="0"/>
          <a:chExt cx="0" cy="0"/>
        </a:xfrm>
      </p:grpSpPr>
      <p:grpSp>
        <p:nvGrpSpPr>
          <p:cNvPr id="158" name="Shape 158"/>
          <p:cNvGrpSpPr/>
          <p:nvPr/>
        </p:nvGrpSpPr>
        <p:grpSpPr>
          <a:xfrm>
            <a:off x="-13" y="-9140"/>
            <a:ext cx="8005727" cy="1209421"/>
            <a:chOff x="-13" y="-12187"/>
            <a:chExt cx="8005727" cy="1161900"/>
          </a:xfrm>
        </p:grpSpPr>
        <p:sp>
          <p:nvSpPr>
            <p:cNvPr id="159" name="Shape 159"/>
            <p:cNvSpPr/>
            <p:nvPr/>
          </p:nvSpPr>
          <p:spPr>
            <a:xfrm flipH="1">
              <a:off x="-13" y="-12187"/>
              <a:ext cx="187800" cy="1161900"/>
            </a:xfrm>
            <a:prstGeom prst="rect">
              <a:avLst/>
            </a:prstGeom>
            <a:solidFill>
              <a:schemeClr val="accent2"/>
            </a:solidFill>
            <a:ln>
              <a:noFill/>
            </a:ln>
          </p:spPr>
          <p:txBody>
            <a:bodyPr anchorCtr="0" anchor="ctr" bIns="45700" lIns="91425" rIns="91425" tIns="45700">
              <a:noAutofit/>
            </a:bodyPr>
            <a:lstStyle/>
            <a:p>
              <a:pPr>
                <a:spcBef>
                  <a:spcPts val="0"/>
                </a:spcBef>
                <a:buNone/>
              </a:pPr>
              <a:r>
                <a:t/>
              </a:r>
              <a:endParaRPr/>
            </a:p>
          </p:txBody>
        </p:sp>
        <p:sp>
          <p:nvSpPr>
            <p:cNvPr id="160" name="Shape 160"/>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161" name="Shape 161"/>
          <p:cNvSpPr txBox="1"/>
          <p:nvPr>
            <p:ph type="title"/>
          </p:nvPr>
        </p:nvSpPr>
        <p:spPr>
          <a:xfrm>
            <a:off x="457200" y="101100"/>
            <a:ext cx="7315499" cy="10139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2" name="Shape 162"/>
          <p:cNvSpPr txBox="1"/>
          <p:nvPr>
            <p:ph idx="1" type="body"/>
          </p:nvPr>
        </p:nvSpPr>
        <p:spPr>
          <a:xfrm>
            <a:off x="457200" y="1278516"/>
            <a:ext cx="8229600" cy="36303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3" name="Shape 163"/>
        <p:cNvGrpSpPr/>
        <p:nvPr/>
      </p:nvGrpSpPr>
      <p:grpSpPr>
        <a:xfrm>
          <a:off x="0" y="0"/>
          <a:ext cx="0" cy="0"/>
          <a:chOff x="0" y="0"/>
          <a:chExt cx="0" cy="0"/>
        </a:xfrm>
      </p:grpSpPr>
      <p:sp>
        <p:nvSpPr>
          <p:cNvPr id="164" name="Shape 164"/>
          <p:cNvSpPr txBox="1"/>
          <p:nvPr>
            <p:ph idx="1" type="body"/>
          </p:nvPr>
        </p:nvSpPr>
        <p:spPr>
          <a:xfrm>
            <a:off x="456245" y="1278513"/>
            <a:ext cx="4038599" cy="36303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65" name="Shape 165"/>
          <p:cNvSpPr txBox="1"/>
          <p:nvPr>
            <p:ph idx="2" type="body"/>
          </p:nvPr>
        </p:nvSpPr>
        <p:spPr>
          <a:xfrm>
            <a:off x="4648200" y="1278513"/>
            <a:ext cx="4038599" cy="36303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grpSp>
        <p:nvGrpSpPr>
          <p:cNvPr id="166" name="Shape 166"/>
          <p:cNvGrpSpPr/>
          <p:nvPr/>
        </p:nvGrpSpPr>
        <p:grpSpPr>
          <a:xfrm>
            <a:off x="-13" y="-9140"/>
            <a:ext cx="8005727" cy="1209421"/>
            <a:chOff x="-13" y="-12187"/>
            <a:chExt cx="8005727" cy="1161900"/>
          </a:xfrm>
        </p:grpSpPr>
        <p:sp>
          <p:nvSpPr>
            <p:cNvPr id="167" name="Shape 167"/>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168" name="Shape 168"/>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169" name="Shape 169"/>
          <p:cNvSpPr txBox="1"/>
          <p:nvPr>
            <p:ph type="title"/>
          </p:nvPr>
        </p:nvSpPr>
        <p:spPr>
          <a:xfrm>
            <a:off x="457200" y="101100"/>
            <a:ext cx="7315499" cy="10139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0" name="Shape 170"/>
        <p:cNvGrpSpPr/>
        <p:nvPr/>
      </p:nvGrpSpPr>
      <p:grpSpPr>
        <a:xfrm>
          <a:off x="0" y="0"/>
          <a:ext cx="0" cy="0"/>
          <a:chOff x="0" y="0"/>
          <a:chExt cx="0" cy="0"/>
        </a:xfrm>
      </p:grpSpPr>
      <p:grpSp>
        <p:nvGrpSpPr>
          <p:cNvPr id="171" name="Shape 171"/>
          <p:cNvGrpSpPr/>
          <p:nvPr/>
        </p:nvGrpSpPr>
        <p:grpSpPr>
          <a:xfrm>
            <a:off x="-13" y="-9140"/>
            <a:ext cx="8005727" cy="1209421"/>
            <a:chOff x="-13" y="-12187"/>
            <a:chExt cx="8005727" cy="1161900"/>
          </a:xfrm>
        </p:grpSpPr>
        <p:sp>
          <p:nvSpPr>
            <p:cNvPr id="172" name="Shape 172"/>
            <p:cNvSpPr/>
            <p:nvPr/>
          </p:nvSpPr>
          <p:spPr>
            <a:xfrm flipH="1">
              <a:off x="-13" y="-12187"/>
              <a:ext cx="187800" cy="11619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173" name="Shape 173"/>
            <p:cNvSpPr/>
            <p:nvPr/>
          </p:nvSpPr>
          <p:spPr>
            <a:xfrm flipH="1">
              <a:off x="187715" y="-12187"/>
              <a:ext cx="7817999" cy="11619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grpSp>
      <p:sp>
        <p:nvSpPr>
          <p:cNvPr id="174" name="Shape 174"/>
          <p:cNvSpPr txBox="1"/>
          <p:nvPr>
            <p:ph type="title"/>
          </p:nvPr>
        </p:nvSpPr>
        <p:spPr>
          <a:xfrm>
            <a:off x="457200" y="101100"/>
            <a:ext cx="7315499" cy="1013999"/>
          </a:xfrm>
          <a:prstGeom prst="rect">
            <a:avLst/>
          </a:prstGeom>
        </p:spPr>
        <p:txBody>
          <a:bodyPr anchorCtr="0" anchor="b"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75" name="Shape 175"/>
        <p:cNvGrpSpPr/>
        <p:nvPr/>
      </p:nvGrpSpPr>
      <p:grpSpPr>
        <a:xfrm>
          <a:off x="0" y="0"/>
          <a:ext cx="0" cy="0"/>
          <a:chOff x="0" y="0"/>
          <a:chExt cx="0" cy="0"/>
        </a:xfrm>
      </p:grpSpPr>
      <p:sp>
        <p:nvSpPr>
          <p:cNvPr id="176" name="Shape 176"/>
          <p:cNvSpPr/>
          <p:nvPr/>
        </p:nvSpPr>
        <p:spPr>
          <a:xfrm flipH="1">
            <a:off x="8964665" y="4623760"/>
            <a:ext cx="187800" cy="521400"/>
          </a:xfrm>
          <a:prstGeom prst="rect">
            <a:avLst/>
          </a:prstGeom>
          <a:solidFill>
            <a:srgbClr val="AB0101"/>
          </a:solidFill>
          <a:ln>
            <a:noFill/>
          </a:ln>
        </p:spPr>
        <p:txBody>
          <a:bodyPr anchorCtr="0" anchor="ctr" bIns="45700" lIns="91425" rIns="91425" tIns="45700">
            <a:noAutofit/>
          </a:bodyPr>
          <a:lstStyle/>
          <a:p>
            <a:pPr>
              <a:spcBef>
                <a:spcPts val="0"/>
              </a:spcBef>
              <a:buNone/>
            </a:pPr>
            <a:r>
              <a:t/>
            </a:r>
            <a:endParaRPr/>
          </a:p>
        </p:txBody>
      </p:sp>
      <p:sp>
        <p:nvSpPr>
          <p:cNvPr id="177" name="Shape 177"/>
          <p:cNvSpPr/>
          <p:nvPr/>
        </p:nvSpPr>
        <p:spPr>
          <a:xfrm flipH="1">
            <a:off x="3866777" y="4623760"/>
            <a:ext cx="5097900" cy="521400"/>
          </a:xfrm>
          <a:prstGeom prst="rect">
            <a:avLst/>
          </a:prstGeom>
          <a:solidFill>
            <a:srgbClr val="0F243E"/>
          </a:solidFill>
          <a:ln>
            <a:noFill/>
          </a:ln>
        </p:spPr>
        <p:txBody>
          <a:bodyPr anchorCtr="0" anchor="ctr" bIns="45700" lIns="91425" rIns="91425" tIns="45700">
            <a:noAutofit/>
          </a:bodyPr>
          <a:lstStyle/>
          <a:p>
            <a:pPr>
              <a:spcBef>
                <a:spcPts val="0"/>
              </a:spcBef>
              <a:buNone/>
            </a:pPr>
            <a:r>
              <a:t/>
            </a:r>
            <a:endParaRPr/>
          </a:p>
        </p:txBody>
      </p:sp>
      <p:sp>
        <p:nvSpPr>
          <p:cNvPr id="178" name="Shape 178"/>
          <p:cNvSpPr txBox="1"/>
          <p:nvPr>
            <p:ph idx="1" type="body"/>
          </p:nvPr>
        </p:nvSpPr>
        <p:spPr>
          <a:xfrm>
            <a:off x="3866812" y="4623760"/>
            <a:ext cx="5097900" cy="521400"/>
          </a:xfrm>
          <a:prstGeom prst="rect">
            <a:avLst/>
          </a:prstGeom>
        </p:spPr>
        <p:txBody>
          <a:bodyPr anchorCtr="0" anchor="t" bIns="91425" lIns="91425" rIns="91425" tIns="91425"/>
          <a:lstStyle>
            <a:lvl1pPr rtl="0">
              <a:spcBef>
                <a:spcPts val="0"/>
              </a:spcBef>
              <a:buClr>
                <a:schemeClr val="lt1"/>
              </a:buClr>
              <a:buSzPct val="100000"/>
              <a:buNone/>
              <a:defRPr sz="1400">
                <a:solidFill>
                  <a:schemeClr val="lt1"/>
                </a:solidFill>
              </a:defRPr>
            </a:lvl1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79" name="Shape 179"/>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55" name="Shape 355"/>
        <p:cNvGrpSpPr/>
        <p:nvPr/>
      </p:nvGrpSpPr>
      <p:grpSpPr>
        <a:xfrm>
          <a:off x="0" y="0"/>
          <a:ext cx="0" cy="0"/>
          <a:chOff x="0" y="0"/>
          <a:chExt cx="0" cy="0"/>
        </a:xfrm>
      </p:grpSpPr>
      <p:sp>
        <p:nvSpPr>
          <p:cNvPr id="356" name="Shape 356"/>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357" name="Shape 357"/>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358" name="Shape 358"/>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359" name="Shape 359"/>
        <p:cNvGrpSpPr/>
        <p:nvPr/>
      </p:nvGrpSpPr>
      <p:grpSpPr>
        <a:xfrm>
          <a:off x="0" y="0"/>
          <a:ext cx="0" cy="0"/>
          <a:chOff x="0" y="0"/>
          <a:chExt cx="0" cy="0"/>
        </a:xfrm>
      </p:grpSpPr>
      <p:sp>
        <p:nvSpPr>
          <p:cNvPr id="360" name="Shape 360"/>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1" name="Shape 361"/>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2" name="Shape 362"/>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title">
    <p:spTree>
      <p:nvGrpSpPr>
        <p:cNvPr id="16" name="Shape 16"/>
        <p:cNvGrpSpPr/>
        <p:nvPr/>
      </p:nvGrpSpPr>
      <p:grpSpPr>
        <a:xfrm>
          <a:off x="0" y="0"/>
          <a:ext cx="0" cy="0"/>
          <a:chOff x="0" y="0"/>
          <a:chExt cx="0" cy="0"/>
        </a:xfrm>
      </p:grpSpPr>
      <p:sp>
        <p:nvSpPr>
          <p:cNvPr id="17" name="Shape 17"/>
          <p:cNvSpPr txBox="1"/>
          <p:nvPr>
            <p:ph type="title"/>
          </p:nvPr>
        </p:nvSpPr>
        <p:spPr>
          <a:xfrm>
            <a:off x="671250" y="2141250"/>
            <a:ext cx="7852199" cy="861000"/>
          </a:xfrm>
          <a:prstGeom prst="rect">
            <a:avLst/>
          </a:prstGeom>
        </p:spPr>
        <p:txBody>
          <a:bodyPr anchorCtr="0" anchor="ctr" bIns="91425" lIns="91425" rIns="91425" tIns="91425"/>
          <a:lstStyle>
            <a:lvl1pPr rtl="0" algn="ctr">
              <a:spcBef>
                <a:spcPts val="0"/>
              </a:spcBef>
              <a:buSzPct val="100000"/>
              <a:defRPr sz="3600"/>
            </a:lvl1pPr>
            <a:lvl2pPr rtl="0" algn="ctr">
              <a:spcBef>
                <a:spcPts val="0"/>
              </a:spcBef>
              <a:buSzPct val="100000"/>
              <a:defRPr sz="3600"/>
            </a:lvl2pPr>
            <a:lvl3pPr rtl="0" algn="ctr">
              <a:spcBef>
                <a:spcPts val="0"/>
              </a:spcBef>
              <a:buSzPct val="100000"/>
              <a:defRPr sz="3600"/>
            </a:lvl3pPr>
            <a:lvl4pPr rtl="0" algn="ctr">
              <a:spcBef>
                <a:spcPts val="0"/>
              </a:spcBef>
              <a:buSzPct val="100000"/>
              <a:defRPr sz="3600"/>
            </a:lvl4pPr>
            <a:lvl5pPr rtl="0" algn="ctr">
              <a:spcBef>
                <a:spcPts val="0"/>
              </a:spcBef>
              <a:buSzPct val="100000"/>
              <a:defRPr sz="3600"/>
            </a:lvl5pPr>
            <a:lvl6pPr rtl="0" algn="ctr">
              <a:spcBef>
                <a:spcPts val="0"/>
              </a:spcBef>
              <a:buSzPct val="100000"/>
              <a:defRPr sz="3600"/>
            </a:lvl6pPr>
            <a:lvl7pPr rtl="0" algn="ctr">
              <a:spcBef>
                <a:spcPts val="0"/>
              </a:spcBef>
              <a:buSzPct val="100000"/>
              <a:defRPr sz="3600"/>
            </a:lvl7pPr>
            <a:lvl8pPr rtl="0" algn="ctr">
              <a:spcBef>
                <a:spcPts val="0"/>
              </a:spcBef>
              <a:buSzPct val="100000"/>
              <a:defRPr sz="3600"/>
            </a:lvl8pPr>
            <a:lvl9pPr rtl="0" algn="ctr">
              <a:spcBef>
                <a:spcPts val="0"/>
              </a:spcBef>
              <a:buSzPct val="100000"/>
              <a:defRPr sz="3600"/>
            </a:lvl9pPr>
          </a:lstStyle>
          <a:p/>
        </p:txBody>
      </p:sp>
      <p:sp>
        <p:nvSpPr>
          <p:cNvPr id="18" name="Shape 18"/>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63" name="Shape 363"/>
        <p:cNvGrpSpPr/>
        <p:nvPr/>
      </p:nvGrpSpPr>
      <p:grpSpPr>
        <a:xfrm>
          <a:off x="0" y="0"/>
          <a:ext cx="0" cy="0"/>
          <a:chOff x="0" y="0"/>
          <a:chExt cx="0" cy="0"/>
        </a:xfrm>
      </p:grpSpPr>
      <p:sp>
        <p:nvSpPr>
          <p:cNvPr id="364" name="Shape 364"/>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5" name="Shape 365"/>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6" name="Shape 366"/>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67" name="Shape 367"/>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8" name="Shape 368"/>
        <p:cNvGrpSpPr/>
        <p:nvPr/>
      </p:nvGrpSpPr>
      <p:grpSpPr>
        <a:xfrm>
          <a:off x="0" y="0"/>
          <a:ext cx="0" cy="0"/>
          <a:chOff x="0" y="0"/>
          <a:chExt cx="0" cy="0"/>
        </a:xfrm>
      </p:grpSpPr>
      <p:sp>
        <p:nvSpPr>
          <p:cNvPr id="369" name="Shape 369"/>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70" name="Shape 370"/>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71" name="Shape 371"/>
        <p:cNvGrpSpPr/>
        <p:nvPr/>
      </p:nvGrpSpPr>
      <p:grpSpPr>
        <a:xfrm>
          <a:off x="0" y="0"/>
          <a:ext cx="0" cy="0"/>
          <a:chOff x="0" y="0"/>
          <a:chExt cx="0" cy="0"/>
        </a:xfrm>
      </p:grpSpPr>
      <p:sp>
        <p:nvSpPr>
          <p:cNvPr id="372" name="Shape 372"/>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373" name="Shape 373"/>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74" name="Shape 374"/>
        <p:cNvGrpSpPr/>
        <p:nvPr/>
      </p:nvGrpSpPr>
      <p:grpSpPr>
        <a:xfrm>
          <a:off x="0" y="0"/>
          <a:ext cx="0" cy="0"/>
          <a:chOff x="0" y="0"/>
          <a:chExt cx="0" cy="0"/>
        </a:xfrm>
      </p:grpSpPr>
      <p:sp>
        <p:nvSpPr>
          <p:cNvPr id="375" name="Shape 375"/>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9" name="Shape 19"/>
        <p:cNvGrpSpPr/>
        <p:nvPr/>
      </p:nvGrpSpPr>
      <p:grpSpPr>
        <a:xfrm>
          <a:off x="0" y="0"/>
          <a:ext cx="0" cy="0"/>
          <a:chOff x="0" y="0"/>
          <a:chExt cx="0" cy="0"/>
        </a:xfrm>
      </p:grpSpPr>
      <p:sp>
        <p:nvSpPr>
          <p:cNvPr id="20" name="Shape 20"/>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1" name="Shape 21"/>
          <p:cNvSpPr txBox="1"/>
          <p:nvPr>
            <p:ph idx="1" type="body"/>
          </p:nvPr>
        </p:nvSpPr>
        <p:spPr>
          <a:xfrm>
            <a:off x="311700" y="1152475"/>
            <a:ext cx="8520599" cy="3416400"/>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2" name="Shape 22"/>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3" name="Shape 23"/>
        <p:cNvGrpSpPr/>
        <p:nvPr/>
      </p:nvGrpSpPr>
      <p:grpSpPr>
        <a:xfrm>
          <a:off x="0" y="0"/>
          <a:ext cx="0" cy="0"/>
          <a:chOff x="0" y="0"/>
          <a:chExt cx="0" cy="0"/>
        </a:xfrm>
      </p:grpSpPr>
      <p:sp>
        <p:nvSpPr>
          <p:cNvPr id="24" name="Shape 24"/>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5" name="Shape 25"/>
          <p:cNvSpPr txBox="1"/>
          <p:nvPr>
            <p:ph idx="1" type="body"/>
          </p:nvPr>
        </p:nvSpPr>
        <p:spPr>
          <a:xfrm>
            <a:off x="3117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6" name="Shape 26"/>
          <p:cNvSpPr txBox="1"/>
          <p:nvPr>
            <p:ph idx="2" type="body"/>
          </p:nvPr>
        </p:nvSpPr>
        <p:spPr>
          <a:xfrm>
            <a:off x="4832400" y="1152475"/>
            <a:ext cx="3999899" cy="3416400"/>
          </a:xfrm>
          <a:prstGeom prst="rect">
            <a:avLst/>
          </a:prstGeom>
        </p:spPr>
        <p:txBody>
          <a:bodyPr anchorCtr="0" anchor="t" bIns="91425" lIns="91425" rIns="91425" tIns="91425"/>
          <a:lstStyle>
            <a:lvl1pPr rtl="0">
              <a:spcBef>
                <a:spcPts val="0"/>
              </a:spcBef>
              <a:buSzPct val="100000"/>
              <a:defRPr sz="14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27" name="Shape 2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txBox="1"/>
          <p:nvPr>
            <p:ph type="title"/>
          </p:nvPr>
        </p:nvSpPr>
        <p:spPr>
          <a:xfrm>
            <a:off x="311700" y="445025"/>
            <a:ext cx="8520599" cy="572699"/>
          </a:xfrm>
          <a:prstGeom prst="rect">
            <a:avLst/>
          </a:prstGeom>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0" name="Shape 30"/>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1" name="Shape 31"/>
        <p:cNvGrpSpPr/>
        <p:nvPr/>
      </p:nvGrpSpPr>
      <p:grpSpPr>
        <a:xfrm>
          <a:off x="0" y="0"/>
          <a:ext cx="0" cy="0"/>
          <a:chOff x="0" y="0"/>
          <a:chExt cx="0" cy="0"/>
        </a:xfrm>
      </p:grpSpPr>
      <p:sp>
        <p:nvSpPr>
          <p:cNvPr id="32" name="Shape 32"/>
          <p:cNvSpPr txBox="1"/>
          <p:nvPr>
            <p:ph type="title"/>
          </p:nvPr>
        </p:nvSpPr>
        <p:spPr>
          <a:xfrm>
            <a:off x="311700" y="555600"/>
            <a:ext cx="2807999" cy="755699"/>
          </a:xfrm>
          <a:prstGeom prst="rect">
            <a:avLst/>
          </a:prstGeom>
        </p:spPr>
        <p:txBody>
          <a:bodyPr anchorCtr="0" anchor="b" bIns="91425" lIns="91425" rIns="91425" tIns="91425"/>
          <a:lstStyle>
            <a:lvl1pPr rtl="0">
              <a:spcBef>
                <a:spcPts val="0"/>
              </a:spcBef>
              <a:buSzPct val="100000"/>
              <a:defRPr sz="2400"/>
            </a:lvl1pPr>
            <a:lvl2pPr rtl="0">
              <a:spcBef>
                <a:spcPts val="0"/>
              </a:spcBef>
              <a:buSzPct val="100000"/>
              <a:defRPr sz="2400"/>
            </a:lvl2pPr>
            <a:lvl3pPr rtl="0">
              <a:spcBef>
                <a:spcPts val="0"/>
              </a:spcBef>
              <a:buSzPct val="100000"/>
              <a:defRPr sz="2400"/>
            </a:lvl3pPr>
            <a:lvl4pPr rtl="0">
              <a:spcBef>
                <a:spcPts val="0"/>
              </a:spcBef>
              <a:buSzPct val="100000"/>
              <a:defRPr sz="2400"/>
            </a:lvl4pPr>
            <a:lvl5pPr rtl="0">
              <a:spcBef>
                <a:spcPts val="0"/>
              </a:spcBef>
              <a:buSzPct val="100000"/>
              <a:defRPr sz="2400"/>
            </a:lvl5pPr>
            <a:lvl6pPr rtl="0">
              <a:spcBef>
                <a:spcPts val="0"/>
              </a:spcBef>
              <a:buSzPct val="100000"/>
              <a:defRPr sz="2400"/>
            </a:lvl6pPr>
            <a:lvl7pPr rtl="0">
              <a:spcBef>
                <a:spcPts val="0"/>
              </a:spcBef>
              <a:buSzPct val="100000"/>
              <a:defRPr sz="2400"/>
            </a:lvl7pPr>
            <a:lvl8pPr rtl="0">
              <a:spcBef>
                <a:spcPts val="0"/>
              </a:spcBef>
              <a:buSzPct val="100000"/>
              <a:defRPr sz="2400"/>
            </a:lvl8pPr>
            <a:lvl9pPr rtl="0">
              <a:spcBef>
                <a:spcPts val="0"/>
              </a:spcBef>
              <a:buSzPct val="100000"/>
              <a:defRPr sz="2400"/>
            </a:lvl9pPr>
          </a:lstStyle>
          <a:p/>
        </p:txBody>
      </p:sp>
      <p:sp>
        <p:nvSpPr>
          <p:cNvPr id="33" name="Shape 33"/>
          <p:cNvSpPr txBox="1"/>
          <p:nvPr>
            <p:ph idx="1" type="body"/>
          </p:nvPr>
        </p:nvSpPr>
        <p:spPr>
          <a:xfrm>
            <a:off x="311700" y="1389600"/>
            <a:ext cx="2807999" cy="3179400"/>
          </a:xfrm>
          <a:prstGeom prst="rect">
            <a:avLst/>
          </a:prstGeom>
        </p:spPr>
        <p:txBody>
          <a:bodyPr anchorCtr="0" anchor="t" bIns="91425" lIns="91425" rIns="91425" tIns="91425"/>
          <a:lstStyle>
            <a:lvl1pPr rtl="0">
              <a:spcBef>
                <a:spcPts val="0"/>
              </a:spcBef>
              <a:buSzPct val="100000"/>
              <a:defRPr sz="1200"/>
            </a:lvl1pPr>
            <a:lvl2pPr rtl="0">
              <a:spcBef>
                <a:spcPts val="0"/>
              </a:spcBef>
              <a:buSzPct val="100000"/>
              <a:defRPr sz="1200"/>
            </a:lvl2pPr>
            <a:lvl3pPr rtl="0">
              <a:spcBef>
                <a:spcPts val="0"/>
              </a:spcBef>
              <a:buSzPct val="100000"/>
              <a:defRPr sz="1200"/>
            </a:lvl3pPr>
            <a:lvl4pPr rtl="0">
              <a:spcBef>
                <a:spcPts val="0"/>
              </a:spcBef>
              <a:buSzPct val="100000"/>
              <a:defRPr sz="1200"/>
            </a:lvl4pPr>
            <a:lvl5pPr rtl="0">
              <a:spcBef>
                <a:spcPts val="0"/>
              </a:spcBef>
              <a:buSzPct val="100000"/>
              <a:defRPr sz="1200"/>
            </a:lvl5pPr>
            <a:lvl6pPr rtl="0">
              <a:spcBef>
                <a:spcPts val="0"/>
              </a:spcBef>
              <a:buSzPct val="100000"/>
              <a:defRPr sz="1200"/>
            </a:lvl6pPr>
            <a:lvl7pPr rtl="0">
              <a:spcBef>
                <a:spcPts val="0"/>
              </a:spcBef>
              <a:buSzPct val="100000"/>
              <a:defRPr sz="1200"/>
            </a:lvl7pPr>
            <a:lvl8pPr rtl="0">
              <a:spcBef>
                <a:spcPts val="0"/>
              </a:spcBef>
              <a:buSzPct val="100000"/>
              <a:defRPr sz="1200"/>
            </a:lvl8pPr>
            <a:lvl9pPr rtl="0">
              <a:spcBef>
                <a:spcPts val="0"/>
              </a:spcBef>
              <a:buSzPct val="100000"/>
              <a:defRPr sz="1200"/>
            </a:lvl9pPr>
          </a:lstStyle>
          <a:p/>
        </p:txBody>
      </p:sp>
      <p:sp>
        <p:nvSpPr>
          <p:cNvPr id="34" name="Shape 3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5" name="Shape 35"/>
        <p:cNvGrpSpPr/>
        <p:nvPr/>
      </p:nvGrpSpPr>
      <p:grpSpPr>
        <a:xfrm>
          <a:off x="0" y="0"/>
          <a:ext cx="0" cy="0"/>
          <a:chOff x="0" y="0"/>
          <a:chExt cx="0" cy="0"/>
        </a:xfrm>
      </p:grpSpPr>
      <p:sp>
        <p:nvSpPr>
          <p:cNvPr id="36" name="Shape 36"/>
          <p:cNvSpPr txBox="1"/>
          <p:nvPr>
            <p:ph type="title"/>
          </p:nvPr>
        </p:nvSpPr>
        <p:spPr>
          <a:xfrm>
            <a:off x="490250" y="526350"/>
            <a:ext cx="6227100" cy="4090800"/>
          </a:xfrm>
          <a:prstGeom prst="rect">
            <a:avLst/>
          </a:prstGeom>
        </p:spPr>
        <p:txBody>
          <a:bodyPr anchorCtr="0" anchor="ctr" bIns="91425" lIns="91425" rIns="91425" tIns="91425"/>
          <a:lstStyle>
            <a:lvl1pPr rtl="0">
              <a:spcBef>
                <a:spcPts val="0"/>
              </a:spcBef>
              <a:buClr>
                <a:schemeClr val="lt1"/>
              </a:buClr>
              <a:buSzPct val="100000"/>
              <a:defRPr sz="4800">
                <a:solidFill>
                  <a:schemeClr val="lt1"/>
                </a:solidFill>
              </a:defRPr>
            </a:lvl1pPr>
            <a:lvl2pPr rtl="0">
              <a:spcBef>
                <a:spcPts val="0"/>
              </a:spcBef>
              <a:buClr>
                <a:schemeClr val="lt1"/>
              </a:buClr>
              <a:buSzPct val="100000"/>
              <a:defRPr sz="4800">
                <a:solidFill>
                  <a:schemeClr val="lt1"/>
                </a:solidFill>
              </a:defRPr>
            </a:lvl2pPr>
            <a:lvl3pPr rtl="0">
              <a:spcBef>
                <a:spcPts val="0"/>
              </a:spcBef>
              <a:buClr>
                <a:schemeClr val="lt1"/>
              </a:buClr>
              <a:buSzPct val="100000"/>
              <a:defRPr sz="4800">
                <a:solidFill>
                  <a:schemeClr val="lt1"/>
                </a:solidFill>
              </a:defRPr>
            </a:lvl3pPr>
            <a:lvl4pPr rtl="0">
              <a:spcBef>
                <a:spcPts val="0"/>
              </a:spcBef>
              <a:buClr>
                <a:schemeClr val="lt1"/>
              </a:buClr>
              <a:buSzPct val="100000"/>
              <a:defRPr sz="4800">
                <a:solidFill>
                  <a:schemeClr val="lt1"/>
                </a:solidFill>
              </a:defRPr>
            </a:lvl4pPr>
            <a:lvl5pPr rtl="0">
              <a:spcBef>
                <a:spcPts val="0"/>
              </a:spcBef>
              <a:buClr>
                <a:schemeClr val="lt1"/>
              </a:buClr>
              <a:buSzPct val="100000"/>
              <a:defRPr sz="4800">
                <a:solidFill>
                  <a:schemeClr val="lt1"/>
                </a:solidFill>
              </a:defRPr>
            </a:lvl5pPr>
            <a:lvl6pPr rtl="0">
              <a:spcBef>
                <a:spcPts val="0"/>
              </a:spcBef>
              <a:buClr>
                <a:schemeClr val="lt1"/>
              </a:buClr>
              <a:buSzPct val="100000"/>
              <a:defRPr sz="4800">
                <a:solidFill>
                  <a:schemeClr val="lt1"/>
                </a:solidFill>
              </a:defRPr>
            </a:lvl6pPr>
            <a:lvl7pPr rtl="0">
              <a:spcBef>
                <a:spcPts val="0"/>
              </a:spcBef>
              <a:buClr>
                <a:schemeClr val="lt1"/>
              </a:buClr>
              <a:buSzPct val="100000"/>
              <a:defRPr sz="4800">
                <a:solidFill>
                  <a:schemeClr val="lt1"/>
                </a:solidFill>
              </a:defRPr>
            </a:lvl7pPr>
            <a:lvl8pPr rtl="0">
              <a:spcBef>
                <a:spcPts val="0"/>
              </a:spcBef>
              <a:buClr>
                <a:schemeClr val="lt1"/>
              </a:buClr>
              <a:buSzPct val="100000"/>
              <a:defRPr sz="4800">
                <a:solidFill>
                  <a:schemeClr val="lt1"/>
                </a:solidFill>
              </a:defRPr>
            </a:lvl8pPr>
            <a:lvl9pPr rtl="0">
              <a:spcBef>
                <a:spcPts val="0"/>
              </a:spcBef>
              <a:buClr>
                <a:schemeClr val="lt1"/>
              </a:buClr>
              <a:buSzPct val="100000"/>
              <a:defRPr sz="4800">
                <a:solidFill>
                  <a:schemeClr val="lt1"/>
                </a:solidFill>
              </a:defRPr>
            </a:lvl9pPr>
          </a:lstStyle>
          <a:p/>
        </p:txBody>
      </p:sp>
      <p:sp>
        <p:nvSpPr>
          <p:cNvPr id="37" name="Shape 3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8" name="Shape 38"/>
        <p:cNvGrpSpPr/>
        <p:nvPr/>
      </p:nvGrpSpPr>
      <p:grpSpPr>
        <a:xfrm>
          <a:off x="0" y="0"/>
          <a:ext cx="0" cy="0"/>
          <a:chOff x="0" y="0"/>
          <a:chExt cx="0" cy="0"/>
        </a:xfrm>
      </p:grpSpPr>
      <p:sp>
        <p:nvSpPr>
          <p:cNvPr id="39" name="Shape 39"/>
          <p:cNvSpPr/>
          <p:nvPr/>
        </p:nvSpPr>
        <p:spPr>
          <a:xfrm>
            <a:off x="4572000" y="0"/>
            <a:ext cx="4572000" cy="5143499"/>
          </a:xfrm>
          <a:prstGeom prst="rect">
            <a:avLst/>
          </a:prstGeom>
          <a:solidFill>
            <a:schemeClr val="dk1"/>
          </a:solidFill>
          <a:ln>
            <a:noFill/>
          </a:ln>
        </p:spPr>
        <p:txBody>
          <a:bodyPr anchorCtr="0" anchor="ctr" bIns="91425" lIns="91425" rIns="91425" tIns="91425">
            <a:noAutofit/>
          </a:bodyPr>
          <a:lstStyle/>
          <a:p>
            <a:pPr>
              <a:spcBef>
                <a:spcPts val="0"/>
              </a:spcBef>
              <a:buNone/>
            </a:pPr>
            <a:r>
              <a:t/>
            </a:r>
            <a:endParaRPr/>
          </a:p>
        </p:txBody>
      </p:sp>
      <p:cxnSp>
        <p:nvCxnSpPr>
          <p:cNvPr id="40" name="Shape 4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1" name="Shape 41"/>
          <p:cNvSpPr txBox="1"/>
          <p:nvPr>
            <p:ph type="title"/>
          </p:nvPr>
        </p:nvSpPr>
        <p:spPr>
          <a:xfrm>
            <a:off x="265500" y="1081400"/>
            <a:ext cx="4045199" cy="1710300"/>
          </a:xfrm>
          <a:prstGeom prst="rect">
            <a:avLst/>
          </a:prstGeom>
        </p:spPr>
        <p:txBody>
          <a:bodyPr anchorCtr="0" anchor="b" bIns="91425" lIns="91425" rIns="91425" tIns="91425"/>
          <a:lstStyle>
            <a:lvl1pPr rtl="0" algn="ctr">
              <a:spcBef>
                <a:spcPts val="0"/>
              </a:spcBef>
              <a:buSzPct val="100000"/>
              <a:defRPr sz="4200"/>
            </a:lvl1pPr>
            <a:lvl2pPr rtl="0" algn="ctr">
              <a:spcBef>
                <a:spcPts val="0"/>
              </a:spcBef>
              <a:buSzPct val="100000"/>
              <a:defRPr sz="4200"/>
            </a:lvl2pPr>
            <a:lvl3pPr rtl="0" algn="ctr">
              <a:spcBef>
                <a:spcPts val="0"/>
              </a:spcBef>
              <a:buSzPct val="100000"/>
              <a:defRPr sz="4200"/>
            </a:lvl3pPr>
            <a:lvl4pPr rtl="0" algn="ctr">
              <a:spcBef>
                <a:spcPts val="0"/>
              </a:spcBef>
              <a:buSzPct val="100000"/>
              <a:defRPr sz="4200"/>
            </a:lvl4pPr>
            <a:lvl5pPr rtl="0" algn="ctr">
              <a:spcBef>
                <a:spcPts val="0"/>
              </a:spcBef>
              <a:buSzPct val="100000"/>
              <a:defRPr sz="4200"/>
            </a:lvl5pPr>
            <a:lvl6pPr rtl="0" algn="ctr">
              <a:spcBef>
                <a:spcPts val="0"/>
              </a:spcBef>
              <a:buSzPct val="100000"/>
              <a:defRPr sz="4200"/>
            </a:lvl6pPr>
            <a:lvl7pPr rtl="0" algn="ctr">
              <a:spcBef>
                <a:spcPts val="0"/>
              </a:spcBef>
              <a:buSzPct val="100000"/>
              <a:defRPr sz="4200"/>
            </a:lvl7pPr>
            <a:lvl8pPr rtl="0" algn="ctr">
              <a:spcBef>
                <a:spcPts val="0"/>
              </a:spcBef>
              <a:buSzPct val="100000"/>
              <a:defRPr sz="4200"/>
            </a:lvl8pPr>
            <a:lvl9pPr rtl="0" algn="ctr">
              <a:spcBef>
                <a:spcPts val="0"/>
              </a:spcBef>
              <a:buSzPct val="100000"/>
              <a:defRPr sz="4200"/>
            </a:lvl9pPr>
          </a:lstStyle>
          <a:p/>
        </p:txBody>
      </p:sp>
      <p:sp>
        <p:nvSpPr>
          <p:cNvPr id="42" name="Shape 42"/>
          <p:cNvSpPr txBox="1"/>
          <p:nvPr>
            <p:ph idx="1" type="subTitle"/>
          </p:nvPr>
        </p:nvSpPr>
        <p:spPr>
          <a:xfrm>
            <a:off x="265500" y="2845200"/>
            <a:ext cx="4045199" cy="1345500"/>
          </a:xfrm>
          <a:prstGeom prst="rect">
            <a:avLst/>
          </a:prstGeom>
        </p:spPr>
        <p:txBody>
          <a:bodyPr anchorCtr="0" anchor="t" bIns="91425" lIns="91425" rIns="91425" tIns="91425"/>
          <a:lstStyle>
            <a:lvl1pPr rtl="0" algn="ctr">
              <a:lnSpc>
                <a:spcPct val="100000"/>
              </a:lnSpc>
              <a:spcBef>
                <a:spcPts val="0"/>
              </a:spcBef>
              <a:spcAft>
                <a:spcPts val="0"/>
              </a:spcAft>
              <a:buClr>
                <a:schemeClr val="dk1"/>
              </a:buClr>
              <a:buSzPct val="100000"/>
              <a:buNone/>
              <a:defRPr sz="2100">
                <a:solidFill>
                  <a:schemeClr val="dk1"/>
                </a:solidFill>
              </a:defRPr>
            </a:lvl1pPr>
            <a:lvl2pPr rtl="0" algn="ctr">
              <a:lnSpc>
                <a:spcPct val="100000"/>
              </a:lnSpc>
              <a:spcBef>
                <a:spcPts val="0"/>
              </a:spcBef>
              <a:spcAft>
                <a:spcPts val="0"/>
              </a:spcAft>
              <a:buClr>
                <a:schemeClr val="dk1"/>
              </a:buClr>
              <a:buSzPct val="100000"/>
              <a:buNone/>
              <a:defRPr sz="2100">
                <a:solidFill>
                  <a:schemeClr val="dk1"/>
                </a:solidFill>
              </a:defRPr>
            </a:lvl2pPr>
            <a:lvl3pPr rtl="0" algn="ctr">
              <a:lnSpc>
                <a:spcPct val="100000"/>
              </a:lnSpc>
              <a:spcBef>
                <a:spcPts val="0"/>
              </a:spcBef>
              <a:spcAft>
                <a:spcPts val="0"/>
              </a:spcAft>
              <a:buClr>
                <a:schemeClr val="dk1"/>
              </a:buClr>
              <a:buSzPct val="100000"/>
              <a:buNone/>
              <a:defRPr sz="2100">
                <a:solidFill>
                  <a:schemeClr val="dk1"/>
                </a:solidFill>
              </a:defRPr>
            </a:lvl3pPr>
            <a:lvl4pPr rtl="0" algn="ctr">
              <a:lnSpc>
                <a:spcPct val="100000"/>
              </a:lnSpc>
              <a:spcBef>
                <a:spcPts val="0"/>
              </a:spcBef>
              <a:spcAft>
                <a:spcPts val="0"/>
              </a:spcAft>
              <a:buClr>
                <a:schemeClr val="dk1"/>
              </a:buClr>
              <a:buSzPct val="100000"/>
              <a:buNone/>
              <a:defRPr sz="2100">
                <a:solidFill>
                  <a:schemeClr val="dk1"/>
                </a:solidFill>
              </a:defRPr>
            </a:lvl4pPr>
            <a:lvl5pPr rtl="0" algn="ctr">
              <a:lnSpc>
                <a:spcPct val="100000"/>
              </a:lnSpc>
              <a:spcBef>
                <a:spcPts val="0"/>
              </a:spcBef>
              <a:spcAft>
                <a:spcPts val="0"/>
              </a:spcAft>
              <a:buClr>
                <a:schemeClr val="dk1"/>
              </a:buClr>
              <a:buSzPct val="100000"/>
              <a:buNone/>
              <a:defRPr sz="2100">
                <a:solidFill>
                  <a:schemeClr val="dk1"/>
                </a:solidFill>
              </a:defRPr>
            </a:lvl5pPr>
            <a:lvl6pPr rtl="0" algn="ctr">
              <a:lnSpc>
                <a:spcPct val="100000"/>
              </a:lnSpc>
              <a:spcBef>
                <a:spcPts val="0"/>
              </a:spcBef>
              <a:spcAft>
                <a:spcPts val="0"/>
              </a:spcAft>
              <a:buClr>
                <a:schemeClr val="dk1"/>
              </a:buClr>
              <a:buSzPct val="100000"/>
              <a:buNone/>
              <a:defRPr sz="2100">
                <a:solidFill>
                  <a:schemeClr val="dk1"/>
                </a:solidFill>
              </a:defRPr>
            </a:lvl6pPr>
            <a:lvl7pPr rtl="0" algn="ctr">
              <a:lnSpc>
                <a:spcPct val="100000"/>
              </a:lnSpc>
              <a:spcBef>
                <a:spcPts val="0"/>
              </a:spcBef>
              <a:spcAft>
                <a:spcPts val="0"/>
              </a:spcAft>
              <a:buClr>
                <a:schemeClr val="dk1"/>
              </a:buClr>
              <a:buSzPct val="100000"/>
              <a:buNone/>
              <a:defRPr sz="2100">
                <a:solidFill>
                  <a:schemeClr val="dk1"/>
                </a:solidFill>
              </a:defRPr>
            </a:lvl7pPr>
            <a:lvl8pPr rtl="0" algn="ctr">
              <a:lnSpc>
                <a:spcPct val="100000"/>
              </a:lnSpc>
              <a:spcBef>
                <a:spcPts val="0"/>
              </a:spcBef>
              <a:spcAft>
                <a:spcPts val="0"/>
              </a:spcAft>
              <a:buClr>
                <a:schemeClr val="dk1"/>
              </a:buClr>
              <a:buSzPct val="100000"/>
              <a:buNone/>
              <a:defRPr sz="2100">
                <a:solidFill>
                  <a:schemeClr val="dk1"/>
                </a:solidFill>
              </a:defRPr>
            </a:lvl8pPr>
            <a:lvl9pPr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3" name="Shape 43"/>
          <p:cNvSpPr txBox="1"/>
          <p:nvPr>
            <p:ph idx="2" type="body"/>
          </p:nvPr>
        </p:nvSpPr>
        <p:spPr>
          <a:xfrm>
            <a:off x="4939500" y="724200"/>
            <a:ext cx="3837000" cy="3695099"/>
          </a:xfrm>
          <a:prstGeom prst="rect">
            <a:avLst/>
          </a:prstGeom>
        </p:spPr>
        <p:txBody>
          <a:bodyPr anchorCtr="0" anchor="ctr" bIns="91425" lIns="91425" rIns="91425" tIns="91425"/>
          <a:lstStyle>
            <a:lvl1pPr rtl="0">
              <a:spcBef>
                <a:spcPts val="0"/>
              </a:spcBef>
              <a:buClr>
                <a:schemeClr val="lt1"/>
              </a:buClr>
              <a:defRPr>
                <a:solidFill>
                  <a:schemeClr val="lt1"/>
                </a:solidFill>
              </a:defRPr>
            </a:lvl1pPr>
            <a:lvl2pPr rtl="0">
              <a:spcBef>
                <a:spcPts val="0"/>
              </a:spcBef>
              <a:buClr>
                <a:schemeClr val="lt1"/>
              </a:buClr>
              <a:defRPr>
                <a:solidFill>
                  <a:schemeClr val="lt1"/>
                </a:solidFill>
              </a:defRPr>
            </a:lvl2pPr>
            <a:lvl3pPr rtl="0">
              <a:spcBef>
                <a:spcPts val="0"/>
              </a:spcBef>
              <a:buClr>
                <a:schemeClr val="lt1"/>
              </a:buClr>
              <a:defRPr>
                <a:solidFill>
                  <a:schemeClr val="lt1"/>
                </a:solidFill>
              </a:defRPr>
            </a:lvl3pPr>
            <a:lvl4pPr rtl="0">
              <a:spcBef>
                <a:spcPts val="0"/>
              </a:spcBef>
              <a:buClr>
                <a:schemeClr val="lt1"/>
              </a:buClr>
              <a:defRPr>
                <a:solidFill>
                  <a:schemeClr val="lt1"/>
                </a:solidFill>
              </a:defRPr>
            </a:lvl4pPr>
            <a:lvl5pPr rtl="0">
              <a:spcBef>
                <a:spcPts val="0"/>
              </a:spcBef>
              <a:buClr>
                <a:schemeClr val="lt1"/>
              </a:buClr>
              <a:defRPr>
                <a:solidFill>
                  <a:schemeClr val="lt1"/>
                </a:solidFill>
              </a:defRPr>
            </a:lvl5pPr>
            <a:lvl6pPr rtl="0">
              <a:spcBef>
                <a:spcPts val="0"/>
              </a:spcBef>
              <a:buClr>
                <a:schemeClr val="lt1"/>
              </a:buClr>
              <a:defRPr>
                <a:solidFill>
                  <a:schemeClr val="lt1"/>
                </a:solidFill>
              </a:defRPr>
            </a:lvl6pPr>
            <a:lvl7pPr rtl="0">
              <a:spcBef>
                <a:spcPts val="0"/>
              </a:spcBef>
              <a:buClr>
                <a:schemeClr val="lt1"/>
              </a:buClr>
              <a:defRPr>
                <a:solidFill>
                  <a:schemeClr val="lt1"/>
                </a:solidFill>
              </a:defRPr>
            </a:lvl7pPr>
            <a:lvl8pPr rtl="0">
              <a:spcBef>
                <a:spcPts val="0"/>
              </a:spcBef>
              <a:buClr>
                <a:schemeClr val="lt1"/>
              </a:buClr>
              <a:defRPr>
                <a:solidFill>
                  <a:schemeClr val="lt1"/>
                </a:solidFill>
              </a:defRPr>
            </a:lvl8pPr>
            <a:lvl9pPr rtl="0">
              <a:spcBef>
                <a:spcPts val="0"/>
              </a:spcBef>
              <a:buClr>
                <a:schemeClr val="lt1"/>
              </a:buClr>
              <a:defRPr>
                <a:solidFill>
                  <a:schemeClr val="lt1"/>
                </a:solidFill>
              </a:defRPr>
            </a:lvl9pPr>
          </a:lstStyle>
          <a:p/>
        </p:txBody>
      </p:sp>
      <p:sp>
        <p:nvSpPr>
          <p:cNvPr id="44" name="Shape 44"/>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230575"/>
            <a:ext cx="5998800" cy="605100"/>
          </a:xfrm>
          <a:prstGeom prst="rect">
            <a:avLst/>
          </a:prstGeom>
        </p:spPr>
        <p:txBody>
          <a:bodyPr anchorCtr="0" anchor="ctr" bIns="91425" lIns="91425" rIns="91425" tIns="91425"/>
          <a:lstStyle>
            <a:lvl1pPr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7" name="Shape 47"/>
          <p:cNvSpPr txBox="1"/>
          <p:nvPr>
            <p:ph idx="12" type="sldNum"/>
          </p:nvPr>
        </p:nvSpPr>
        <p:spPr>
          <a:xfrm>
            <a:off x="8490250" y="4681009"/>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311700" y="445025"/>
            <a:ext cx="8520599" cy="572699"/>
          </a:xfrm>
          <a:prstGeom prst="rect">
            <a:avLst/>
          </a:prstGeom>
          <a:noFill/>
          <a:ln>
            <a:noFill/>
          </a:ln>
        </p:spPr>
        <p:txBody>
          <a:bodyPr anchorCtr="0" anchor="t" bIns="91425" lIns="91425" rIns="91425" tIns="91425"/>
          <a:lstStyle>
            <a:lvl1pPr rtl="0">
              <a:spcBef>
                <a:spcPts val="0"/>
              </a:spcBef>
              <a:buClr>
                <a:schemeClr val="dk1"/>
              </a:buClr>
              <a:buSzPct val="100000"/>
              <a:buFont typeface="Oswald"/>
              <a:buNone/>
              <a:defRPr sz="3000">
                <a:solidFill>
                  <a:schemeClr val="dk1"/>
                </a:solidFill>
                <a:latin typeface="Oswald"/>
                <a:ea typeface="Oswald"/>
                <a:cs typeface="Oswald"/>
                <a:sym typeface="Oswald"/>
              </a:defRPr>
            </a:lvl1pPr>
            <a:lvl2pPr rtl="0">
              <a:spcBef>
                <a:spcPts val="0"/>
              </a:spcBef>
              <a:buClr>
                <a:schemeClr val="dk1"/>
              </a:buClr>
              <a:buSzPct val="100000"/>
              <a:buFont typeface="Oswald"/>
              <a:buNone/>
              <a:defRPr sz="3000">
                <a:solidFill>
                  <a:schemeClr val="dk1"/>
                </a:solidFill>
                <a:latin typeface="Oswald"/>
                <a:ea typeface="Oswald"/>
                <a:cs typeface="Oswald"/>
                <a:sym typeface="Oswald"/>
              </a:defRPr>
            </a:lvl2pPr>
            <a:lvl3pPr rtl="0">
              <a:spcBef>
                <a:spcPts val="0"/>
              </a:spcBef>
              <a:buClr>
                <a:schemeClr val="dk1"/>
              </a:buClr>
              <a:buSzPct val="100000"/>
              <a:buFont typeface="Oswald"/>
              <a:buNone/>
              <a:defRPr sz="3000">
                <a:solidFill>
                  <a:schemeClr val="dk1"/>
                </a:solidFill>
                <a:latin typeface="Oswald"/>
                <a:ea typeface="Oswald"/>
                <a:cs typeface="Oswald"/>
                <a:sym typeface="Oswald"/>
              </a:defRPr>
            </a:lvl3pPr>
            <a:lvl4pPr rtl="0">
              <a:spcBef>
                <a:spcPts val="0"/>
              </a:spcBef>
              <a:buClr>
                <a:schemeClr val="dk1"/>
              </a:buClr>
              <a:buSzPct val="100000"/>
              <a:buFont typeface="Oswald"/>
              <a:buNone/>
              <a:defRPr sz="3000">
                <a:solidFill>
                  <a:schemeClr val="dk1"/>
                </a:solidFill>
                <a:latin typeface="Oswald"/>
                <a:ea typeface="Oswald"/>
                <a:cs typeface="Oswald"/>
                <a:sym typeface="Oswald"/>
              </a:defRPr>
            </a:lvl4pPr>
            <a:lvl5pPr rtl="0">
              <a:spcBef>
                <a:spcPts val="0"/>
              </a:spcBef>
              <a:buClr>
                <a:schemeClr val="dk1"/>
              </a:buClr>
              <a:buSzPct val="100000"/>
              <a:buFont typeface="Oswald"/>
              <a:buNone/>
              <a:defRPr sz="3000">
                <a:solidFill>
                  <a:schemeClr val="dk1"/>
                </a:solidFill>
                <a:latin typeface="Oswald"/>
                <a:ea typeface="Oswald"/>
                <a:cs typeface="Oswald"/>
                <a:sym typeface="Oswald"/>
              </a:defRPr>
            </a:lvl5pPr>
            <a:lvl6pPr rtl="0">
              <a:spcBef>
                <a:spcPts val="0"/>
              </a:spcBef>
              <a:buClr>
                <a:schemeClr val="dk1"/>
              </a:buClr>
              <a:buSzPct val="100000"/>
              <a:buFont typeface="Oswald"/>
              <a:buNone/>
              <a:defRPr sz="3000">
                <a:solidFill>
                  <a:schemeClr val="dk1"/>
                </a:solidFill>
                <a:latin typeface="Oswald"/>
                <a:ea typeface="Oswald"/>
                <a:cs typeface="Oswald"/>
                <a:sym typeface="Oswald"/>
              </a:defRPr>
            </a:lvl6pPr>
            <a:lvl7pPr rtl="0">
              <a:spcBef>
                <a:spcPts val="0"/>
              </a:spcBef>
              <a:buClr>
                <a:schemeClr val="dk1"/>
              </a:buClr>
              <a:buSzPct val="100000"/>
              <a:buFont typeface="Oswald"/>
              <a:buNone/>
              <a:defRPr sz="3000">
                <a:solidFill>
                  <a:schemeClr val="dk1"/>
                </a:solidFill>
                <a:latin typeface="Oswald"/>
                <a:ea typeface="Oswald"/>
                <a:cs typeface="Oswald"/>
                <a:sym typeface="Oswald"/>
              </a:defRPr>
            </a:lvl7pPr>
            <a:lvl8pPr rtl="0">
              <a:spcBef>
                <a:spcPts val="0"/>
              </a:spcBef>
              <a:buClr>
                <a:schemeClr val="dk1"/>
              </a:buClr>
              <a:buSzPct val="100000"/>
              <a:buFont typeface="Oswald"/>
              <a:buNone/>
              <a:defRPr sz="3000">
                <a:solidFill>
                  <a:schemeClr val="dk1"/>
                </a:solidFill>
                <a:latin typeface="Oswald"/>
                <a:ea typeface="Oswald"/>
                <a:cs typeface="Oswald"/>
                <a:sym typeface="Oswald"/>
              </a:defRPr>
            </a:lvl8pPr>
            <a:lvl9pPr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6" name="Shape 6"/>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7" name="Shape 7"/>
          <p:cNvSpPr txBox="1"/>
          <p:nvPr>
            <p:ph idx="12" type="sldNum"/>
          </p:nvPr>
        </p:nvSpPr>
        <p:spPr>
          <a:xfrm>
            <a:off x="8490250" y="4681009"/>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6" name="Shape 96"/>
        <p:cNvGrpSpPr/>
        <p:nvPr/>
      </p:nvGrpSpPr>
      <p:grpSpPr>
        <a:xfrm>
          <a:off x="0" y="0"/>
          <a:ext cx="0" cy="0"/>
          <a:chOff x="0" y="0"/>
          <a:chExt cx="0" cy="0"/>
        </a:xfrm>
      </p:grpSpPr>
      <p:grpSp>
        <p:nvGrpSpPr>
          <p:cNvPr id="97" name="Shape 97"/>
          <p:cNvGrpSpPr/>
          <p:nvPr/>
        </p:nvGrpSpPr>
        <p:grpSpPr>
          <a:xfrm>
            <a:off x="33867" y="-70"/>
            <a:ext cx="3409812" cy="2107677"/>
            <a:chOff x="0" y="1493"/>
            <a:chExt cx="3409812" cy="2810236"/>
          </a:xfrm>
        </p:grpSpPr>
        <p:cxnSp>
          <p:nvCxnSpPr>
            <p:cNvPr id="98" name="Shape 98"/>
            <p:cNvCxnSpPr/>
            <p:nvPr/>
          </p:nvCxnSpPr>
          <p:spPr>
            <a:xfrm>
              <a:off x="0" y="245542"/>
              <a:ext cx="3251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99" name="Shape 99"/>
            <p:cNvCxnSpPr/>
            <p:nvPr/>
          </p:nvCxnSpPr>
          <p:spPr>
            <a:xfrm rot="-5400000">
              <a:off x="-1212177" y="1407880"/>
              <a:ext cx="2806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0" name="Shape 100"/>
            <p:cNvCxnSpPr/>
            <p:nvPr/>
          </p:nvCxnSpPr>
          <p:spPr>
            <a:xfrm>
              <a:off x="0" y="474143"/>
              <a:ext cx="26669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1" name="Shape 101"/>
            <p:cNvCxnSpPr/>
            <p:nvPr/>
          </p:nvCxnSpPr>
          <p:spPr>
            <a:xfrm>
              <a:off x="0" y="702743"/>
              <a:ext cx="21675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2" name="Shape 102"/>
            <p:cNvCxnSpPr/>
            <p:nvPr/>
          </p:nvCxnSpPr>
          <p:spPr>
            <a:xfrm>
              <a:off x="0" y="931342"/>
              <a:ext cx="18626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3" name="Shape 103"/>
            <p:cNvCxnSpPr/>
            <p:nvPr/>
          </p:nvCxnSpPr>
          <p:spPr>
            <a:xfrm>
              <a:off x="0" y="1159942"/>
              <a:ext cx="1490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4" name="Shape 104"/>
            <p:cNvCxnSpPr/>
            <p:nvPr/>
          </p:nvCxnSpPr>
          <p:spPr>
            <a:xfrm>
              <a:off x="0" y="1388542"/>
              <a:ext cx="12191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5" name="Shape 105"/>
            <p:cNvCxnSpPr/>
            <p:nvPr/>
          </p:nvCxnSpPr>
          <p:spPr>
            <a:xfrm>
              <a:off x="0" y="1617142"/>
              <a:ext cx="990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6" name="Shape 106"/>
            <p:cNvCxnSpPr/>
            <p:nvPr/>
          </p:nvCxnSpPr>
          <p:spPr>
            <a:xfrm>
              <a:off x="0" y="1845742"/>
              <a:ext cx="745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7" name="Shape 107"/>
            <p:cNvCxnSpPr/>
            <p:nvPr/>
          </p:nvCxnSpPr>
          <p:spPr>
            <a:xfrm>
              <a:off x="0" y="2074342"/>
              <a:ext cx="5333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8" name="Shape 108"/>
            <p:cNvCxnSpPr/>
            <p:nvPr/>
          </p:nvCxnSpPr>
          <p:spPr>
            <a:xfrm>
              <a:off x="0" y="2302943"/>
              <a:ext cx="262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09" name="Shape 109"/>
            <p:cNvCxnSpPr/>
            <p:nvPr/>
          </p:nvCxnSpPr>
          <p:spPr>
            <a:xfrm rot="-5400000">
              <a:off x="-814261" y="1238115"/>
              <a:ext cx="24683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0" name="Shape 110"/>
            <p:cNvCxnSpPr/>
            <p:nvPr/>
          </p:nvCxnSpPr>
          <p:spPr>
            <a:xfrm rot="-5400000">
              <a:off x="-357712" y="1014527"/>
              <a:ext cx="2018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1" name="Shape 111"/>
            <p:cNvCxnSpPr/>
            <p:nvPr/>
          </p:nvCxnSpPr>
          <p:spPr>
            <a:xfrm rot="-5400000">
              <a:off x="-853" y="887576"/>
              <a:ext cx="17639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2" name="Shape 112"/>
            <p:cNvCxnSpPr/>
            <p:nvPr/>
          </p:nvCxnSpPr>
          <p:spPr>
            <a:xfrm rot="-5400000">
              <a:off x="326307" y="790194"/>
              <a:ext cx="15693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3" name="Shape 113"/>
            <p:cNvCxnSpPr/>
            <p:nvPr/>
          </p:nvCxnSpPr>
          <p:spPr>
            <a:xfrm rot="-5400000">
              <a:off x="636516" y="709726"/>
              <a:ext cx="14085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4" name="Shape 114"/>
            <p:cNvCxnSpPr/>
            <p:nvPr/>
          </p:nvCxnSpPr>
          <p:spPr>
            <a:xfrm rot="-5400000">
              <a:off x="972228" y="603961"/>
              <a:ext cx="11967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5" name="Shape 115"/>
            <p:cNvCxnSpPr/>
            <p:nvPr/>
          </p:nvCxnSpPr>
          <p:spPr>
            <a:xfrm rot="-5400000">
              <a:off x="1278236" y="527761"/>
              <a:ext cx="10443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6" name="Shape 116"/>
            <p:cNvCxnSpPr/>
            <p:nvPr/>
          </p:nvCxnSpPr>
          <p:spPr>
            <a:xfrm rot="-5400000">
              <a:off x="1590398" y="440776"/>
              <a:ext cx="879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7" name="Shape 117"/>
            <p:cNvCxnSpPr/>
            <p:nvPr/>
          </p:nvCxnSpPr>
          <p:spPr>
            <a:xfrm rot="-5400000">
              <a:off x="1883657" y="377227"/>
              <a:ext cx="7527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8" name="Shape 118"/>
            <p:cNvCxnSpPr/>
            <p:nvPr/>
          </p:nvCxnSpPr>
          <p:spPr>
            <a:xfrm rot="-5400000">
              <a:off x="2198066" y="292493"/>
              <a:ext cx="583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19" name="Shape 119"/>
            <p:cNvCxnSpPr/>
            <p:nvPr/>
          </p:nvCxnSpPr>
          <p:spPr>
            <a:xfrm rot="-5400000">
              <a:off x="2521027" y="199376"/>
              <a:ext cx="397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0" name="Shape 120"/>
            <p:cNvCxnSpPr/>
            <p:nvPr/>
          </p:nvCxnSpPr>
          <p:spPr>
            <a:xfrm rot="-5400000">
              <a:off x="2801688" y="148627"/>
              <a:ext cx="295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1" name="Shape 121"/>
            <p:cNvCxnSpPr/>
            <p:nvPr/>
          </p:nvCxnSpPr>
          <p:spPr>
            <a:xfrm rot="-5400000">
              <a:off x="3079242" y="102444"/>
              <a:ext cx="201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2" name="Shape 122"/>
            <p:cNvCxnSpPr/>
            <p:nvPr/>
          </p:nvCxnSpPr>
          <p:spPr>
            <a:xfrm rot="-5400000">
              <a:off x="3324762" y="85076"/>
              <a:ext cx="168600" cy="1500"/>
            </a:xfrm>
            <a:prstGeom prst="straightConnector1">
              <a:avLst/>
            </a:prstGeom>
            <a:noFill/>
            <a:ln cap="flat" cmpd="sng" w="12700">
              <a:solidFill>
                <a:srgbClr val="B7CCE4">
                  <a:alpha val="53730"/>
                </a:srgbClr>
              </a:solidFill>
              <a:prstDash val="solid"/>
              <a:round/>
              <a:headEnd len="med" w="med" type="none"/>
              <a:tailEnd len="med" w="med" type="none"/>
            </a:ln>
          </p:spPr>
        </p:cxnSp>
      </p:grpSp>
      <p:sp>
        <p:nvSpPr>
          <p:cNvPr id="123" name="Shape 123"/>
          <p:cNvSpPr txBox="1"/>
          <p:nvPr>
            <p:ph type="title"/>
          </p:nvPr>
        </p:nvSpPr>
        <p:spPr>
          <a:xfrm>
            <a:off x="457200" y="205978"/>
            <a:ext cx="8229600" cy="857400"/>
          </a:xfrm>
          <a:prstGeom prst="rect">
            <a:avLst/>
          </a:prstGeom>
          <a:noFill/>
          <a:ln>
            <a:noFill/>
          </a:ln>
        </p:spPr>
        <p:txBody>
          <a:bodyPr anchorCtr="0" anchor="b" bIns="91425" lIns="91425" rIns="91425" tIns="91425"/>
          <a:lstStyle>
            <a:lvl1pPr rtl="0">
              <a:spcBef>
                <a:spcPts val="0"/>
              </a:spcBef>
              <a:buClr>
                <a:schemeClr val="lt1"/>
              </a:buClr>
              <a:buSzPct val="100000"/>
              <a:buNone/>
              <a:defRPr sz="4400">
                <a:solidFill>
                  <a:schemeClr val="lt1"/>
                </a:solidFill>
              </a:defRPr>
            </a:lvl1pPr>
            <a:lvl2pPr rtl="0">
              <a:spcBef>
                <a:spcPts val="0"/>
              </a:spcBef>
              <a:buClr>
                <a:schemeClr val="lt1"/>
              </a:buClr>
              <a:buSzPct val="100000"/>
              <a:buNone/>
              <a:defRPr sz="4400">
                <a:solidFill>
                  <a:schemeClr val="lt1"/>
                </a:solidFill>
              </a:defRPr>
            </a:lvl2pPr>
            <a:lvl3pPr rtl="0">
              <a:spcBef>
                <a:spcPts val="0"/>
              </a:spcBef>
              <a:buClr>
                <a:schemeClr val="lt1"/>
              </a:buClr>
              <a:buSzPct val="100000"/>
              <a:buNone/>
              <a:defRPr sz="4400">
                <a:solidFill>
                  <a:schemeClr val="lt1"/>
                </a:solidFill>
              </a:defRPr>
            </a:lvl3pPr>
            <a:lvl4pPr rtl="0">
              <a:spcBef>
                <a:spcPts val="0"/>
              </a:spcBef>
              <a:buClr>
                <a:schemeClr val="lt1"/>
              </a:buClr>
              <a:buSzPct val="100000"/>
              <a:buNone/>
              <a:defRPr sz="4400">
                <a:solidFill>
                  <a:schemeClr val="lt1"/>
                </a:solidFill>
              </a:defRPr>
            </a:lvl4pPr>
            <a:lvl5pPr rtl="0">
              <a:spcBef>
                <a:spcPts val="0"/>
              </a:spcBef>
              <a:buClr>
                <a:schemeClr val="lt1"/>
              </a:buClr>
              <a:buSzPct val="100000"/>
              <a:buNone/>
              <a:defRPr sz="4400">
                <a:solidFill>
                  <a:schemeClr val="lt1"/>
                </a:solidFill>
              </a:defRPr>
            </a:lvl5pPr>
            <a:lvl6pPr rtl="0">
              <a:spcBef>
                <a:spcPts val="0"/>
              </a:spcBef>
              <a:buClr>
                <a:schemeClr val="lt1"/>
              </a:buClr>
              <a:buSzPct val="100000"/>
              <a:buNone/>
              <a:defRPr sz="4400">
                <a:solidFill>
                  <a:schemeClr val="lt1"/>
                </a:solidFill>
              </a:defRPr>
            </a:lvl6pPr>
            <a:lvl7pPr rtl="0">
              <a:spcBef>
                <a:spcPts val="0"/>
              </a:spcBef>
              <a:buClr>
                <a:schemeClr val="lt1"/>
              </a:buClr>
              <a:buSzPct val="100000"/>
              <a:buNone/>
              <a:defRPr sz="4400">
                <a:solidFill>
                  <a:schemeClr val="lt1"/>
                </a:solidFill>
              </a:defRPr>
            </a:lvl7pPr>
            <a:lvl8pPr rtl="0">
              <a:spcBef>
                <a:spcPts val="0"/>
              </a:spcBef>
              <a:buClr>
                <a:schemeClr val="lt1"/>
              </a:buClr>
              <a:buSzPct val="100000"/>
              <a:buNone/>
              <a:defRPr sz="4400">
                <a:solidFill>
                  <a:schemeClr val="lt1"/>
                </a:solidFill>
              </a:defRPr>
            </a:lvl8pPr>
            <a:lvl9pPr rtl="0">
              <a:spcBef>
                <a:spcPts val="0"/>
              </a:spcBef>
              <a:buClr>
                <a:schemeClr val="lt1"/>
              </a:buClr>
              <a:buSzPct val="100000"/>
              <a:buNone/>
              <a:defRPr sz="4400">
                <a:solidFill>
                  <a:schemeClr val="lt1"/>
                </a:solidFill>
              </a:defRPr>
            </a:lvl9pPr>
          </a:lstStyle>
          <a:p/>
        </p:txBody>
      </p:sp>
      <p:sp>
        <p:nvSpPr>
          <p:cNvPr id="124" name="Shape 124"/>
          <p:cNvSpPr txBox="1"/>
          <p:nvPr>
            <p:ph idx="1" type="body"/>
          </p:nvPr>
        </p:nvSpPr>
        <p:spPr>
          <a:xfrm>
            <a:off x="457200" y="1200150"/>
            <a:ext cx="8229600" cy="3394500"/>
          </a:xfrm>
          <a:prstGeom prst="rect">
            <a:avLst/>
          </a:prstGeom>
          <a:noFill/>
          <a:ln>
            <a:noFill/>
          </a:ln>
        </p:spPr>
        <p:txBody>
          <a:bodyPr anchorCtr="0" anchor="t" bIns="91425" lIns="91425" rIns="91425" tIns="91425"/>
          <a:lstStyle>
            <a:lvl1pPr rtl="0">
              <a:spcBef>
                <a:spcPts val="0"/>
              </a:spcBef>
              <a:buClr>
                <a:schemeClr val="dk2"/>
              </a:buClr>
              <a:buSzPct val="100000"/>
              <a:defRPr sz="1800">
                <a:solidFill>
                  <a:schemeClr val="dk2"/>
                </a:solidFill>
              </a:defRPr>
            </a:lvl1pPr>
            <a:lvl2pPr rtl="0">
              <a:spcBef>
                <a:spcPts val="360"/>
              </a:spcBef>
              <a:buClr>
                <a:schemeClr val="dk2"/>
              </a:buClr>
              <a:buSzPct val="100000"/>
              <a:defRPr sz="1800">
                <a:solidFill>
                  <a:schemeClr val="dk2"/>
                </a:solidFill>
              </a:defRPr>
            </a:lvl2pPr>
            <a:lvl3pPr rtl="0">
              <a:spcBef>
                <a:spcPts val="360"/>
              </a:spcBef>
              <a:buClr>
                <a:schemeClr val="dk2"/>
              </a:buClr>
              <a:buSzPct val="100000"/>
              <a:defRPr sz="1800">
                <a:solidFill>
                  <a:schemeClr val="dk2"/>
                </a:solidFill>
              </a:defRPr>
            </a:lvl3pPr>
            <a:lvl4pPr rtl="0">
              <a:spcBef>
                <a:spcPts val="360"/>
              </a:spcBef>
              <a:buClr>
                <a:schemeClr val="dk2"/>
              </a:buClr>
              <a:buSzPct val="100000"/>
              <a:defRPr sz="1800">
                <a:solidFill>
                  <a:schemeClr val="dk2"/>
                </a:solidFill>
              </a:defRPr>
            </a:lvl4pPr>
            <a:lvl5pPr rtl="0">
              <a:spcBef>
                <a:spcPts val="360"/>
              </a:spcBef>
              <a:buClr>
                <a:schemeClr val="dk2"/>
              </a:buClr>
              <a:buSzPct val="100000"/>
              <a:defRPr sz="1800">
                <a:solidFill>
                  <a:schemeClr val="dk2"/>
                </a:solidFill>
              </a:defRPr>
            </a:lvl5pPr>
            <a:lvl6pPr rtl="0">
              <a:spcBef>
                <a:spcPts val="360"/>
              </a:spcBef>
              <a:buClr>
                <a:schemeClr val="dk2"/>
              </a:buClr>
              <a:buSzPct val="100000"/>
              <a:defRPr sz="1800">
                <a:solidFill>
                  <a:schemeClr val="dk2"/>
                </a:solidFill>
              </a:defRPr>
            </a:lvl6pPr>
            <a:lvl7pPr rtl="0">
              <a:spcBef>
                <a:spcPts val="360"/>
              </a:spcBef>
              <a:buClr>
                <a:schemeClr val="dk2"/>
              </a:buClr>
              <a:buSzPct val="100000"/>
              <a:defRPr sz="1800">
                <a:solidFill>
                  <a:schemeClr val="dk2"/>
                </a:solidFill>
              </a:defRPr>
            </a:lvl7pPr>
            <a:lvl8pPr rtl="0">
              <a:spcBef>
                <a:spcPts val="360"/>
              </a:spcBef>
              <a:buClr>
                <a:schemeClr val="dk2"/>
              </a:buClr>
              <a:buSzPct val="100000"/>
              <a:defRPr sz="1800">
                <a:solidFill>
                  <a:schemeClr val="dk2"/>
                </a:solidFill>
              </a:defRPr>
            </a:lvl8pPr>
            <a:lvl9pPr rtl="0">
              <a:spcBef>
                <a:spcPts val="360"/>
              </a:spcBef>
              <a:buClr>
                <a:schemeClr val="dk2"/>
              </a:buClr>
              <a:buSzPct val="100000"/>
              <a:defRPr sz="1800">
                <a:solidFill>
                  <a:schemeClr val="dk2"/>
                </a:solidFill>
              </a:defRPr>
            </a:lvl9pPr>
          </a:lstStyle>
          <a:p/>
        </p:txBody>
      </p:sp>
      <p:grpSp>
        <p:nvGrpSpPr>
          <p:cNvPr id="125" name="Shape 125"/>
          <p:cNvGrpSpPr/>
          <p:nvPr/>
        </p:nvGrpSpPr>
        <p:grpSpPr>
          <a:xfrm rot="10800000">
            <a:off x="5734187" y="3035893"/>
            <a:ext cx="3409812" cy="2107677"/>
            <a:chOff x="0" y="1493"/>
            <a:chExt cx="3409812" cy="2810236"/>
          </a:xfrm>
        </p:grpSpPr>
        <p:cxnSp>
          <p:nvCxnSpPr>
            <p:cNvPr id="126" name="Shape 126"/>
            <p:cNvCxnSpPr/>
            <p:nvPr/>
          </p:nvCxnSpPr>
          <p:spPr>
            <a:xfrm>
              <a:off x="0" y="245542"/>
              <a:ext cx="3251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7" name="Shape 127"/>
            <p:cNvCxnSpPr/>
            <p:nvPr/>
          </p:nvCxnSpPr>
          <p:spPr>
            <a:xfrm rot="-5400000">
              <a:off x="-1212177" y="1407880"/>
              <a:ext cx="2806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8" name="Shape 128"/>
            <p:cNvCxnSpPr/>
            <p:nvPr/>
          </p:nvCxnSpPr>
          <p:spPr>
            <a:xfrm>
              <a:off x="0" y="474143"/>
              <a:ext cx="26669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29" name="Shape 129"/>
            <p:cNvCxnSpPr/>
            <p:nvPr/>
          </p:nvCxnSpPr>
          <p:spPr>
            <a:xfrm>
              <a:off x="0" y="702743"/>
              <a:ext cx="21675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0" name="Shape 130"/>
            <p:cNvCxnSpPr/>
            <p:nvPr/>
          </p:nvCxnSpPr>
          <p:spPr>
            <a:xfrm>
              <a:off x="0" y="931342"/>
              <a:ext cx="18626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1" name="Shape 131"/>
            <p:cNvCxnSpPr/>
            <p:nvPr/>
          </p:nvCxnSpPr>
          <p:spPr>
            <a:xfrm>
              <a:off x="0" y="1159942"/>
              <a:ext cx="1490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2" name="Shape 132"/>
            <p:cNvCxnSpPr/>
            <p:nvPr/>
          </p:nvCxnSpPr>
          <p:spPr>
            <a:xfrm>
              <a:off x="0" y="1388542"/>
              <a:ext cx="12191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3" name="Shape 133"/>
            <p:cNvCxnSpPr/>
            <p:nvPr/>
          </p:nvCxnSpPr>
          <p:spPr>
            <a:xfrm>
              <a:off x="0" y="1617142"/>
              <a:ext cx="990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4" name="Shape 134"/>
            <p:cNvCxnSpPr/>
            <p:nvPr/>
          </p:nvCxnSpPr>
          <p:spPr>
            <a:xfrm>
              <a:off x="0" y="1845742"/>
              <a:ext cx="745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5" name="Shape 135"/>
            <p:cNvCxnSpPr/>
            <p:nvPr/>
          </p:nvCxnSpPr>
          <p:spPr>
            <a:xfrm>
              <a:off x="0" y="2074342"/>
              <a:ext cx="5333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6" name="Shape 136"/>
            <p:cNvCxnSpPr/>
            <p:nvPr/>
          </p:nvCxnSpPr>
          <p:spPr>
            <a:xfrm>
              <a:off x="0" y="2302943"/>
              <a:ext cx="262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7" name="Shape 137"/>
            <p:cNvCxnSpPr/>
            <p:nvPr/>
          </p:nvCxnSpPr>
          <p:spPr>
            <a:xfrm rot="-5400000">
              <a:off x="-814261" y="1238115"/>
              <a:ext cx="24683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8" name="Shape 138"/>
            <p:cNvCxnSpPr/>
            <p:nvPr/>
          </p:nvCxnSpPr>
          <p:spPr>
            <a:xfrm rot="-5400000">
              <a:off x="-357712" y="1014527"/>
              <a:ext cx="20180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39" name="Shape 139"/>
            <p:cNvCxnSpPr/>
            <p:nvPr/>
          </p:nvCxnSpPr>
          <p:spPr>
            <a:xfrm rot="-5400000">
              <a:off x="-853" y="887576"/>
              <a:ext cx="17639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0" name="Shape 140"/>
            <p:cNvCxnSpPr/>
            <p:nvPr/>
          </p:nvCxnSpPr>
          <p:spPr>
            <a:xfrm rot="-5400000">
              <a:off x="326307" y="790194"/>
              <a:ext cx="15693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1" name="Shape 141"/>
            <p:cNvCxnSpPr/>
            <p:nvPr/>
          </p:nvCxnSpPr>
          <p:spPr>
            <a:xfrm rot="-5400000">
              <a:off x="636516" y="709726"/>
              <a:ext cx="14085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2" name="Shape 142"/>
            <p:cNvCxnSpPr/>
            <p:nvPr/>
          </p:nvCxnSpPr>
          <p:spPr>
            <a:xfrm rot="-5400000">
              <a:off x="972228" y="603961"/>
              <a:ext cx="11967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3" name="Shape 143"/>
            <p:cNvCxnSpPr/>
            <p:nvPr/>
          </p:nvCxnSpPr>
          <p:spPr>
            <a:xfrm rot="-5400000">
              <a:off x="1278236" y="527761"/>
              <a:ext cx="10443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4" name="Shape 144"/>
            <p:cNvCxnSpPr/>
            <p:nvPr/>
          </p:nvCxnSpPr>
          <p:spPr>
            <a:xfrm rot="-5400000">
              <a:off x="1590398" y="440776"/>
              <a:ext cx="879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5" name="Shape 145"/>
            <p:cNvCxnSpPr/>
            <p:nvPr/>
          </p:nvCxnSpPr>
          <p:spPr>
            <a:xfrm rot="-5400000">
              <a:off x="1883657" y="377227"/>
              <a:ext cx="7527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6" name="Shape 146"/>
            <p:cNvCxnSpPr/>
            <p:nvPr/>
          </p:nvCxnSpPr>
          <p:spPr>
            <a:xfrm rot="-5400000">
              <a:off x="2198066" y="292493"/>
              <a:ext cx="583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7" name="Shape 147"/>
            <p:cNvCxnSpPr/>
            <p:nvPr/>
          </p:nvCxnSpPr>
          <p:spPr>
            <a:xfrm rot="-5400000">
              <a:off x="2521027" y="199376"/>
              <a:ext cx="397200"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8" name="Shape 148"/>
            <p:cNvCxnSpPr/>
            <p:nvPr/>
          </p:nvCxnSpPr>
          <p:spPr>
            <a:xfrm rot="-5400000">
              <a:off x="2801688" y="148627"/>
              <a:ext cx="2954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49" name="Shape 149"/>
            <p:cNvCxnSpPr/>
            <p:nvPr/>
          </p:nvCxnSpPr>
          <p:spPr>
            <a:xfrm rot="-5400000">
              <a:off x="3079242" y="102444"/>
              <a:ext cx="201599" cy="1500"/>
            </a:xfrm>
            <a:prstGeom prst="straightConnector1">
              <a:avLst/>
            </a:prstGeom>
            <a:noFill/>
            <a:ln cap="flat" cmpd="sng" w="12700">
              <a:solidFill>
                <a:srgbClr val="B7CCE4">
                  <a:alpha val="53730"/>
                </a:srgbClr>
              </a:solidFill>
              <a:prstDash val="solid"/>
              <a:round/>
              <a:headEnd len="med" w="med" type="none"/>
              <a:tailEnd len="med" w="med" type="none"/>
            </a:ln>
          </p:spPr>
        </p:cxnSp>
        <p:cxnSp>
          <p:nvCxnSpPr>
            <p:cNvPr id="150" name="Shape 150"/>
            <p:cNvCxnSpPr/>
            <p:nvPr/>
          </p:nvCxnSpPr>
          <p:spPr>
            <a:xfrm rot="-5400000">
              <a:off x="3324762" y="85076"/>
              <a:ext cx="168600" cy="1500"/>
            </a:xfrm>
            <a:prstGeom prst="straightConnector1">
              <a:avLst/>
            </a:prstGeom>
            <a:noFill/>
            <a:ln cap="flat" cmpd="sng" w="12700">
              <a:solidFill>
                <a:srgbClr val="B7CCE4">
                  <a:alpha val="53730"/>
                </a:srgbClr>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351" name="Shape 351"/>
        <p:cNvGrpSpPr/>
        <p:nvPr/>
      </p:nvGrpSpPr>
      <p:grpSpPr>
        <a:xfrm>
          <a:off x="0" y="0"/>
          <a:ext cx="0" cy="0"/>
          <a:chOff x="0" y="0"/>
          <a:chExt cx="0" cy="0"/>
        </a:xfrm>
      </p:grpSpPr>
      <p:sp>
        <p:nvSpPr>
          <p:cNvPr id="352" name="Shape 352"/>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353" name="Shape 353"/>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354" name="Shape 354"/>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0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0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hyperlink" Target="http://www.sitepoint.com/javascript-custom-event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bit.ly/js-reference" TargetMode="External"/><Relationship Id="rId4" Type="http://schemas.openxmlformats.org/officeDocument/2006/relationships/image" Target="../media/image0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 name="Shape 54"/>
        <p:cNvGrpSpPr/>
        <p:nvPr/>
      </p:nvGrpSpPr>
      <p:grpSpPr>
        <a:xfrm>
          <a:off x="0" y="0"/>
          <a:ext cx="0" cy="0"/>
          <a:chOff x="0" y="0"/>
          <a:chExt cx="0" cy="0"/>
        </a:xfrm>
      </p:grpSpPr>
      <p:sp>
        <p:nvSpPr>
          <p:cNvPr id="55" name="Shape 55"/>
          <p:cNvSpPr txBox="1"/>
          <p:nvPr>
            <p:ph idx="1" type="subTitle"/>
          </p:nvPr>
        </p:nvSpPr>
        <p:spPr>
          <a:xfrm>
            <a:off x="192450" y="1373550"/>
            <a:ext cx="8759099" cy="784799"/>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Come in, sit down, stretch, and get to work on this:</a:t>
            </a:r>
          </a:p>
        </p:txBody>
      </p:sp>
      <p:sp>
        <p:nvSpPr>
          <p:cNvPr id="56" name="Shape 56"/>
          <p:cNvSpPr txBox="1"/>
          <p:nvPr>
            <p:ph type="ctrTitle"/>
          </p:nvPr>
        </p:nvSpPr>
        <p:spPr>
          <a:xfrm>
            <a:off x="765825" y="55567"/>
            <a:ext cx="7772400" cy="1159799"/>
          </a:xfrm>
          <a:prstGeom prst="rect">
            <a:avLst/>
          </a:prstGeom>
        </p:spPr>
        <p:txBody>
          <a:bodyPr anchorCtr="0" anchor="b" bIns="91425" lIns="91425" rIns="91425" tIns="91425">
            <a:noAutofit/>
          </a:bodyPr>
          <a:lstStyle/>
          <a:p>
            <a:pPr lvl="0" rtl="0">
              <a:spcBef>
                <a:spcPts val="0"/>
              </a:spcBef>
              <a:buNone/>
            </a:pPr>
            <a:r>
              <a:rPr lang="en"/>
              <a:t>Welcome Back!</a:t>
            </a:r>
          </a:p>
        </p:txBody>
      </p:sp>
      <p:sp>
        <p:nvSpPr>
          <p:cNvPr id="57" name="Shape 57"/>
          <p:cNvSpPr txBox="1"/>
          <p:nvPr/>
        </p:nvSpPr>
        <p:spPr>
          <a:xfrm>
            <a:off x="574800" y="1872850"/>
            <a:ext cx="8053499" cy="2764500"/>
          </a:xfrm>
          <a:prstGeom prst="rect">
            <a:avLst/>
          </a:prstGeom>
          <a:noFill/>
          <a:ln>
            <a:noFill/>
          </a:ln>
        </p:spPr>
        <p:txBody>
          <a:bodyPr anchorCtr="0" anchor="t" bIns="91425" lIns="91425" rIns="91425" tIns="91425">
            <a:noAutofit/>
          </a:bodyPr>
          <a:lstStyle/>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Make a new Javascript file: app.js (or main.js or whatever you want to call it) in your project folder</a:t>
            </a: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Add this code to your js (javascript) file:</a:t>
            </a:r>
          </a:p>
          <a:p>
            <a:pPr rtl="0">
              <a:spcBef>
                <a:spcPts val="0"/>
              </a:spcBef>
              <a:buNone/>
            </a:pPr>
            <a:r>
              <a:t/>
            </a:r>
            <a:endParaRPr sz="1700">
              <a:solidFill>
                <a:srgbClr val="FFFFFF"/>
              </a:solidFill>
              <a:latin typeface="Average"/>
              <a:ea typeface="Average"/>
              <a:cs typeface="Average"/>
              <a:sym typeface="Average"/>
            </a:endParaRPr>
          </a:p>
          <a:p>
            <a:pPr rtl="0">
              <a:spcBef>
                <a:spcPts val="0"/>
              </a:spcBef>
              <a:buNone/>
            </a:pPr>
            <a:r>
              <a:t/>
            </a:r>
            <a:endParaRPr sz="1700">
              <a:solidFill>
                <a:srgbClr val="FFFFFF"/>
              </a:solidFill>
              <a:latin typeface="Average"/>
              <a:ea typeface="Average"/>
              <a:cs typeface="Average"/>
              <a:sym typeface="Average"/>
            </a:endParaRPr>
          </a:p>
          <a:p>
            <a:pPr rtl="0">
              <a:spcBef>
                <a:spcPts val="0"/>
              </a:spcBef>
              <a:buNone/>
            </a:pPr>
            <a:r>
              <a:t/>
            </a:r>
            <a:endParaRPr sz="1700">
              <a:solidFill>
                <a:srgbClr val="FFFFFF"/>
              </a:solidFill>
              <a:latin typeface="Average"/>
              <a:ea typeface="Average"/>
              <a:cs typeface="Average"/>
              <a:sym typeface="Average"/>
            </a:endParaRPr>
          </a:p>
          <a:p>
            <a:pPr rtl="0">
              <a:spcBef>
                <a:spcPts val="0"/>
              </a:spcBef>
              <a:buNone/>
            </a:pPr>
            <a:r>
              <a:t/>
            </a:r>
            <a:endParaRPr sz="1700">
              <a:solidFill>
                <a:srgbClr val="FFFFFF"/>
              </a:solidFill>
              <a:latin typeface="Average"/>
              <a:ea typeface="Average"/>
              <a:cs typeface="Average"/>
              <a:sym typeface="Average"/>
            </a:endParaRPr>
          </a:p>
          <a:p>
            <a:pPr lvl="0" rtl="0">
              <a:spcBef>
                <a:spcPts val="0"/>
              </a:spcBef>
              <a:buNone/>
            </a:pPr>
            <a:r>
              <a:t/>
            </a:r>
            <a:endParaRPr sz="1700">
              <a:solidFill>
                <a:srgbClr val="FFFFFF"/>
              </a:solidFill>
              <a:latin typeface="Average"/>
              <a:ea typeface="Average"/>
              <a:cs typeface="Average"/>
              <a:sym typeface="Average"/>
            </a:endParaRP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Add the appropriate tags in your index.html to add the script to your page.</a:t>
            </a: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Enjoy your new editable page!</a:t>
            </a:r>
          </a:p>
          <a:p>
            <a:pPr indent="-336550" lvl="0" marL="457200" rtl="0">
              <a:spcBef>
                <a:spcPts val="0"/>
              </a:spcBef>
              <a:buClr>
                <a:srgbClr val="FFFFFF"/>
              </a:buClr>
              <a:buSzPct val="100000"/>
              <a:buFont typeface="Average"/>
              <a:buAutoNum type="arabicParenR"/>
            </a:pPr>
            <a:r>
              <a:rPr lang="en" sz="1700">
                <a:solidFill>
                  <a:srgbClr val="FFFFFF"/>
                </a:solidFill>
                <a:latin typeface="Average"/>
                <a:ea typeface="Average"/>
                <a:cs typeface="Average"/>
                <a:sym typeface="Average"/>
              </a:rPr>
              <a:t>The current page we’ve been working on is (and will always be) at bit.ly/hackduke15app</a:t>
            </a:r>
          </a:p>
        </p:txBody>
      </p:sp>
      <p:sp>
        <p:nvSpPr>
          <p:cNvPr id="58" name="Shape 58"/>
          <p:cNvSpPr txBox="1"/>
          <p:nvPr/>
        </p:nvSpPr>
        <p:spPr>
          <a:xfrm>
            <a:off x="1075775" y="2858150"/>
            <a:ext cx="6918600" cy="1065300"/>
          </a:xfrm>
          <a:prstGeom prst="rect">
            <a:avLst/>
          </a:prstGeom>
          <a:solidFill>
            <a:srgbClr val="434343"/>
          </a:solidFill>
          <a:ln>
            <a:noFill/>
          </a:ln>
        </p:spPr>
        <p:txBody>
          <a:bodyPr anchorCtr="0" anchor="t" bIns="91425" lIns="91425" rIns="91425" tIns="91425">
            <a:noAutofit/>
          </a:bodyPr>
          <a:lstStyle/>
          <a:p>
            <a:pPr rtl="0">
              <a:spcBef>
                <a:spcPts val="0"/>
              </a:spcBef>
              <a:buNone/>
            </a:pPr>
            <a:r>
              <a:rPr lang="en">
                <a:solidFill>
                  <a:srgbClr val="F3F3F3"/>
                </a:solidFill>
                <a:latin typeface="Consolas"/>
                <a:ea typeface="Consolas"/>
                <a:cs typeface="Consolas"/>
                <a:sym typeface="Consolas"/>
              </a:rPr>
              <a:t>document.body.contentEditable = </a:t>
            </a:r>
            <a:r>
              <a:rPr lang="en">
                <a:solidFill>
                  <a:srgbClr val="FF9900"/>
                </a:solidFill>
                <a:latin typeface="Consolas"/>
                <a:ea typeface="Consolas"/>
                <a:cs typeface="Consolas"/>
                <a:sym typeface="Consolas"/>
              </a:rPr>
              <a:t>'true'</a:t>
            </a:r>
            <a:r>
              <a:rPr lang="en">
                <a:solidFill>
                  <a:srgbClr val="F3F3F3"/>
                </a:solidFill>
                <a:latin typeface="Consolas"/>
                <a:ea typeface="Consolas"/>
                <a:cs typeface="Consolas"/>
                <a:sym typeface="Consolas"/>
              </a:rPr>
              <a:t>;</a:t>
            </a:r>
          </a:p>
          <a:p>
            <a:pPr rtl="0">
              <a:spcBef>
                <a:spcPts val="0"/>
              </a:spcBef>
              <a:buNone/>
            </a:pPr>
            <a:r>
              <a:rPr lang="en">
                <a:solidFill>
                  <a:srgbClr val="F3F3F3"/>
                </a:solidFill>
                <a:latin typeface="Consolas"/>
                <a:ea typeface="Consolas"/>
                <a:cs typeface="Consolas"/>
                <a:sym typeface="Consolas"/>
              </a:rPr>
              <a:t>document.designMode = </a:t>
            </a:r>
            <a:r>
              <a:rPr lang="en">
                <a:solidFill>
                  <a:srgbClr val="FF9900"/>
                </a:solidFill>
                <a:latin typeface="Consolas"/>
                <a:ea typeface="Consolas"/>
                <a:cs typeface="Consolas"/>
                <a:sym typeface="Consolas"/>
              </a:rPr>
              <a:t>'on'</a:t>
            </a:r>
            <a:r>
              <a:rPr lang="en">
                <a:solidFill>
                  <a:srgbClr val="F3F3F3"/>
                </a:solidFill>
                <a:latin typeface="Consolas"/>
                <a:ea typeface="Consolas"/>
                <a:cs typeface="Consolas"/>
                <a:sym typeface="Consolas"/>
              </a:rPr>
              <a:t>;</a:t>
            </a:r>
          </a:p>
          <a:p>
            <a:pPr rtl="0">
              <a:spcBef>
                <a:spcPts val="0"/>
              </a:spcBef>
              <a:buNone/>
            </a:pPr>
            <a:r>
              <a:rPr lang="en">
                <a:solidFill>
                  <a:srgbClr val="F3F3F3"/>
                </a:solidFill>
                <a:latin typeface="Consolas"/>
                <a:ea typeface="Consolas"/>
                <a:cs typeface="Consolas"/>
                <a:sym typeface="Consolas"/>
              </a:rPr>
              <a:t>alert(</a:t>
            </a:r>
            <a:r>
              <a:rPr lang="en">
                <a:solidFill>
                  <a:srgbClr val="FF9900"/>
                </a:solidFill>
                <a:latin typeface="Consolas"/>
                <a:ea typeface="Consolas"/>
                <a:cs typeface="Consolas"/>
                <a:sym typeface="Consolas"/>
              </a:rPr>
              <a:t>'Page editing enabled!'</a:t>
            </a:r>
            <a:r>
              <a:rPr lang="en">
                <a:solidFill>
                  <a:srgbClr val="F3F3F3"/>
                </a:solidFill>
                <a:latin typeface="Consolas"/>
                <a:ea typeface="Consolas"/>
                <a:cs typeface="Consolas"/>
                <a:sym typeface="Consolas"/>
              </a:rPr>
              <a:t>);</a:t>
            </a:r>
          </a:p>
          <a:p>
            <a:pPr>
              <a:spcBef>
                <a:spcPts val="0"/>
              </a:spcBef>
              <a:buNone/>
            </a:pPr>
            <a:r>
              <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know</a:t>
            </a:r>
          </a:p>
        </p:txBody>
      </p:sp>
      <p:sp>
        <p:nvSpPr>
          <p:cNvPr id="200" name="Shape 200"/>
          <p:cNvSpPr txBox="1"/>
          <p:nvPr>
            <p:ph idx="1" type="body"/>
          </p:nvPr>
        </p:nvSpPr>
        <p:spPr>
          <a:xfrm>
            <a:off x="224625" y="1278525"/>
            <a:ext cx="8443799" cy="3630300"/>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Functions of the DOM:</a:t>
            </a:r>
          </a:p>
          <a:p>
            <a:pPr indent="-228600" lvl="1" marL="914400" rtl="0">
              <a:spcBef>
                <a:spcPts val="1000"/>
              </a:spcBef>
              <a:spcAft>
                <a:spcPts val="1000"/>
              </a:spcAft>
              <a:buSzPct val="100000"/>
            </a:pPr>
            <a:r>
              <a:rPr lang="en" sz="3600"/>
              <a:t>Select elements using CSS selectors</a:t>
            </a:r>
          </a:p>
          <a:p>
            <a:pPr indent="-228600" lvl="1" marL="914400" rtl="0">
              <a:spcBef>
                <a:spcPts val="1000"/>
              </a:spcBef>
              <a:spcAft>
                <a:spcPts val="1000"/>
              </a:spcAft>
              <a:buSzPct val="100000"/>
            </a:pPr>
            <a:r>
              <a:rPr lang="en" sz="3600"/>
              <a:t>Create new elements</a:t>
            </a:r>
          </a:p>
          <a:p>
            <a:pPr indent="-228600" lvl="1" marL="914400" rtl="0">
              <a:spcBef>
                <a:spcPts val="1000"/>
              </a:spcBef>
              <a:spcAft>
                <a:spcPts val="1000"/>
              </a:spcAft>
              <a:buSzPct val="100000"/>
            </a:pPr>
            <a:r>
              <a:rPr lang="en" sz="3600"/>
              <a:t>Add/modify attributes</a:t>
            </a:r>
          </a:p>
          <a:p>
            <a:pPr indent="-228600" lvl="1" marL="914400" rtl="0">
              <a:spcBef>
                <a:spcPts val="1000"/>
              </a:spcBef>
              <a:spcAft>
                <a:spcPts val="1000"/>
              </a:spcAft>
              <a:buSzPct val="100000"/>
            </a:pPr>
            <a:r>
              <a:rPr lang="en" sz="3600"/>
              <a:t>Listen to events</a:t>
            </a:r>
          </a:p>
          <a:p>
            <a:pPr lvl="0" rtl="0">
              <a:spcBef>
                <a:spcPts val="1000"/>
              </a:spcBef>
              <a:spcAft>
                <a:spcPts val="1000"/>
              </a:spcAft>
              <a:buNone/>
            </a:pPr>
            <a:r>
              <a:t/>
            </a:r>
            <a:endParaRPr sz="3600"/>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know</a:t>
            </a:r>
          </a:p>
        </p:txBody>
      </p:sp>
      <p:sp>
        <p:nvSpPr>
          <p:cNvPr id="206" name="Shape 206"/>
          <p:cNvSpPr txBox="1"/>
          <p:nvPr>
            <p:ph idx="1" type="body"/>
          </p:nvPr>
        </p:nvSpPr>
        <p:spPr>
          <a:xfrm>
            <a:off x="224625" y="1278525"/>
            <a:ext cx="8443799" cy="3630300"/>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Functions on the DOM:</a:t>
            </a:r>
          </a:p>
          <a:p>
            <a:pPr indent="-228600" lvl="1" marL="914400" rtl="0">
              <a:spcBef>
                <a:spcPts val="1000"/>
              </a:spcBef>
              <a:spcAft>
                <a:spcPts val="1000"/>
              </a:spcAft>
              <a:buSzPct val="100000"/>
              <a:buFont typeface="Consolas"/>
            </a:pPr>
            <a:r>
              <a:rPr lang="en" sz="2400">
                <a:latin typeface="Consolas"/>
                <a:ea typeface="Consolas"/>
                <a:cs typeface="Consolas"/>
                <a:sym typeface="Consolas"/>
              </a:rPr>
              <a:t>(document || HTMLElement).querySelector</a:t>
            </a:r>
            <a:br>
              <a:rPr lang="en" sz="2400">
                <a:latin typeface="Consolas"/>
                <a:ea typeface="Consolas"/>
                <a:cs typeface="Consolas"/>
                <a:sym typeface="Consolas"/>
              </a:rPr>
            </a:br>
            <a:r>
              <a:rPr lang="en" sz="2400">
                <a:latin typeface="Consolas"/>
                <a:ea typeface="Consolas"/>
                <a:cs typeface="Consolas"/>
                <a:sym typeface="Consolas"/>
              </a:rPr>
              <a:t>(document || HTMLElement).querySelectorAll</a:t>
            </a:r>
          </a:p>
          <a:p>
            <a:pPr indent="-228600" lvl="1" marL="914400" rtl="0">
              <a:spcBef>
                <a:spcPts val="1000"/>
              </a:spcBef>
              <a:spcAft>
                <a:spcPts val="1000"/>
              </a:spcAft>
              <a:buSzPct val="100000"/>
              <a:buFont typeface="Consolas"/>
            </a:pPr>
            <a:r>
              <a:rPr lang="en" sz="2400">
                <a:latin typeface="Consolas"/>
                <a:ea typeface="Consolas"/>
                <a:cs typeface="Consolas"/>
                <a:sym typeface="Consolas"/>
              </a:rPr>
              <a:t>document.createElement</a:t>
            </a:r>
          </a:p>
          <a:p>
            <a:pPr indent="-228600" lvl="1" marL="914400" rtl="0">
              <a:spcBef>
                <a:spcPts val="1000"/>
              </a:spcBef>
              <a:spcAft>
                <a:spcPts val="1000"/>
              </a:spcAft>
              <a:buSzPct val="100000"/>
              <a:buFont typeface="Consolas"/>
            </a:pPr>
            <a:r>
              <a:rPr lang="en" sz="2400">
                <a:latin typeface="Consolas"/>
                <a:ea typeface="Consolas"/>
                <a:cs typeface="Consolas"/>
                <a:sym typeface="Consolas"/>
              </a:rPr>
              <a:t>HTMLElement.style</a:t>
            </a:r>
          </a:p>
          <a:p>
            <a:pPr indent="-228600" lvl="1" marL="914400" rtl="0">
              <a:spcBef>
                <a:spcPts val="1000"/>
              </a:spcBef>
              <a:spcAft>
                <a:spcPts val="1000"/>
              </a:spcAft>
              <a:buSzPct val="100000"/>
              <a:buFont typeface="Consolas"/>
            </a:pPr>
            <a:r>
              <a:rPr lang="en" sz="2400">
                <a:latin typeface="Consolas"/>
                <a:ea typeface="Consolas"/>
                <a:cs typeface="Consolas"/>
                <a:sym typeface="Consolas"/>
              </a:rPr>
              <a:t>HTMLElement.getAttribute</a:t>
            </a:r>
            <a:br>
              <a:rPr lang="en" sz="2400">
                <a:latin typeface="Consolas"/>
                <a:ea typeface="Consolas"/>
                <a:cs typeface="Consolas"/>
                <a:sym typeface="Consolas"/>
              </a:rPr>
            </a:br>
            <a:r>
              <a:rPr lang="en" sz="2400">
                <a:latin typeface="Consolas"/>
                <a:ea typeface="Consolas"/>
                <a:cs typeface="Consolas"/>
                <a:sym typeface="Consolas"/>
              </a:rPr>
              <a:t>HTMLElement.setAttribute</a:t>
            </a:r>
          </a:p>
          <a:p>
            <a:pPr indent="-228600" lvl="1" marL="914400" rtl="0">
              <a:spcBef>
                <a:spcPts val="1000"/>
              </a:spcBef>
              <a:spcAft>
                <a:spcPts val="1000"/>
              </a:spcAft>
              <a:buSzPct val="100000"/>
              <a:buFont typeface="Consolas"/>
            </a:pPr>
            <a:r>
              <a:rPr lang="en" sz="2400">
                <a:latin typeface="Consolas"/>
                <a:ea typeface="Consolas"/>
                <a:cs typeface="Consolas"/>
                <a:sym typeface="Consolas"/>
              </a:rPr>
              <a:t>EventTarget.addEventListener</a:t>
            </a:r>
          </a:p>
          <a:p>
            <a:pPr lvl="0" rtl="0">
              <a:spcBef>
                <a:spcPts val="1000"/>
              </a:spcBef>
              <a:spcAft>
                <a:spcPts val="1000"/>
              </a:spcAft>
              <a:buNone/>
            </a:pPr>
            <a:r>
              <a:t/>
            </a:r>
            <a:endParaRPr sz="3600"/>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Here’s how powerful it is</a:t>
            </a:r>
          </a:p>
        </p:txBody>
      </p:sp>
      <p:sp>
        <p:nvSpPr>
          <p:cNvPr id="212" name="Shape 212"/>
          <p:cNvSpPr txBox="1"/>
          <p:nvPr/>
        </p:nvSpPr>
        <p:spPr>
          <a:xfrm>
            <a:off x="741725" y="1877700"/>
            <a:ext cx="7494599" cy="3151500"/>
          </a:xfrm>
          <a:prstGeom prst="rect">
            <a:avLst/>
          </a:prstGeom>
          <a:noFill/>
          <a:ln>
            <a:noFill/>
          </a:ln>
        </p:spPr>
        <p:txBody>
          <a:bodyPr anchorCtr="0" anchor="ctr" bIns="91425" lIns="91425" rIns="91425" tIns="91425">
            <a:noAutofit/>
          </a:bodyPr>
          <a:lstStyle/>
          <a:p>
            <a:pPr indent="0" lvl="0" marL="0" rtl="0">
              <a:spcBef>
                <a:spcPts val="0"/>
              </a:spcBef>
              <a:buClr>
                <a:schemeClr val="dk1"/>
              </a:buClr>
              <a:buSzPct val="68750"/>
              <a:buFont typeface="Arial"/>
              <a:buNone/>
            </a:pPr>
            <a:r>
              <a:rPr lang="en" sz="1600">
                <a:latin typeface="Consolas"/>
                <a:ea typeface="Consolas"/>
                <a:cs typeface="Consolas"/>
                <a:sym typeface="Consolas"/>
              </a:rPr>
              <a:t>var titleLinks = </a:t>
            </a:r>
            <a:r>
              <a:rPr lang="en" sz="1600">
                <a:solidFill>
                  <a:schemeClr val="dk1"/>
                </a:solidFill>
                <a:latin typeface="Consolas"/>
                <a:ea typeface="Consolas"/>
                <a:cs typeface="Consolas"/>
                <a:sym typeface="Consolas"/>
              </a:rPr>
              <a:t>document.querySelectorAll('a.title');</a:t>
            </a:r>
          </a:p>
          <a:p>
            <a:pPr indent="0" lvl="0" marL="0" rtl="0">
              <a:spcBef>
                <a:spcPts val="0"/>
              </a:spcBef>
              <a:buClr>
                <a:schemeClr val="dk1"/>
              </a:buClr>
              <a:buSzPct val="68750"/>
              <a:buFont typeface="Arial"/>
              <a:buNone/>
            </a:pPr>
            <a:r>
              <a:rPr lang="en" sz="1600">
                <a:latin typeface="Consolas"/>
                <a:ea typeface="Consolas"/>
                <a:cs typeface="Consolas"/>
                <a:sym typeface="Consolas"/>
              </a:rPr>
              <a:t>var data = Array.prototype.map.call(titleLinks,</a:t>
            </a:r>
          </a:p>
          <a:p>
            <a:pPr indent="0" lvl="0" marL="0" rtl="0">
              <a:spcBef>
                <a:spcPts val="0"/>
              </a:spcBef>
              <a:buClr>
                <a:schemeClr val="dk1"/>
              </a:buClr>
              <a:buSzPct val="68750"/>
              <a:buFont typeface="Arial"/>
              <a:buNone/>
            </a:pPr>
            <a:r>
              <a:rPr lang="en" sz="1600">
                <a:latin typeface="Consolas"/>
                <a:ea typeface="Consolas"/>
                <a:cs typeface="Consolas"/>
                <a:sym typeface="Consolas"/>
              </a:rPr>
              <a:t>function(el) {</a:t>
            </a:r>
          </a:p>
          <a:p>
            <a:pPr indent="0" lvl="0" marL="0" rtl="0">
              <a:spcBef>
                <a:spcPts val="0"/>
              </a:spcBef>
              <a:buClr>
                <a:schemeClr val="dk1"/>
              </a:buClr>
              <a:buSzPct val="68750"/>
              <a:buFont typeface="Arial"/>
              <a:buNone/>
            </a:pPr>
            <a:r>
              <a:rPr lang="en" sz="1600">
                <a:latin typeface="Consolas"/>
                <a:ea typeface="Consolas"/>
                <a:cs typeface="Consolas"/>
                <a:sym typeface="Consolas"/>
              </a:rPr>
              <a:t>	return { link: el.href, content: el.innerText };</a:t>
            </a:r>
          </a:p>
          <a:p>
            <a:pPr indent="0" lvl="0" marL="0" rtl="0">
              <a:spcBef>
                <a:spcPts val="0"/>
              </a:spcBef>
              <a:buClr>
                <a:schemeClr val="dk1"/>
              </a:buClr>
              <a:buSzPct val="68750"/>
              <a:buFont typeface="Arial"/>
              <a:buNone/>
            </a:pPr>
            <a:r>
              <a:rPr lang="en" sz="1600">
                <a:latin typeface="Consolas"/>
                <a:ea typeface="Consolas"/>
                <a:cs typeface="Consolas"/>
                <a:sym typeface="Consolas"/>
              </a:rPr>
              <a:t>});</a:t>
            </a:r>
          </a:p>
          <a:p>
            <a:pPr indent="0" lvl="0" marL="0" rtl="0">
              <a:spcBef>
                <a:spcPts val="0"/>
              </a:spcBef>
              <a:buClr>
                <a:schemeClr val="dk1"/>
              </a:buClr>
              <a:buFont typeface="Arial"/>
              <a:buNone/>
            </a:pPr>
            <a:r>
              <a:t/>
            </a:r>
            <a:endParaRPr sz="1600">
              <a:latin typeface="Consolas"/>
              <a:ea typeface="Consolas"/>
              <a:cs typeface="Consolas"/>
              <a:sym typeface="Consolas"/>
            </a:endParaRPr>
          </a:p>
          <a:p>
            <a:pPr indent="0" lvl="0" marL="0" rtl="0">
              <a:spcBef>
                <a:spcPts val="0"/>
              </a:spcBef>
              <a:buClr>
                <a:schemeClr val="dk1"/>
              </a:buClr>
              <a:buSzPct val="68750"/>
              <a:buFont typeface="Arial"/>
              <a:buNone/>
            </a:pPr>
            <a:r>
              <a:rPr lang="en" sz="1600">
                <a:latin typeface="Consolas"/>
                <a:ea typeface="Consolas"/>
                <a:cs typeface="Consolas"/>
                <a:sym typeface="Consolas"/>
              </a:rPr>
              <a:t>var link = document.createElement('a');</a:t>
            </a:r>
          </a:p>
          <a:p>
            <a:pPr indent="0" lvl="0" marL="0" rtl="0">
              <a:spcBef>
                <a:spcPts val="0"/>
              </a:spcBef>
              <a:buClr>
                <a:schemeClr val="dk1"/>
              </a:buClr>
              <a:buFont typeface="Arial"/>
              <a:buNone/>
            </a:pPr>
            <a:r>
              <a:t/>
            </a:r>
            <a:endParaRPr sz="1600">
              <a:latin typeface="Consolas"/>
              <a:ea typeface="Consolas"/>
              <a:cs typeface="Consolas"/>
              <a:sym typeface="Consolas"/>
            </a:endParaRPr>
          </a:p>
          <a:p>
            <a:pPr indent="0" lvl="0" marL="0" rtl="0">
              <a:spcBef>
                <a:spcPts val="0"/>
              </a:spcBef>
              <a:buClr>
                <a:schemeClr val="dk1"/>
              </a:buClr>
              <a:buSzPct val="68750"/>
              <a:buFont typeface="Arial"/>
              <a:buNone/>
            </a:pPr>
            <a:r>
              <a:rPr lang="en" sz="1600">
                <a:latin typeface="Consolas"/>
                <a:ea typeface="Consolas"/>
                <a:cs typeface="Consolas"/>
                <a:sym typeface="Consolas"/>
              </a:rPr>
              <a:t>var dataBlob = new Blob([ JSON.stringify(data, null, '  ') ], { type: 'application/json' });</a:t>
            </a:r>
          </a:p>
          <a:p>
            <a:pPr indent="0" lvl="0" marL="0" rtl="0">
              <a:spcBef>
                <a:spcPts val="0"/>
              </a:spcBef>
              <a:buClr>
                <a:schemeClr val="dk1"/>
              </a:buClr>
              <a:buSzPct val="68750"/>
              <a:buFont typeface="Arial"/>
              <a:buNone/>
            </a:pPr>
            <a:r>
              <a:rPr lang="en" sz="1600">
                <a:latin typeface="Consolas"/>
                <a:ea typeface="Consolas"/>
                <a:cs typeface="Consolas"/>
                <a:sym typeface="Consolas"/>
              </a:rPr>
              <a:t>link.href = URL.createObjectURL(dataBlob);</a:t>
            </a:r>
          </a:p>
          <a:p>
            <a:pPr indent="0" lvl="0" marL="0" rtl="0">
              <a:spcBef>
                <a:spcPts val="0"/>
              </a:spcBef>
              <a:buClr>
                <a:schemeClr val="dk1"/>
              </a:buClr>
              <a:buSzPct val="68750"/>
              <a:buFont typeface="Arial"/>
              <a:buNone/>
            </a:pPr>
            <a:r>
              <a:rPr lang="en" sz="1600">
                <a:latin typeface="Consolas"/>
                <a:ea typeface="Consolas"/>
                <a:cs typeface="Consolas"/>
                <a:sym typeface="Consolas"/>
              </a:rPr>
              <a:t>link.target = '_blank';</a:t>
            </a:r>
          </a:p>
          <a:p>
            <a:pPr indent="0" lvl="0" marL="0" rtl="0">
              <a:spcBef>
                <a:spcPts val="0"/>
              </a:spcBef>
              <a:buClr>
                <a:schemeClr val="dk1"/>
              </a:buClr>
              <a:buSzPct val="68750"/>
              <a:buFont typeface="Arial"/>
              <a:buNone/>
            </a:pPr>
            <a:r>
              <a:rPr lang="en" sz="1600">
                <a:latin typeface="Consolas"/>
                <a:ea typeface="Consolas"/>
                <a:cs typeface="Consolas"/>
                <a:sym typeface="Consolas"/>
              </a:rPr>
              <a:t>link.setAttribute('download', 'data.json');</a:t>
            </a:r>
          </a:p>
          <a:p>
            <a:pPr indent="0" lvl="0" marL="0" rtl="0">
              <a:spcBef>
                <a:spcPts val="0"/>
              </a:spcBef>
              <a:buClr>
                <a:schemeClr val="dk1"/>
              </a:buClr>
              <a:buFont typeface="Arial"/>
              <a:buNone/>
            </a:pPr>
            <a:r>
              <a:t/>
            </a:r>
            <a:endParaRPr sz="1600">
              <a:latin typeface="Consolas"/>
              <a:ea typeface="Consolas"/>
              <a:cs typeface="Consolas"/>
              <a:sym typeface="Consolas"/>
            </a:endParaRPr>
          </a:p>
          <a:p>
            <a:pPr indent="0" lvl="0" marL="0" rtl="0">
              <a:spcBef>
                <a:spcPts val="0"/>
              </a:spcBef>
              <a:buClr>
                <a:schemeClr val="dk1"/>
              </a:buClr>
              <a:buSzPct val="68750"/>
              <a:buFont typeface="Arial"/>
              <a:buNone/>
            </a:pPr>
            <a:r>
              <a:rPr lang="en" sz="1600">
                <a:latin typeface="Consolas"/>
                <a:ea typeface="Consolas"/>
                <a:cs typeface="Consolas"/>
                <a:sym typeface="Consolas"/>
              </a:rPr>
              <a:t>link.click();</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4294967295" type="title"/>
          </p:nvPr>
        </p:nvSpPr>
        <p:spPr>
          <a:xfrm>
            <a:off x="457200" y="101100"/>
            <a:ext cx="7315499" cy="1013700"/>
          </a:xfrm>
          <a:prstGeom prst="rect">
            <a:avLst/>
          </a:prstGeom>
          <a:noFill/>
          <a:ln>
            <a:noFill/>
          </a:ln>
        </p:spPr>
        <p:txBody>
          <a:bodyPr anchorCtr="0" anchor="b" bIns="91425" lIns="91425" rIns="91425" tIns="91425">
            <a:noAutofit/>
          </a:bodyPr>
          <a:lstStyle/>
          <a:p>
            <a:pPr lvl="0" rtl="0">
              <a:spcBef>
                <a:spcPts val="0"/>
              </a:spcBef>
              <a:buNone/>
            </a:pPr>
            <a:r>
              <a:rPr lang="en"/>
              <a:t>What can you do?</a:t>
            </a:r>
          </a:p>
        </p:txBody>
      </p:sp>
      <p:sp>
        <p:nvSpPr>
          <p:cNvPr id="218" name="Shape 218"/>
          <p:cNvSpPr txBox="1"/>
          <p:nvPr>
            <p:ph idx="4294967295" type="body"/>
          </p:nvPr>
        </p:nvSpPr>
        <p:spPr>
          <a:xfrm>
            <a:off x="0" y="0"/>
            <a:ext cx="9144000" cy="5143499"/>
          </a:xfrm>
          <a:prstGeom prst="rect">
            <a:avLst/>
          </a:prstGeom>
          <a:noFill/>
          <a:ln>
            <a:noFill/>
          </a:ln>
        </p:spPr>
        <p:txBody>
          <a:bodyPr anchorCtr="0" anchor="ctr" bIns="91425" lIns="91425" rIns="91425" tIns="91425">
            <a:noAutofit/>
          </a:bodyPr>
          <a:lstStyle/>
          <a:p>
            <a:pPr lvl="0" rtl="0" algn="ctr">
              <a:spcBef>
                <a:spcPts val="1000"/>
              </a:spcBef>
              <a:spcAft>
                <a:spcPts val="1000"/>
              </a:spcAft>
              <a:buNone/>
            </a:pPr>
            <a:r>
              <a:rPr lang="en" sz="7200">
                <a:latin typeface="Consolas"/>
                <a:ea typeface="Consolas"/>
                <a:cs typeface="Consolas"/>
                <a:sym typeface="Consolas"/>
              </a:rPr>
              <a:t>Event Loop</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don’t know</a:t>
            </a:r>
          </a:p>
        </p:txBody>
      </p:sp>
      <p:sp>
        <p:nvSpPr>
          <p:cNvPr id="224" name="Shape 224"/>
          <p:cNvSpPr txBox="1"/>
          <p:nvPr>
            <p:ph idx="1" type="body"/>
          </p:nvPr>
        </p:nvSpPr>
        <p:spPr>
          <a:xfrm>
            <a:off x="457200" y="1347806"/>
            <a:ext cx="8229600" cy="23883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JavaScript is single threaded.</a:t>
            </a:r>
          </a:p>
          <a:p>
            <a:pPr indent="-228600" lvl="1" marL="914400" rtl="0">
              <a:spcBef>
                <a:spcPts val="0"/>
              </a:spcBef>
              <a:spcAft>
                <a:spcPts val="1000"/>
              </a:spcAft>
              <a:buSzPct val="100000"/>
            </a:pPr>
            <a:r>
              <a:rPr lang="en" sz="3600"/>
              <a:t>concurrency is handled by an “event loop”</a:t>
            </a:r>
          </a:p>
          <a:p>
            <a:pPr indent="-228600" lvl="0" marL="457200" rtl="0">
              <a:spcBef>
                <a:spcPts val="0"/>
              </a:spcBef>
              <a:spcAft>
                <a:spcPts val="1000"/>
              </a:spcAft>
              <a:buSzPct val="100000"/>
            </a:pPr>
            <a:r>
              <a:rPr lang="en" sz="3600"/>
              <a:t>The loop queues messages and executes associated functions.</a:t>
            </a:r>
          </a:p>
          <a:p>
            <a:pPr lvl="0" rtl="0">
              <a:spcBef>
                <a:spcPts val="0"/>
              </a:spcBef>
              <a:spcAft>
                <a:spcPts val="1000"/>
              </a:spcAft>
              <a:buNone/>
            </a:pPr>
            <a:r>
              <a:t/>
            </a:r>
            <a:endParaRPr sz="3600"/>
          </a:p>
        </p:txBody>
      </p:sp>
      <p:sp>
        <p:nvSpPr>
          <p:cNvPr id="225" name="Shape 225"/>
          <p:cNvSpPr txBox="1"/>
          <p:nvPr/>
        </p:nvSpPr>
        <p:spPr>
          <a:xfrm>
            <a:off x="894125" y="3443987"/>
            <a:ext cx="7494599" cy="1699500"/>
          </a:xfrm>
          <a:prstGeom prst="rect">
            <a:avLst/>
          </a:prstGeom>
          <a:noFill/>
          <a:ln>
            <a:noFill/>
          </a:ln>
        </p:spPr>
        <p:txBody>
          <a:bodyPr anchorCtr="0" anchor="ctr" bIns="91425" lIns="91425" rIns="91425" tIns="91425">
            <a:noAutofit/>
          </a:bodyPr>
          <a:lstStyle/>
          <a:p>
            <a:pPr indent="0" lvl="0" marL="0" rtl="0">
              <a:spcBef>
                <a:spcPts val="0"/>
              </a:spcBef>
              <a:buClr>
                <a:schemeClr val="dk1"/>
              </a:buClr>
              <a:buSzPct val="45833"/>
              <a:buFont typeface="Arial"/>
              <a:buNone/>
            </a:pPr>
            <a:r>
              <a:rPr lang="en" sz="2400">
                <a:latin typeface="Consolas"/>
                <a:ea typeface="Consolas"/>
                <a:cs typeface="Consolas"/>
                <a:sym typeface="Consolas"/>
              </a:rPr>
              <a:t>while (messageQueue.waitForMessage()) {</a:t>
            </a:r>
          </a:p>
          <a:p>
            <a:pPr indent="0" lvl="0" marL="0" rtl="0">
              <a:spcBef>
                <a:spcPts val="0"/>
              </a:spcBef>
              <a:buClr>
                <a:schemeClr val="dk1"/>
              </a:buClr>
              <a:buSzPct val="45833"/>
              <a:buFont typeface="Arial"/>
              <a:buNone/>
            </a:pPr>
            <a:r>
              <a:rPr lang="en" sz="2400">
                <a:latin typeface="Consolas"/>
                <a:ea typeface="Consolas"/>
                <a:cs typeface="Consolas"/>
                <a:sym typeface="Consolas"/>
              </a:rPr>
              <a:t>	messageQueue.processMessage();</a:t>
            </a:r>
          </a:p>
          <a:p>
            <a:pPr indent="0" lvl="0" marL="0" rtl="0">
              <a:spcBef>
                <a:spcPts val="0"/>
              </a:spcBef>
              <a:buClr>
                <a:schemeClr val="dk1"/>
              </a:buClr>
              <a:buSzPct val="45833"/>
              <a:buFont typeface="Arial"/>
              <a:buNone/>
            </a:pPr>
            <a:r>
              <a:rPr lang="en" sz="2400">
                <a:latin typeface="Consolas"/>
                <a:ea typeface="Consolas"/>
                <a:cs typeface="Consolas"/>
                <a:sym typeface="Consolas"/>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may not realize</a:t>
            </a:r>
          </a:p>
        </p:txBody>
      </p:sp>
      <p:sp>
        <p:nvSpPr>
          <p:cNvPr id="231" name="Shape 231"/>
          <p:cNvSpPr txBox="1"/>
          <p:nvPr>
            <p:ph idx="1" type="body"/>
          </p:nvPr>
        </p:nvSpPr>
        <p:spPr>
          <a:xfrm>
            <a:off x="457200" y="1392825"/>
            <a:ext cx="7537199" cy="3403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Messages are:</a:t>
            </a:r>
          </a:p>
          <a:p>
            <a:pPr indent="-228600" lvl="1" marL="914400" rtl="0">
              <a:spcBef>
                <a:spcPts val="0"/>
              </a:spcBef>
              <a:spcAft>
                <a:spcPts val="1000"/>
              </a:spcAft>
              <a:buSzPct val="100000"/>
            </a:pPr>
            <a:r>
              <a:rPr lang="en" sz="3600"/>
              <a:t>events</a:t>
            </a:r>
          </a:p>
          <a:p>
            <a:pPr indent="-228600" lvl="1" marL="914400" rtl="0">
              <a:spcBef>
                <a:spcPts val="0"/>
              </a:spcBef>
              <a:spcAft>
                <a:spcPts val="1000"/>
              </a:spcAft>
              <a:buSzPct val="100000"/>
            </a:pPr>
            <a:r>
              <a:rPr lang="en" sz="3600"/>
              <a:t>timeouts/intervals</a:t>
            </a:r>
          </a:p>
          <a:p>
            <a:pPr indent="-228600" lvl="1" marL="914400" rtl="0">
              <a:spcBef>
                <a:spcPts val="0"/>
              </a:spcBef>
              <a:spcAft>
                <a:spcPts val="1000"/>
              </a:spcAft>
              <a:buSzPct val="100000"/>
            </a:pPr>
            <a:r>
              <a:rPr lang="en" sz="3600"/>
              <a:t>interpreting a </a:t>
            </a:r>
            <a:r>
              <a:rPr lang="en" sz="3600">
                <a:latin typeface="Consolas"/>
                <a:ea typeface="Consolas"/>
                <a:cs typeface="Consolas"/>
                <a:sym typeface="Consolas"/>
              </a:rPr>
              <a:t>script</a:t>
            </a:r>
            <a:r>
              <a:rPr lang="en" sz="3600"/>
              <a:t> tag</a:t>
            </a:r>
          </a:p>
          <a:p>
            <a:pPr indent="-228600" lvl="0" marL="457200" rtl="0">
              <a:spcBef>
                <a:spcPts val="0"/>
              </a:spcBef>
              <a:spcAft>
                <a:spcPts val="1000"/>
              </a:spcAft>
              <a:buSzPct val="100000"/>
            </a:pPr>
            <a:r>
              <a:rPr lang="en" sz="3600"/>
              <a:t>Message handler “run to completion”</a:t>
            </a:r>
          </a:p>
          <a:p>
            <a:pPr lvl="0" rtl="0">
              <a:spcBef>
                <a:spcPts val="0"/>
              </a:spcBef>
              <a:spcAft>
                <a:spcPts val="1000"/>
              </a:spcAft>
              <a:buNone/>
            </a:pPr>
            <a:r>
              <a:t/>
            </a:r>
            <a:endParaRPr sz="3600"/>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don’t know</a:t>
            </a:r>
          </a:p>
        </p:txBody>
      </p:sp>
      <p:sp>
        <p:nvSpPr>
          <p:cNvPr id="237" name="Shape 237"/>
          <p:cNvSpPr txBox="1"/>
          <p:nvPr>
            <p:ph idx="1" type="body"/>
          </p:nvPr>
        </p:nvSpPr>
        <p:spPr>
          <a:xfrm>
            <a:off x="457200" y="1392825"/>
            <a:ext cx="7537199" cy="3403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What is a </a:t>
            </a:r>
            <a:r>
              <a:rPr b="1" lang="en" sz="3600"/>
              <a:t>tick</a:t>
            </a:r>
            <a:r>
              <a:rPr lang="en" sz="3600"/>
              <a:t>?</a:t>
            </a:r>
          </a:p>
          <a:p>
            <a:pPr indent="-228600" lvl="1" marL="914400" rtl="0">
              <a:spcBef>
                <a:spcPts val="0"/>
              </a:spcBef>
              <a:spcAft>
                <a:spcPts val="1000"/>
              </a:spcAft>
              <a:buSzPct val="100000"/>
            </a:pPr>
            <a:r>
              <a:rPr lang="en" sz="3600"/>
              <a:t>When the current message on the queue is processed, and the next is taken up.</a:t>
            </a:r>
          </a:p>
          <a:p>
            <a:pPr indent="-228600" lvl="1" marL="914400" rtl="0">
              <a:spcBef>
                <a:spcPts val="0"/>
              </a:spcBef>
              <a:spcAft>
                <a:spcPts val="1000"/>
              </a:spcAft>
              <a:buSzPct val="100000"/>
            </a:pPr>
            <a:r>
              <a:rPr lang="en" sz="3600"/>
              <a:t>This will occur when the stack is empty.</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The Event Loop Queue</a:t>
            </a:r>
          </a:p>
        </p:txBody>
      </p:sp>
      <p:pic>
        <p:nvPicPr>
          <p:cNvPr id="243" name="Shape 243"/>
          <p:cNvPicPr preferRelativeResize="0"/>
          <p:nvPr/>
        </p:nvPicPr>
        <p:blipFill>
          <a:blip r:embed="rId3">
            <a:alphaModFix/>
          </a:blip>
          <a:stretch>
            <a:fillRect/>
          </a:stretch>
        </p:blipFill>
        <p:spPr>
          <a:xfrm>
            <a:off x="371187" y="1349456"/>
            <a:ext cx="7487524" cy="3618581"/>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Memory in JS engines</a:t>
            </a:r>
          </a:p>
        </p:txBody>
      </p:sp>
      <p:sp>
        <p:nvSpPr>
          <p:cNvPr id="249" name="Shape 249"/>
          <p:cNvSpPr txBox="1"/>
          <p:nvPr>
            <p:ph idx="1" type="body"/>
          </p:nvPr>
        </p:nvSpPr>
        <p:spPr>
          <a:xfrm>
            <a:off x="457200" y="1437000"/>
            <a:ext cx="7550399" cy="3471899"/>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Stack - Functions</a:t>
            </a:r>
          </a:p>
          <a:p>
            <a:pPr indent="-228600" lvl="0" marL="457200" rtl="0">
              <a:spcBef>
                <a:spcPts val="0"/>
              </a:spcBef>
              <a:spcAft>
                <a:spcPts val="1000"/>
              </a:spcAft>
              <a:buSzPct val="100000"/>
            </a:pPr>
            <a:r>
              <a:rPr lang="en" sz="3600"/>
              <a:t>Heap - Objects</a:t>
            </a:r>
          </a:p>
          <a:p>
            <a:pPr indent="-228600" lvl="0" marL="457200" rtl="0">
              <a:spcBef>
                <a:spcPts val="0"/>
              </a:spcBef>
              <a:spcAft>
                <a:spcPts val="1000"/>
              </a:spcAft>
              <a:buSzPct val="100000"/>
            </a:pPr>
            <a:r>
              <a:rPr lang="en" sz="3600"/>
              <a:t>Queue - Events</a:t>
            </a:r>
          </a:p>
        </p:txBody>
      </p:sp>
      <p:pic>
        <p:nvPicPr>
          <p:cNvPr id="250" name="Shape 250"/>
          <p:cNvPicPr preferRelativeResize="0"/>
          <p:nvPr/>
        </p:nvPicPr>
        <p:blipFill>
          <a:blip r:embed="rId3">
            <a:alphaModFix/>
          </a:blip>
          <a:stretch>
            <a:fillRect/>
          </a:stretch>
        </p:blipFill>
        <p:spPr>
          <a:xfrm>
            <a:off x="5008050" y="1587187"/>
            <a:ext cx="2249662" cy="2073675"/>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may not realize</a:t>
            </a:r>
          </a:p>
        </p:txBody>
      </p:sp>
      <p:sp>
        <p:nvSpPr>
          <p:cNvPr id="256" name="Shape 256"/>
          <p:cNvSpPr txBox="1"/>
          <p:nvPr>
            <p:ph idx="1" type="body"/>
          </p:nvPr>
        </p:nvSpPr>
        <p:spPr>
          <a:xfrm>
            <a:off x="457200" y="1392825"/>
            <a:ext cx="7537199" cy="3403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Consequences of the event loop:</a:t>
            </a:r>
          </a:p>
          <a:p>
            <a:pPr indent="-228600" lvl="1" marL="914400" rtl="0">
              <a:spcBef>
                <a:spcPts val="0"/>
              </a:spcBef>
              <a:spcAft>
                <a:spcPts val="1000"/>
              </a:spcAft>
              <a:buSzPct val="100000"/>
            </a:pPr>
            <a:r>
              <a:rPr lang="en" sz="3600"/>
              <a:t>Writing long-running blocking code is </a:t>
            </a:r>
            <a:r>
              <a:rPr b="1" lang="en" sz="3600"/>
              <a:t>bad</a:t>
            </a:r>
            <a:r>
              <a:rPr lang="en" sz="3600"/>
              <a:t>!</a:t>
            </a:r>
          </a:p>
          <a:p>
            <a:pPr indent="-228600" lvl="0" marL="457200" rtl="0">
              <a:spcBef>
                <a:spcPts val="0"/>
              </a:spcBef>
              <a:spcAft>
                <a:spcPts val="1000"/>
              </a:spcAft>
              <a:buSzPct val="100000"/>
            </a:pPr>
            <a:r>
              <a:rPr lang="en" sz="3600"/>
              <a:t>Blocking code is the code that is executed sequentially with a message function.</a:t>
            </a:r>
          </a:p>
          <a:p>
            <a:pPr lvl="0" rtl="0">
              <a:spcBef>
                <a:spcPts val="0"/>
              </a:spcBef>
              <a:spcAft>
                <a:spcPts val="1000"/>
              </a:spcAft>
              <a:buNone/>
            </a:pPr>
            <a:r>
              <a:t/>
            </a:r>
            <a:endParaRPr sz="3600"/>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ctrTitle"/>
          </p:nvPr>
        </p:nvSpPr>
        <p:spPr>
          <a:xfrm>
            <a:off x="671257" y="990800"/>
            <a:ext cx="7801500" cy="1730099"/>
          </a:xfrm>
          <a:prstGeom prst="rect">
            <a:avLst/>
          </a:prstGeom>
        </p:spPr>
        <p:txBody>
          <a:bodyPr anchorCtr="0" anchor="b" bIns="91425" lIns="91425" rIns="91425" tIns="91425">
            <a:noAutofit/>
          </a:bodyPr>
          <a:lstStyle/>
          <a:p>
            <a:pPr lvl="0" rtl="0">
              <a:spcBef>
                <a:spcPts val="0"/>
              </a:spcBef>
              <a:buNone/>
            </a:pPr>
            <a:r>
              <a:rPr lang="en"/>
              <a:t>WebDev III</a:t>
            </a:r>
          </a:p>
        </p:txBody>
      </p:sp>
      <p:sp>
        <p:nvSpPr>
          <p:cNvPr id="64" name="Shape 64"/>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rtl="0">
              <a:spcBef>
                <a:spcPts val="0"/>
              </a:spcBef>
              <a:buNone/>
            </a:pPr>
            <a:r>
              <a:rPr lang="en">
                <a:solidFill>
                  <a:srgbClr val="FFFFFF"/>
                </a:solidFill>
              </a:rPr>
              <a:t>Return of the Developer</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Writing non-blocking code</a:t>
            </a:r>
          </a:p>
        </p:txBody>
      </p:sp>
      <p:sp>
        <p:nvSpPr>
          <p:cNvPr id="262" name="Shape 262"/>
          <p:cNvSpPr txBox="1"/>
          <p:nvPr/>
        </p:nvSpPr>
        <p:spPr>
          <a:xfrm>
            <a:off x="894125" y="2279400"/>
            <a:ext cx="7494599" cy="2807099"/>
          </a:xfrm>
          <a:prstGeom prst="rect">
            <a:avLst/>
          </a:prstGeom>
          <a:noFill/>
          <a:ln>
            <a:noFill/>
          </a:ln>
        </p:spPr>
        <p:txBody>
          <a:bodyPr anchorCtr="0" anchor="ctr" bIns="91425" lIns="91425" rIns="91425" tIns="91425">
            <a:noAutofit/>
          </a:bodyPr>
          <a:lstStyle/>
          <a:p>
            <a:pPr indent="0" lvl="0" marL="0" rtl="0">
              <a:spcBef>
                <a:spcPts val="0"/>
              </a:spcBef>
              <a:buClr>
                <a:schemeClr val="dk1"/>
              </a:buClr>
              <a:buSzPct val="50000"/>
              <a:buFont typeface="Arial"/>
              <a:buNone/>
            </a:pPr>
            <a:r>
              <a:rPr lang="en" sz="2200">
                <a:latin typeface="Consolas"/>
                <a:ea typeface="Consolas"/>
                <a:cs typeface="Consolas"/>
                <a:sym typeface="Consolas"/>
              </a:rPr>
              <a:t>var i = 0, current_position = 0;</a:t>
            </a:r>
          </a:p>
          <a:p>
            <a:pPr indent="0" lvl="0" marL="0" rtl="0">
              <a:spcBef>
                <a:spcPts val="0"/>
              </a:spcBef>
              <a:buClr>
                <a:schemeClr val="dk1"/>
              </a:buClr>
              <a:buFont typeface="Arial"/>
              <a:buNone/>
            </a:pPr>
            <a:r>
              <a:t/>
            </a:r>
            <a:endParaRPr sz="2200">
              <a:latin typeface="Consolas"/>
              <a:ea typeface="Consolas"/>
              <a:cs typeface="Consolas"/>
              <a:sym typeface="Consolas"/>
            </a:endParaRPr>
          </a:p>
          <a:p>
            <a:pPr indent="0" lvl="0" marL="0" rtl="0">
              <a:spcBef>
                <a:spcPts val="0"/>
              </a:spcBef>
              <a:buClr>
                <a:schemeClr val="dk1"/>
              </a:buClr>
              <a:buSzPct val="50000"/>
              <a:buFont typeface="Arial"/>
              <a:buNone/>
            </a:pPr>
            <a:r>
              <a:rPr lang="en" sz="2200">
                <a:latin typeface="Consolas"/>
                <a:ea typeface="Consolas"/>
                <a:cs typeface="Consolas"/>
                <a:sym typeface="Consolas"/>
              </a:rPr>
              <a:t>var timeout = setTimeout(function work() {</a:t>
            </a:r>
          </a:p>
          <a:p>
            <a:pPr indent="457200" lvl="0" marL="0" rtl="0">
              <a:spcBef>
                <a:spcPts val="0"/>
              </a:spcBef>
              <a:buClr>
                <a:schemeClr val="dk1"/>
              </a:buClr>
              <a:buSzPct val="50000"/>
              <a:buFont typeface="Arial"/>
              <a:buNone/>
            </a:pPr>
            <a:r>
              <a:rPr lang="en" sz="2200">
                <a:latin typeface="Consolas"/>
                <a:ea typeface="Consolas"/>
                <a:cs typeface="Consolas"/>
                <a:sym typeface="Consolas"/>
              </a:rPr>
              <a:t>current_position += 100;</a:t>
            </a:r>
            <a:br>
              <a:rPr lang="en" sz="2200">
                <a:latin typeface="Consolas"/>
                <a:ea typeface="Consolas"/>
                <a:cs typeface="Consolas"/>
                <a:sym typeface="Consolas"/>
              </a:rPr>
            </a:br>
            <a:r>
              <a:rPr lang="en" sz="2200">
                <a:latin typeface="Consolas"/>
                <a:ea typeface="Consolas"/>
                <a:cs typeface="Consolas"/>
                <a:sym typeface="Consolas"/>
              </a:rPr>
              <a:t>	for (i; i &lt; current_position; i++) {</a:t>
            </a:r>
          </a:p>
          <a:p>
            <a:pPr indent="457200" lvl="0" marL="0" rtl="0">
              <a:spcBef>
                <a:spcPts val="0"/>
              </a:spcBef>
              <a:buClr>
                <a:schemeClr val="dk1"/>
              </a:buClr>
              <a:buSzPct val="50000"/>
              <a:buFont typeface="Arial"/>
              <a:buNone/>
            </a:pPr>
            <a:r>
              <a:rPr lang="en" sz="2200">
                <a:latin typeface="Consolas"/>
                <a:ea typeface="Consolas"/>
                <a:cs typeface="Consolas"/>
                <a:sym typeface="Consolas"/>
              </a:rPr>
              <a:t>	// heavy work here</a:t>
            </a:r>
          </a:p>
          <a:p>
            <a:pPr indent="457200" lvl="0" marL="0" rtl="0">
              <a:spcBef>
                <a:spcPts val="0"/>
              </a:spcBef>
              <a:buClr>
                <a:schemeClr val="dk1"/>
              </a:buClr>
              <a:buSzPct val="50000"/>
              <a:buFont typeface="Arial"/>
              <a:buNone/>
            </a:pPr>
            <a:r>
              <a:rPr lang="en" sz="2200">
                <a:latin typeface="Consolas"/>
                <a:ea typeface="Consolas"/>
                <a:cs typeface="Consolas"/>
                <a:sym typeface="Consolas"/>
              </a:rPr>
              <a:t>}</a:t>
            </a:r>
          </a:p>
          <a:p>
            <a:pPr indent="457200" lvl="0" marL="0" rtl="0">
              <a:spcBef>
                <a:spcPts val="0"/>
              </a:spcBef>
              <a:buClr>
                <a:schemeClr val="dk1"/>
              </a:buClr>
              <a:buSzPct val="50000"/>
              <a:buFont typeface="Arial"/>
              <a:buNone/>
            </a:pPr>
            <a:r>
              <a:rPr lang="en" sz="2200">
                <a:latin typeface="Consolas"/>
                <a:ea typeface="Consolas"/>
                <a:cs typeface="Consolas"/>
                <a:sym typeface="Consolas"/>
              </a:rPr>
              <a:t>timeout = setTimeout(work, 0);</a:t>
            </a:r>
            <a:br>
              <a:rPr lang="en" sz="2200">
                <a:latin typeface="Consolas"/>
                <a:ea typeface="Consolas"/>
                <a:cs typeface="Consolas"/>
                <a:sym typeface="Consolas"/>
              </a:rPr>
            </a:br>
            <a:r>
              <a:rPr lang="en" sz="2200">
                <a:latin typeface="Consolas"/>
                <a:ea typeface="Consolas"/>
                <a:cs typeface="Consolas"/>
                <a:sym typeface="Consolas"/>
              </a:rPr>
              <a:t>}, 0);</a:t>
            </a:r>
          </a:p>
          <a:p>
            <a:pPr indent="457200" lvl="0" marL="0" rtl="0">
              <a:spcBef>
                <a:spcPts val="0"/>
              </a:spcBef>
              <a:buClr>
                <a:schemeClr val="dk1"/>
              </a:buClr>
              <a:buFont typeface="Arial"/>
              <a:buNone/>
            </a:pPr>
            <a:r>
              <a:t/>
            </a:r>
            <a:endParaRPr sz="2200">
              <a:latin typeface="Consolas"/>
              <a:ea typeface="Consolas"/>
              <a:cs typeface="Consolas"/>
              <a:sym typeface="Consolas"/>
            </a:endParaRPr>
          </a:p>
        </p:txBody>
      </p:sp>
      <p:sp>
        <p:nvSpPr>
          <p:cNvPr id="263" name="Shape 263"/>
          <p:cNvSpPr txBox="1"/>
          <p:nvPr>
            <p:ph idx="1" type="body"/>
          </p:nvPr>
        </p:nvSpPr>
        <p:spPr>
          <a:xfrm>
            <a:off x="457200" y="1278518"/>
            <a:ext cx="8229600" cy="8547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Use </a:t>
            </a:r>
            <a:r>
              <a:rPr lang="en" sz="3600">
                <a:latin typeface="Consolas"/>
                <a:ea typeface="Consolas"/>
                <a:cs typeface="Consolas"/>
                <a:sym typeface="Consolas"/>
              </a:rPr>
              <a:t>setTimeout</a:t>
            </a:r>
            <a:r>
              <a:rPr lang="en" sz="3600"/>
              <a:t> with long-running, blocking code.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381000" y="101100"/>
            <a:ext cx="7315499" cy="1013999"/>
          </a:xfrm>
          <a:prstGeom prst="rect">
            <a:avLst/>
          </a:prstGeom>
        </p:spPr>
        <p:txBody>
          <a:bodyPr anchorCtr="0" anchor="b" bIns="91425" lIns="91425" rIns="91425" tIns="91425">
            <a:noAutofit/>
          </a:bodyPr>
          <a:lstStyle/>
          <a:p>
            <a:pPr lvl="0" rtl="0">
              <a:spcBef>
                <a:spcPts val="0"/>
              </a:spcBef>
              <a:buNone/>
            </a:pPr>
            <a:r>
              <a:rPr lang="en">
                <a:latin typeface="Consolas"/>
                <a:ea typeface="Consolas"/>
                <a:cs typeface="Consolas"/>
                <a:sym typeface="Consolas"/>
              </a:rPr>
              <a:t>setTimeout</a:t>
            </a:r>
            <a:r>
              <a:rPr lang="en"/>
              <a:t> Considerations</a:t>
            </a:r>
          </a:p>
        </p:txBody>
      </p:sp>
      <p:sp>
        <p:nvSpPr>
          <p:cNvPr id="269" name="Shape 269"/>
          <p:cNvSpPr txBox="1"/>
          <p:nvPr>
            <p:ph idx="1" type="body"/>
          </p:nvPr>
        </p:nvSpPr>
        <p:spPr>
          <a:xfrm>
            <a:off x="457200" y="1335696"/>
            <a:ext cx="8229600" cy="3547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latin typeface="Consolas"/>
                <a:ea typeface="Consolas"/>
                <a:cs typeface="Consolas"/>
                <a:sym typeface="Consolas"/>
              </a:rPr>
              <a:t>setTimeout</a:t>
            </a:r>
            <a:r>
              <a:rPr lang="en" sz="3600"/>
              <a:t> will try to run with the specified delay.</a:t>
            </a:r>
          </a:p>
          <a:p>
            <a:pPr indent="-228600" lvl="1" marL="914400" rtl="0">
              <a:spcBef>
                <a:spcPts val="0"/>
              </a:spcBef>
              <a:spcAft>
                <a:spcPts val="1000"/>
              </a:spcAft>
              <a:buSzPct val="100000"/>
            </a:pPr>
            <a:r>
              <a:rPr lang="en" sz="3600"/>
              <a:t>Too many messages in the queue message will delay it.</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Writing non-blocking code</a:t>
            </a:r>
          </a:p>
        </p:txBody>
      </p:sp>
      <p:sp>
        <p:nvSpPr>
          <p:cNvPr id="275" name="Shape 275"/>
          <p:cNvSpPr txBox="1"/>
          <p:nvPr>
            <p:ph idx="1" type="body"/>
          </p:nvPr>
        </p:nvSpPr>
        <p:spPr>
          <a:xfrm>
            <a:off x="457200" y="1278546"/>
            <a:ext cx="8229600" cy="3547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Alternatively, </a:t>
            </a:r>
            <a:r>
              <a:rPr lang="en" sz="3600">
                <a:latin typeface="Consolas"/>
                <a:ea typeface="Consolas"/>
                <a:cs typeface="Consolas"/>
                <a:sym typeface="Consolas"/>
              </a:rPr>
              <a:t>setInterval</a:t>
            </a:r>
            <a:r>
              <a:rPr lang="en" sz="3600"/>
              <a:t> can be used:</a:t>
            </a:r>
          </a:p>
        </p:txBody>
      </p:sp>
      <p:sp>
        <p:nvSpPr>
          <p:cNvPr id="276" name="Shape 276"/>
          <p:cNvSpPr txBox="1"/>
          <p:nvPr/>
        </p:nvSpPr>
        <p:spPr>
          <a:xfrm>
            <a:off x="894125" y="2279400"/>
            <a:ext cx="7494599" cy="2864099"/>
          </a:xfrm>
          <a:prstGeom prst="rect">
            <a:avLst/>
          </a:prstGeom>
          <a:noFill/>
          <a:ln>
            <a:noFill/>
          </a:ln>
        </p:spPr>
        <p:txBody>
          <a:bodyPr anchorCtr="0" anchor="ctr" bIns="91425" lIns="91425" rIns="91425" tIns="91425">
            <a:noAutofit/>
          </a:bodyPr>
          <a:lstStyle/>
          <a:p>
            <a:pPr indent="0" lvl="0" marL="0" rtl="0">
              <a:spcBef>
                <a:spcPts val="0"/>
              </a:spcBef>
              <a:buClr>
                <a:schemeClr val="dk1"/>
              </a:buClr>
              <a:buSzPct val="61111"/>
              <a:buFont typeface="Arial"/>
              <a:buNone/>
            </a:pPr>
            <a:r>
              <a:rPr lang="en" sz="1800">
                <a:latin typeface="Consolas"/>
                <a:ea typeface="Consolas"/>
                <a:cs typeface="Consolas"/>
                <a:sym typeface="Consolas"/>
              </a:rPr>
              <a:t>var i = 0, current_position = 0;</a:t>
            </a:r>
          </a:p>
          <a:p>
            <a:pPr indent="0" lvl="0" marL="0" rtl="0">
              <a:spcBef>
                <a:spcPts val="0"/>
              </a:spcBef>
              <a:buClr>
                <a:schemeClr val="dk1"/>
              </a:buClr>
              <a:buSzPct val="61111"/>
              <a:buFont typeface="Arial"/>
              <a:buNone/>
            </a:pPr>
            <a:r>
              <a:rPr lang="en" sz="1800">
                <a:latin typeface="Consolas"/>
                <a:ea typeface="Consolas"/>
                <a:cs typeface="Consolas"/>
                <a:sym typeface="Consolas"/>
              </a:rPr>
              <a:t>var data = new Array(10000);</a:t>
            </a:r>
          </a:p>
          <a:p>
            <a:pPr indent="0" lvl="0" marL="0" rtl="0">
              <a:spcBef>
                <a:spcPts val="0"/>
              </a:spcBef>
              <a:buClr>
                <a:schemeClr val="dk1"/>
              </a:buClr>
              <a:buFont typeface="Arial"/>
              <a:buNone/>
            </a:pPr>
            <a:r>
              <a:t/>
            </a:r>
            <a:endParaRPr sz="1800">
              <a:latin typeface="Consolas"/>
              <a:ea typeface="Consolas"/>
              <a:cs typeface="Consolas"/>
              <a:sym typeface="Consolas"/>
            </a:endParaRPr>
          </a:p>
          <a:p>
            <a:pPr indent="0" lvl="0" marL="0" rtl="0">
              <a:spcBef>
                <a:spcPts val="0"/>
              </a:spcBef>
              <a:buClr>
                <a:schemeClr val="dk1"/>
              </a:buClr>
              <a:buSzPct val="61111"/>
              <a:buFont typeface="Arial"/>
              <a:buNone/>
            </a:pPr>
            <a:r>
              <a:rPr lang="en" sz="1800">
                <a:latin typeface="Consolas"/>
                <a:ea typeface="Consolas"/>
                <a:cs typeface="Consolas"/>
                <a:sym typeface="Consolas"/>
              </a:rPr>
              <a:t>var interval = setInterval(function work() {</a:t>
            </a:r>
          </a:p>
          <a:p>
            <a:pPr indent="457200" lvl="0" marL="0" rtl="0">
              <a:spcBef>
                <a:spcPts val="0"/>
              </a:spcBef>
              <a:buClr>
                <a:schemeClr val="dk1"/>
              </a:buClr>
              <a:buSzPct val="61111"/>
              <a:buFont typeface="Arial"/>
              <a:buNone/>
            </a:pPr>
            <a:r>
              <a:rPr lang="en" sz="1800">
                <a:solidFill>
                  <a:schemeClr val="dk1"/>
                </a:solidFill>
                <a:latin typeface="Consolas"/>
                <a:ea typeface="Consolas"/>
                <a:cs typeface="Consolas"/>
                <a:sym typeface="Consolas"/>
              </a:rPr>
              <a:t>current_position += 100; </a:t>
            </a:r>
            <a:br>
              <a:rPr lang="en" sz="1800">
                <a:latin typeface="Consolas"/>
                <a:ea typeface="Consolas"/>
                <a:cs typeface="Consolas"/>
                <a:sym typeface="Consolas"/>
              </a:rPr>
            </a:br>
            <a:r>
              <a:rPr lang="en" sz="1800">
                <a:latin typeface="Consolas"/>
                <a:ea typeface="Consolas"/>
                <a:cs typeface="Consolas"/>
                <a:sym typeface="Consolas"/>
              </a:rPr>
              <a:t>	for (i; i &lt; current_position; i++) {</a:t>
            </a:r>
          </a:p>
          <a:p>
            <a:pPr indent="457200" lvl="0" marL="0" rtl="0">
              <a:spcBef>
                <a:spcPts val="0"/>
              </a:spcBef>
              <a:buClr>
                <a:schemeClr val="dk1"/>
              </a:buClr>
              <a:buSzPct val="61111"/>
              <a:buFont typeface="Arial"/>
              <a:buNone/>
            </a:pPr>
            <a:r>
              <a:rPr lang="en" sz="1800">
                <a:latin typeface="Consolas"/>
                <a:ea typeface="Consolas"/>
                <a:cs typeface="Consolas"/>
                <a:sym typeface="Consolas"/>
              </a:rPr>
              <a:t>	if (i &gt; data.length - 1) {</a:t>
            </a:r>
          </a:p>
          <a:p>
            <a:pPr indent="457200" lvl="0" marL="457200" rtl="0">
              <a:spcBef>
                <a:spcPts val="0"/>
              </a:spcBef>
              <a:buClr>
                <a:schemeClr val="dk1"/>
              </a:buClr>
              <a:buSzPct val="61111"/>
              <a:buFont typeface="Arial"/>
              <a:buNone/>
            </a:pPr>
            <a:r>
              <a:rPr lang="en" sz="1800">
                <a:latin typeface="Consolas"/>
                <a:ea typeface="Consolas"/>
                <a:cs typeface="Consolas"/>
                <a:sym typeface="Consolas"/>
              </a:rPr>
              <a:t>	clearInterval(interval); </a:t>
            </a:r>
          </a:p>
          <a:p>
            <a:pPr indent="457200" lvl="0" marL="914400" rtl="0">
              <a:spcBef>
                <a:spcPts val="0"/>
              </a:spcBef>
              <a:buClr>
                <a:schemeClr val="dk1"/>
              </a:buClr>
              <a:buSzPct val="61111"/>
              <a:buFont typeface="Arial"/>
              <a:buNone/>
            </a:pPr>
            <a:r>
              <a:rPr lang="en" sz="1800">
                <a:latin typeface="Consolas"/>
                <a:ea typeface="Consolas"/>
                <a:cs typeface="Consolas"/>
                <a:sym typeface="Consolas"/>
              </a:rPr>
              <a:t>break;</a:t>
            </a:r>
          </a:p>
          <a:p>
            <a:pPr indent="457200" lvl="0" marL="457200" rtl="0">
              <a:spcBef>
                <a:spcPts val="0"/>
              </a:spcBef>
              <a:buClr>
                <a:schemeClr val="dk1"/>
              </a:buClr>
              <a:buSzPct val="61111"/>
              <a:buFont typeface="Arial"/>
              <a:buNone/>
            </a:pPr>
            <a:r>
              <a:rPr lang="en" sz="1800">
                <a:latin typeface="Consolas"/>
                <a:ea typeface="Consolas"/>
                <a:cs typeface="Consolas"/>
                <a:sym typeface="Consolas"/>
              </a:rPr>
              <a:t>}</a:t>
            </a:r>
          </a:p>
          <a:p>
            <a:pPr indent="457200" lvl="0" marL="0" rtl="0">
              <a:spcBef>
                <a:spcPts val="0"/>
              </a:spcBef>
              <a:buClr>
                <a:schemeClr val="dk1"/>
              </a:buClr>
              <a:buSzPct val="61111"/>
              <a:buFont typeface="Arial"/>
              <a:buNone/>
            </a:pPr>
            <a:r>
              <a:rPr lang="en" sz="1800">
                <a:latin typeface="Consolas"/>
                <a:ea typeface="Consolas"/>
                <a:cs typeface="Consolas"/>
                <a:sym typeface="Consolas"/>
              </a:rPr>
              <a:t>	// heavy work here</a:t>
            </a:r>
          </a:p>
          <a:p>
            <a:pPr indent="457200" lvl="0" marL="0" rtl="0">
              <a:spcBef>
                <a:spcPts val="0"/>
              </a:spcBef>
              <a:buClr>
                <a:schemeClr val="dk1"/>
              </a:buClr>
              <a:buSzPct val="61111"/>
              <a:buFont typeface="Arial"/>
              <a:buNone/>
            </a:pP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 500);</a:t>
            </a:r>
          </a:p>
          <a:p>
            <a:pPr indent="457200" lvl="0" marL="0" rtl="0">
              <a:spcBef>
                <a:spcPts val="0"/>
              </a:spcBef>
              <a:buClr>
                <a:schemeClr val="dk1"/>
              </a:buClr>
              <a:buFont typeface="Arial"/>
              <a:buNone/>
            </a:pPr>
            <a:r>
              <a:t/>
            </a:r>
            <a:endParaRPr sz="1800">
              <a:latin typeface="Consolas"/>
              <a:ea typeface="Consolas"/>
              <a:cs typeface="Consolas"/>
              <a:sym typeface="Consolas"/>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381000" y="101100"/>
            <a:ext cx="7471200" cy="1013999"/>
          </a:xfrm>
          <a:prstGeom prst="rect">
            <a:avLst/>
          </a:prstGeom>
        </p:spPr>
        <p:txBody>
          <a:bodyPr anchorCtr="0" anchor="b" bIns="91425" lIns="91425" rIns="91425" tIns="91425">
            <a:noAutofit/>
          </a:bodyPr>
          <a:lstStyle/>
          <a:p>
            <a:pPr lvl="0" rtl="0">
              <a:spcBef>
                <a:spcPts val="0"/>
              </a:spcBef>
              <a:buNone/>
            </a:pPr>
            <a:r>
              <a:rPr lang="en">
                <a:latin typeface="Consolas"/>
                <a:ea typeface="Consolas"/>
                <a:cs typeface="Consolas"/>
                <a:sym typeface="Consolas"/>
              </a:rPr>
              <a:t>setInterval</a:t>
            </a:r>
            <a:r>
              <a:rPr lang="en"/>
              <a:t> Considerations</a:t>
            </a:r>
          </a:p>
        </p:txBody>
      </p:sp>
      <p:sp>
        <p:nvSpPr>
          <p:cNvPr id="282" name="Shape 282"/>
          <p:cNvSpPr txBox="1"/>
          <p:nvPr>
            <p:ph idx="1" type="body"/>
          </p:nvPr>
        </p:nvSpPr>
        <p:spPr>
          <a:xfrm>
            <a:off x="457200" y="1335693"/>
            <a:ext cx="7616400" cy="3547800"/>
          </a:xfrm>
          <a:prstGeom prst="rect">
            <a:avLst/>
          </a:prstGeom>
        </p:spPr>
        <p:txBody>
          <a:bodyPr anchorCtr="0" anchor="t" bIns="91425" lIns="91425" rIns="91425" tIns="91425">
            <a:noAutofit/>
          </a:bodyPr>
          <a:lstStyle/>
          <a:p>
            <a:pPr indent="-228600" lvl="0" marL="457200" rtl="0">
              <a:spcBef>
                <a:spcPts val="0"/>
              </a:spcBef>
              <a:spcAft>
                <a:spcPts val="1000"/>
              </a:spcAft>
              <a:buSzPct val="100000"/>
            </a:pPr>
            <a:r>
              <a:rPr lang="en" sz="3600"/>
              <a:t>Intervals may end up executing back to back.</a:t>
            </a:r>
          </a:p>
          <a:p>
            <a:pPr indent="-228600" lvl="0" marL="457200" rtl="0">
              <a:spcBef>
                <a:spcPts val="0"/>
              </a:spcBef>
              <a:spcAft>
                <a:spcPts val="1000"/>
              </a:spcAft>
              <a:buSzPct val="100000"/>
            </a:pPr>
            <a:r>
              <a:rPr lang="en" sz="3600"/>
              <a:t>Putting in an interval that is 0ms will be </a:t>
            </a:r>
            <a:r>
              <a:rPr b="1" lang="en" sz="3600"/>
              <a:t>very bad news</a:t>
            </a:r>
            <a:r>
              <a:rPr lang="en" sz="3600"/>
              <a:t>.</a:t>
            </a:r>
          </a:p>
          <a:p>
            <a:pPr indent="-228600" lvl="0" marL="457200" rtl="0">
              <a:spcBef>
                <a:spcPts val="0"/>
              </a:spcBef>
              <a:spcAft>
                <a:spcPts val="1000"/>
              </a:spcAft>
              <a:buSzPct val="100000"/>
            </a:pPr>
            <a:r>
              <a:rPr lang="en" sz="3600"/>
              <a:t>Most ticks last at least 4ms.</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idx="4294967295" type="title"/>
          </p:nvPr>
        </p:nvSpPr>
        <p:spPr>
          <a:xfrm>
            <a:off x="457200" y="101100"/>
            <a:ext cx="7315499" cy="1013700"/>
          </a:xfrm>
          <a:prstGeom prst="rect">
            <a:avLst/>
          </a:prstGeom>
          <a:noFill/>
          <a:ln>
            <a:noFill/>
          </a:ln>
        </p:spPr>
        <p:txBody>
          <a:bodyPr anchorCtr="0" anchor="b" bIns="91425" lIns="91425" rIns="91425" tIns="91425">
            <a:noAutofit/>
          </a:bodyPr>
          <a:lstStyle/>
          <a:p>
            <a:pPr lvl="0" rtl="0">
              <a:spcBef>
                <a:spcPts val="0"/>
              </a:spcBef>
              <a:buNone/>
            </a:pPr>
            <a:r>
              <a:rPr lang="en"/>
              <a:t>What can you do?</a:t>
            </a:r>
          </a:p>
        </p:txBody>
      </p:sp>
      <p:sp>
        <p:nvSpPr>
          <p:cNvPr id="288" name="Shape 288"/>
          <p:cNvSpPr txBox="1"/>
          <p:nvPr>
            <p:ph idx="4294967295" type="body"/>
          </p:nvPr>
        </p:nvSpPr>
        <p:spPr>
          <a:xfrm>
            <a:off x="0" y="0"/>
            <a:ext cx="9144000" cy="5143499"/>
          </a:xfrm>
          <a:prstGeom prst="rect">
            <a:avLst/>
          </a:prstGeom>
          <a:noFill/>
          <a:ln>
            <a:noFill/>
          </a:ln>
        </p:spPr>
        <p:txBody>
          <a:bodyPr anchorCtr="0" anchor="ctr" bIns="91425" lIns="91425" rIns="91425" tIns="91425">
            <a:noAutofit/>
          </a:bodyPr>
          <a:lstStyle/>
          <a:p>
            <a:pPr lvl="0" rtl="0" algn="ctr">
              <a:spcBef>
                <a:spcPts val="1000"/>
              </a:spcBef>
              <a:spcAft>
                <a:spcPts val="1000"/>
              </a:spcAft>
              <a:buNone/>
            </a:pPr>
            <a:r>
              <a:rPr lang="en" sz="7200">
                <a:latin typeface="Consolas"/>
                <a:ea typeface="Consolas"/>
                <a:cs typeface="Consolas"/>
                <a:sym typeface="Consolas"/>
              </a:rPr>
              <a:t>Events</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don’t know</a:t>
            </a:r>
          </a:p>
        </p:txBody>
      </p:sp>
      <p:sp>
        <p:nvSpPr>
          <p:cNvPr id="294" name="Shape 294"/>
          <p:cNvSpPr txBox="1"/>
          <p:nvPr>
            <p:ph idx="1" type="body"/>
          </p:nvPr>
        </p:nvSpPr>
        <p:spPr>
          <a:xfrm>
            <a:off x="457200" y="1347806"/>
            <a:ext cx="8229600" cy="3419100"/>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Events are just another message type on the event loops queue.</a:t>
            </a:r>
          </a:p>
          <a:p>
            <a:pPr indent="-228600" lvl="0" marL="457200" rtl="0">
              <a:spcBef>
                <a:spcPts val="1000"/>
              </a:spcBef>
              <a:spcAft>
                <a:spcPts val="1000"/>
              </a:spcAft>
              <a:buSzPct val="100000"/>
            </a:pPr>
            <a:r>
              <a:rPr lang="en" sz="3600"/>
              <a:t>For events there are:</a:t>
            </a:r>
          </a:p>
          <a:p>
            <a:pPr indent="-228600" lvl="1" marL="914400" rtl="0">
              <a:spcBef>
                <a:spcPts val="1000"/>
              </a:spcBef>
              <a:spcAft>
                <a:spcPts val="1000"/>
              </a:spcAft>
              <a:buSzPct val="100000"/>
            </a:pPr>
            <a:r>
              <a:rPr lang="en" sz="3600"/>
              <a:t>emitters - create the message</a:t>
            </a:r>
          </a:p>
          <a:p>
            <a:pPr indent="-228600" lvl="1" marL="914400" rtl="0">
              <a:spcBef>
                <a:spcPts val="1000"/>
              </a:spcBef>
              <a:spcAft>
                <a:spcPts val="1000"/>
              </a:spcAft>
              <a:buSzPct val="100000"/>
            </a:pPr>
            <a:r>
              <a:rPr lang="en" sz="3600"/>
              <a:t>consumers - react to the message</a:t>
            </a:r>
          </a:p>
          <a:p>
            <a:pPr lvl="0" rtl="0">
              <a:spcBef>
                <a:spcPts val="1000"/>
              </a:spcBef>
              <a:spcAft>
                <a:spcPts val="1000"/>
              </a:spcAft>
              <a:buNone/>
            </a:pPr>
            <a:r>
              <a:t/>
            </a:r>
            <a:endParaRPr sz="3600"/>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DOM Events</a:t>
            </a:r>
          </a:p>
        </p:txBody>
      </p:sp>
      <p:sp>
        <p:nvSpPr>
          <p:cNvPr id="300" name="Shape 300"/>
          <p:cNvSpPr txBox="1"/>
          <p:nvPr>
            <p:ph idx="1" type="body"/>
          </p:nvPr>
        </p:nvSpPr>
        <p:spPr>
          <a:xfrm>
            <a:off x="457200" y="1347806"/>
            <a:ext cx="7550399" cy="3419100"/>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There are two possible ways a DOM event can be emitted:</a:t>
            </a:r>
          </a:p>
          <a:p>
            <a:pPr indent="-228600" lvl="1" marL="914400" rtl="0">
              <a:spcBef>
                <a:spcPts val="1000"/>
              </a:spcBef>
              <a:spcAft>
                <a:spcPts val="1000"/>
              </a:spcAft>
              <a:buSzPct val="100000"/>
            </a:pPr>
            <a:r>
              <a:rPr lang="en" sz="3600"/>
              <a:t>By user interaction</a:t>
            </a:r>
          </a:p>
          <a:p>
            <a:pPr indent="-228600" lvl="2" marL="1371600" rtl="0">
              <a:spcBef>
                <a:spcPts val="1000"/>
              </a:spcBef>
              <a:spcAft>
                <a:spcPts val="1000"/>
              </a:spcAft>
              <a:buSzPct val="100000"/>
            </a:pPr>
            <a:r>
              <a:rPr lang="en" sz="2600"/>
              <a:t>User clicks button</a:t>
            </a:r>
          </a:p>
          <a:p>
            <a:pPr indent="-228600" lvl="1" marL="914400" rtl="0">
              <a:spcBef>
                <a:spcPts val="1000"/>
              </a:spcBef>
              <a:spcAft>
                <a:spcPts val="1000"/>
              </a:spcAft>
              <a:buSzPct val="100000"/>
            </a:pPr>
            <a:r>
              <a:rPr lang="en" sz="3600"/>
              <a:t>By the programmer</a:t>
            </a:r>
          </a:p>
          <a:p>
            <a:pPr indent="0" lvl="0" marL="0" rtl="0">
              <a:spcBef>
                <a:spcPts val="1000"/>
              </a:spcBef>
              <a:spcAft>
                <a:spcPts val="1000"/>
              </a:spcAft>
              <a:buNone/>
            </a:pPr>
            <a:r>
              <a:t/>
            </a:r>
            <a:endParaRPr sz="3600"/>
          </a:p>
          <a:p>
            <a:pPr lvl="0" rtl="0">
              <a:spcBef>
                <a:spcPts val="1000"/>
              </a:spcBef>
              <a:spcAft>
                <a:spcPts val="1000"/>
              </a:spcAft>
              <a:buNone/>
            </a:pPr>
            <a:r>
              <a:t/>
            </a:r>
            <a:endParaRPr sz="3600"/>
          </a:p>
        </p:txBody>
      </p:sp>
      <p:sp>
        <p:nvSpPr>
          <p:cNvPr id="301" name="Shape 301"/>
          <p:cNvSpPr txBox="1"/>
          <p:nvPr/>
        </p:nvSpPr>
        <p:spPr>
          <a:xfrm>
            <a:off x="1427100" y="3692287"/>
            <a:ext cx="6961499" cy="765300"/>
          </a:xfrm>
          <a:prstGeom prst="rect">
            <a:avLst/>
          </a:prstGeom>
          <a:noFill/>
          <a:ln>
            <a:noFill/>
          </a:ln>
        </p:spPr>
        <p:txBody>
          <a:bodyPr anchorCtr="0" anchor="ctr" bIns="91425" lIns="91425" rIns="91425" tIns="91425">
            <a:noAutofit/>
          </a:bodyPr>
          <a:lstStyle/>
          <a:p>
            <a:pPr indent="0" lvl="0" marL="0" rtl="0">
              <a:spcBef>
                <a:spcPts val="0"/>
              </a:spcBef>
              <a:buClr>
                <a:schemeClr val="dk1"/>
              </a:buClr>
              <a:buSzPct val="50000"/>
              <a:buFont typeface="Arial"/>
              <a:buNone/>
            </a:pPr>
            <a:r>
              <a:rPr lang="en" sz="2200">
                <a:latin typeface="Consolas"/>
                <a:ea typeface="Consolas"/>
                <a:cs typeface="Consolas"/>
                <a:sym typeface="Consolas"/>
              </a:rPr>
              <a:t>var btn = document.createElement(‘button’);</a:t>
            </a:r>
          </a:p>
          <a:p>
            <a:pPr indent="0" lvl="0" marL="0" rtl="0">
              <a:spcBef>
                <a:spcPts val="0"/>
              </a:spcBef>
              <a:buClr>
                <a:schemeClr val="dk1"/>
              </a:buClr>
              <a:buSzPct val="50000"/>
              <a:buFont typeface="Arial"/>
              <a:buNone/>
            </a:pPr>
            <a:r>
              <a:rPr lang="en" sz="2200">
                <a:latin typeface="Consolas"/>
                <a:ea typeface="Consolas"/>
                <a:cs typeface="Consolas"/>
                <a:sym typeface="Consolas"/>
              </a:rPr>
              <a:t>btn.click();</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Event Emission</a:t>
            </a:r>
          </a:p>
        </p:txBody>
      </p:sp>
      <p:pic>
        <p:nvPicPr>
          <p:cNvPr id="307" name="Shape 307"/>
          <p:cNvPicPr preferRelativeResize="0"/>
          <p:nvPr/>
        </p:nvPicPr>
        <p:blipFill>
          <a:blip r:embed="rId3">
            <a:alphaModFix/>
          </a:blip>
          <a:stretch>
            <a:fillRect/>
          </a:stretch>
        </p:blipFill>
        <p:spPr>
          <a:xfrm>
            <a:off x="4149150" y="1335675"/>
            <a:ext cx="2884912" cy="2991956"/>
          </a:xfrm>
          <a:prstGeom prst="rect">
            <a:avLst/>
          </a:prstGeom>
          <a:noFill/>
          <a:ln>
            <a:noFill/>
          </a:ln>
        </p:spPr>
      </p:pic>
      <p:sp>
        <p:nvSpPr>
          <p:cNvPr id="308" name="Shape 308"/>
          <p:cNvSpPr txBox="1"/>
          <p:nvPr>
            <p:ph idx="1" type="body"/>
          </p:nvPr>
        </p:nvSpPr>
        <p:spPr>
          <a:xfrm>
            <a:off x="457200" y="1278525"/>
            <a:ext cx="4973699" cy="3630300"/>
          </a:xfrm>
          <a:prstGeom prst="rect">
            <a:avLst/>
          </a:prstGeom>
        </p:spPr>
        <p:txBody>
          <a:bodyPr anchorCtr="0" anchor="t" bIns="91425" lIns="91425" rIns="91425" tIns="91425">
            <a:noAutofit/>
          </a:bodyPr>
          <a:lstStyle/>
          <a:p>
            <a:pPr lvl="0" rtl="0">
              <a:spcBef>
                <a:spcPts val="0"/>
              </a:spcBef>
              <a:spcAft>
                <a:spcPts val="1000"/>
              </a:spcAft>
              <a:buNone/>
            </a:pPr>
            <a:r>
              <a:rPr lang="en" sz="3600"/>
              <a:t>Three Phases:</a:t>
            </a:r>
          </a:p>
          <a:p>
            <a:pPr indent="-228600" lvl="0" marL="457200" rtl="0">
              <a:spcBef>
                <a:spcPts val="0"/>
              </a:spcBef>
              <a:spcAft>
                <a:spcPts val="1000"/>
              </a:spcAft>
              <a:buSzPct val="100000"/>
            </a:pPr>
            <a:r>
              <a:rPr lang="en" sz="3600"/>
              <a:t>Capture</a:t>
            </a:r>
          </a:p>
          <a:p>
            <a:pPr indent="-228600" lvl="0" marL="457200" rtl="0">
              <a:spcBef>
                <a:spcPts val="0"/>
              </a:spcBef>
              <a:spcAft>
                <a:spcPts val="1000"/>
              </a:spcAft>
              <a:buSzPct val="100000"/>
            </a:pPr>
            <a:r>
              <a:rPr lang="en" sz="3600"/>
              <a:t>Target</a:t>
            </a:r>
          </a:p>
          <a:p>
            <a:pPr indent="-228600" lvl="0" marL="457200" rtl="0">
              <a:spcBef>
                <a:spcPts val="0"/>
              </a:spcBef>
              <a:spcAft>
                <a:spcPts val="1000"/>
              </a:spcAft>
              <a:buSzPct val="100000"/>
            </a:pPr>
            <a:r>
              <a:rPr lang="en" sz="3600"/>
              <a:t>Bubbling</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DOM Events</a:t>
            </a:r>
          </a:p>
        </p:txBody>
      </p:sp>
      <p:sp>
        <p:nvSpPr>
          <p:cNvPr id="314" name="Shape 314"/>
          <p:cNvSpPr txBox="1"/>
          <p:nvPr>
            <p:ph idx="1" type="body"/>
          </p:nvPr>
        </p:nvSpPr>
        <p:spPr>
          <a:xfrm>
            <a:off x="457200" y="1176356"/>
            <a:ext cx="7709100" cy="3723899"/>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There are three possible ways a DOM event can be consumed:</a:t>
            </a:r>
          </a:p>
          <a:p>
            <a:pPr indent="-228600" lvl="1" marL="914400" rtl="0">
              <a:spcBef>
                <a:spcPts val="1000"/>
              </a:spcBef>
              <a:spcAft>
                <a:spcPts val="1000"/>
              </a:spcAft>
              <a:buSzPct val="100000"/>
            </a:pPr>
            <a:r>
              <a:rPr lang="en" sz="3600"/>
              <a:t>from HTML element inline</a:t>
            </a:r>
          </a:p>
          <a:p>
            <a:pPr indent="-228600" lvl="2" marL="1371600" rtl="0">
              <a:spcBef>
                <a:spcPts val="1000"/>
              </a:spcBef>
              <a:spcAft>
                <a:spcPts val="1000"/>
              </a:spcAft>
              <a:buSzPct val="100000"/>
              <a:buFont typeface="Consolas"/>
            </a:pPr>
            <a:r>
              <a:rPr lang="en" sz="2400">
                <a:latin typeface="Consolas"/>
                <a:ea typeface="Consolas"/>
                <a:cs typeface="Consolas"/>
                <a:sym typeface="Consolas"/>
              </a:rPr>
              <a:t>&lt;button onclick="func()"&gt;&lt;/button&gt;</a:t>
            </a:r>
          </a:p>
          <a:p>
            <a:pPr indent="-228600" lvl="1" marL="914400" rtl="0">
              <a:spcBef>
                <a:spcPts val="1000"/>
              </a:spcBef>
              <a:spcAft>
                <a:spcPts val="1000"/>
              </a:spcAft>
              <a:buSzPct val="100000"/>
            </a:pPr>
            <a:r>
              <a:rPr lang="en" sz="3600"/>
              <a:t>from EventTarget in JS</a:t>
            </a:r>
          </a:p>
          <a:p>
            <a:pPr indent="-228600" lvl="2" marL="1371600" rtl="0">
              <a:spcBef>
                <a:spcPts val="1000"/>
              </a:spcBef>
              <a:spcAft>
                <a:spcPts val="1000"/>
              </a:spcAft>
              <a:buSzPct val="100000"/>
              <a:buFont typeface="Consolas"/>
            </a:pPr>
            <a:r>
              <a:rPr lang="en" sz="2400">
                <a:latin typeface="Consolas"/>
                <a:ea typeface="Consolas"/>
                <a:cs typeface="Consolas"/>
                <a:sym typeface="Consolas"/>
              </a:rPr>
              <a:t>btn.onclick = function() {}</a:t>
            </a:r>
          </a:p>
          <a:p>
            <a:pPr indent="-228600" lvl="1" marL="914400" rtl="0">
              <a:spcBef>
                <a:spcPts val="1000"/>
              </a:spcBef>
              <a:spcAft>
                <a:spcPts val="1000"/>
              </a:spcAft>
              <a:buSzPct val="100000"/>
            </a:pPr>
            <a:r>
              <a:rPr lang="en" sz="3600"/>
              <a:t>by listening to EventTarget</a:t>
            </a:r>
          </a:p>
          <a:p>
            <a:pPr indent="-228600" lvl="2" marL="1371600" rtl="0">
              <a:spcBef>
                <a:spcPts val="1000"/>
              </a:spcBef>
              <a:spcAft>
                <a:spcPts val="1000"/>
              </a:spcAft>
              <a:buSzPct val="100000"/>
              <a:buFont typeface="Consolas"/>
            </a:pPr>
            <a:r>
              <a:rPr lang="en" sz="2400">
                <a:latin typeface="Consolas"/>
                <a:ea typeface="Consolas"/>
                <a:cs typeface="Consolas"/>
                <a:sym typeface="Consolas"/>
              </a:rPr>
              <a:t>btn.addEventListener("click", func)</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idx="1" type="body"/>
          </p:nvPr>
        </p:nvSpPr>
        <p:spPr>
          <a:xfrm>
            <a:off x="457200" y="1337906"/>
            <a:ext cx="7907099" cy="1013999"/>
          </a:xfrm>
          <a:prstGeom prst="rect">
            <a:avLst/>
          </a:prstGeom>
        </p:spPr>
        <p:txBody>
          <a:bodyPr anchorCtr="0" anchor="t" bIns="91425" lIns="91425" rIns="91425" tIns="91425">
            <a:noAutofit/>
          </a:bodyPr>
          <a:lstStyle/>
          <a:p>
            <a:pPr indent="-228600" lvl="0" marL="457200" rtl="0">
              <a:spcBef>
                <a:spcPts val="0"/>
              </a:spcBef>
              <a:buSzPct val="100000"/>
            </a:pPr>
            <a:r>
              <a:rPr lang="en" sz="3600"/>
              <a:t>Suppose we want to turn a m*m table cell yellow when it is clicked:</a:t>
            </a:r>
          </a:p>
          <a:p>
            <a:pPr indent="0" lvl="0" marL="457200" rtl="0">
              <a:spcBef>
                <a:spcPts val="0"/>
              </a:spcBef>
              <a:buClr>
                <a:srgbClr val="000000"/>
              </a:buClr>
              <a:buNone/>
            </a:pPr>
            <a:r>
              <a:t/>
            </a:r>
            <a:endParaRPr sz="3600"/>
          </a:p>
        </p:txBody>
      </p:sp>
      <p:sp>
        <p:nvSpPr>
          <p:cNvPr id="320" name="Shape 320"/>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Event Consumption</a:t>
            </a:r>
          </a:p>
        </p:txBody>
      </p:sp>
      <p:sp>
        <p:nvSpPr>
          <p:cNvPr id="321" name="Shape 321"/>
          <p:cNvSpPr txBox="1"/>
          <p:nvPr/>
        </p:nvSpPr>
        <p:spPr>
          <a:xfrm>
            <a:off x="951400" y="2457450"/>
            <a:ext cx="7056299" cy="2250000"/>
          </a:xfrm>
          <a:prstGeom prst="rect">
            <a:avLst/>
          </a:prstGeom>
          <a:noFill/>
          <a:ln>
            <a:noFill/>
          </a:ln>
        </p:spPr>
        <p:txBody>
          <a:bodyPr anchorCtr="0" anchor="ctr" bIns="91425" lIns="91425" rIns="91425" tIns="91425">
            <a:noAutofit/>
          </a:bodyPr>
          <a:lstStyle/>
          <a:p>
            <a:pPr indent="0" lvl="0" marL="0" rtl="0">
              <a:spcBef>
                <a:spcPts val="0"/>
              </a:spcBef>
              <a:buNone/>
            </a:pPr>
            <a:r>
              <a:rPr lang="en" sz="2200">
                <a:latin typeface="Consolas"/>
                <a:ea typeface="Consolas"/>
                <a:cs typeface="Consolas"/>
                <a:sym typeface="Consolas"/>
              </a:rPr>
              <a:t>var cells = document.querySelectorAll(‘td’);</a:t>
            </a:r>
          </a:p>
          <a:p>
            <a:pPr indent="0" lvl="0" marL="0" rtl="0">
              <a:spcBef>
                <a:spcPts val="0"/>
              </a:spcBef>
              <a:buClr>
                <a:schemeClr val="dk1"/>
              </a:buClr>
              <a:buSzPct val="50000"/>
              <a:buFont typeface="Arial"/>
              <a:buNone/>
            </a:pPr>
            <a:r>
              <a:rPr lang="en" sz="2200">
                <a:latin typeface="Consolas"/>
                <a:ea typeface="Consolas"/>
                <a:cs typeface="Consolas"/>
                <a:sym typeface="Consolas"/>
              </a:rPr>
              <a:t>var makeYellow = function(){</a:t>
            </a:r>
          </a:p>
          <a:p>
            <a:pPr indent="0" lvl="0" marL="457200" rtl="0">
              <a:spcBef>
                <a:spcPts val="0"/>
              </a:spcBef>
              <a:buClr>
                <a:schemeClr val="dk1"/>
              </a:buClr>
              <a:buSzPct val="50000"/>
              <a:buFont typeface="Arial"/>
              <a:buNone/>
            </a:pPr>
            <a:r>
              <a:rPr lang="en" sz="2200">
                <a:latin typeface="Consolas"/>
                <a:ea typeface="Consolas"/>
                <a:cs typeface="Consolas"/>
                <a:sym typeface="Consolas"/>
              </a:rPr>
              <a:t>this.style.backgroundColor = ‘yellow’;</a:t>
            </a:r>
          </a:p>
          <a:p>
            <a:pPr indent="0" lvl="0" marL="0" rtl="0">
              <a:spcBef>
                <a:spcPts val="0"/>
              </a:spcBef>
              <a:buNone/>
            </a:pPr>
            <a:r>
              <a:rPr lang="en" sz="2200">
                <a:latin typeface="Consolas"/>
                <a:ea typeface="Consolas"/>
                <a:cs typeface="Consolas"/>
                <a:sym typeface="Consolas"/>
              </a:rPr>
              <a:t>};</a:t>
            </a:r>
          </a:p>
          <a:p>
            <a:pPr indent="0" lvl="0" marL="0" rtl="0">
              <a:spcBef>
                <a:spcPts val="0"/>
              </a:spcBef>
              <a:buClr>
                <a:schemeClr val="dk1"/>
              </a:buClr>
              <a:buFont typeface="Arial"/>
              <a:buNone/>
            </a:pPr>
            <a:r>
              <a:t/>
            </a:r>
            <a:endParaRPr sz="2200">
              <a:latin typeface="Consolas"/>
              <a:ea typeface="Consolas"/>
              <a:cs typeface="Consolas"/>
              <a:sym typeface="Consolas"/>
            </a:endParaRPr>
          </a:p>
          <a:p>
            <a:pPr indent="0" lvl="0" marL="0" rtl="0">
              <a:spcBef>
                <a:spcPts val="0"/>
              </a:spcBef>
              <a:buNone/>
            </a:pPr>
            <a:r>
              <a:rPr lang="en" sz="2200">
                <a:latin typeface="Consolas"/>
                <a:ea typeface="Consolas"/>
                <a:cs typeface="Consolas"/>
                <a:sym typeface="Consolas"/>
              </a:rPr>
              <a:t>for (var n = 0; n &lt; cells.length; n++){</a:t>
            </a:r>
          </a:p>
          <a:p>
            <a:pPr indent="0" lvl="0" marL="457200" rtl="0">
              <a:spcBef>
                <a:spcPts val="0"/>
              </a:spcBef>
              <a:buNone/>
            </a:pPr>
            <a:r>
              <a:rPr lang="en" sz="2200">
                <a:latin typeface="Consolas"/>
                <a:ea typeface="Consolas"/>
                <a:cs typeface="Consolas"/>
                <a:sym typeface="Consolas"/>
              </a:rPr>
              <a:t>cells[n].addEventListener(‘click’, makeYellow):</a:t>
            </a:r>
          </a:p>
          <a:p>
            <a:pPr indent="0" lvl="0" marL="0" rtl="0">
              <a:spcBef>
                <a:spcPts val="0"/>
              </a:spcBef>
              <a:buNone/>
            </a:pPr>
            <a:r>
              <a:rPr lang="en" sz="2200">
                <a:latin typeface="Consolas"/>
                <a:ea typeface="Consolas"/>
                <a:cs typeface="Consolas"/>
                <a:sym typeface="Consolas"/>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Review!</a:t>
            </a:r>
          </a:p>
        </p:txBody>
      </p:sp>
      <p:sp>
        <p:nvSpPr>
          <p:cNvPr id="70" name="Shape 70"/>
          <p:cNvSpPr txBox="1"/>
          <p:nvPr/>
        </p:nvSpPr>
        <p:spPr>
          <a:xfrm>
            <a:off x="1324500" y="1229375"/>
            <a:ext cx="6494999" cy="2317200"/>
          </a:xfrm>
          <a:prstGeom prst="rect">
            <a:avLst/>
          </a:prstGeom>
          <a:noFill/>
          <a:ln>
            <a:noFill/>
          </a:ln>
        </p:spPr>
        <p:txBody>
          <a:bodyPr anchorCtr="0" anchor="t" bIns="91425" lIns="91425" rIns="91425" tIns="91425">
            <a:noAutofit/>
          </a:bodyPr>
          <a:lstStyle/>
          <a:p>
            <a:pPr rtl="0">
              <a:spcBef>
                <a:spcPts val="0"/>
              </a:spcBef>
              <a:buNone/>
            </a:pPr>
            <a:r>
              <a:rPr lang="en" sz="1800">
                <a:solidFill>
                  <a:srgbClr val="FFFFFF"/>
                </a:solidFill>
              </a:rPr>
              <a:t>Tag to hold a news story?</a:t>
            </a:r>
          </a:p>
          <a:p>
            <a:pPr rtl="0">
              <a:spcBef>
                <a:spcPts val="0"/>
              </a:spcBef>
              <a:buNone/>
            </a:pPr>
            <a:r>
              <a:rPr lang="en" sz="1800">
                <a:solidFill>
                  <a:srgbClr val="FFFFFF"/>
                </a:solidFill>
              </a:rPr>
              <a:t>Selector to pick all p tags inside any divs with class ‘coolio’?</a:t>
            </a:r>
          </a:p>
          <a:p>
            <a:pPr rtl="0">
              <a:spcBef>
                <a:spcPts val="0"/>
              </a:spcBef>
              <a:buNone/>
            </a:pPr>
            <a:r>
              <a:rPr lang="en" sz="1800">
                <a:solidFill>
                  <a:srgbClr val="FFFFFF"/>
                </a:solidFill>
              </a:rPr>
              <a:t>How to add an image to a page?</a:t>
            </a:r>
          </a:p>
          <a:p>
            <a:pPr rtl="0">
              <a:spcBef>
                <a:spcPts val="0"/>
              </a:spcBef>
              <a:buNone/>
            </a:pPr>
            <a:r>
              <a:rPr lang="en" sz="1800">
                <a:solidFill>
                  <a:srgbClr val="FFFFFF"/>
                </a:solidFill>
              </a:rPr>
              <a:t>How to add a background image to an element?</a:t>
            </a:r>
          </a:p>
          <a:p>
            <a:pPr rtl="0">
              <a:spcBef>
                <a:spcPts val="0"/>
              </a:spcBef>
              <a:buNone/>
            </a:pPr>
            <a:r>
              <a:rPr lang="en" sz="1800">
                <a:solidFill>
                  <a:srgbClr val="FFFFFF"/>
                </a:solidFill>
              </a:rPr>
              <a:t>What’s the difference between block and inline?</a:t>
            </a:r>
          </a:p>
          <a:p>
            <a:pPr>
              <a:spcBef>
                <a:spcPts val="0"/>
              </a:spcBef>
              <a:buNone/>
            </a:pPr>
            <a:r>
              <a:rPr lang="en" sz="1800">
                <a:solidFill>
                  <a:srgbClr val="FFFFFF"/>
                </a:solidFill>
              </a:rPr>
              <a:t>What does absolute positioning do?</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57200" y="1337906"/>
            <a:ext cx="7880699" cy="1744199"/>
          </a:xfrm>
          <a:prstGeom prst="rect">
            <a:avLst/>
          </a:prstGeom>
        </p:spPr>
        <p:txBody>
          <a:bodyPr anchorCtr="0" anchor="t" bIns="91425" lIns="91425" rIns="91425" tIns="91425">
            <a:noAutofit/>
          </a:bodyPr>
          <a:lstStyle/>
          <a:p>
            <a:pPr indent="-228600" lvl="0" marL="457200" rtl="0">
              <a:spcBef>
                <a:spcPts val="1000"/>
              </a:spcBef>
              <a:buSzPct val="100000"/>
            </a:pPr>
            <a:r>
              <a:rPr lang="en" sz="3600"/>
              <a:t>We just created m</a:t>
            </a:r>
            <a:r>
              <a:rPr baseline="30000" lang="en" sz="3600"/>
              <a:t>2</a:t>
            </a:r>
            <a:r>
              <a:rPr lang="en" sz="3600"/>
              <a:t> event listeners.</a:t>
            </a:r>
          </a:p>
          <a:p>
            <a:pPr indent="-228600" lvl="0" marL="457200" rtl="0">
              <a:spcBef>
                <a:spcPts val="1000"/>
              </a:spcBef>
              <a:buSzPct val="100000"/>
            </a:pPr>
            <a:r>
              <a:rPr lang="en" sz="3600"/>
              <a:t>Instead, let’s use event bubbling to delegate:</a:t>
            </a:r>
          </a:p>
        </p:txBody>
      </p:sp>
      <p:sp>
        <p:nvSpPr>
          <p:cNvPr id="327" name="Shape 327"/>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Event Consumption</a:t>
            </a:r>
          </a:p>
        </p:txBody>
      </p:sp>
      <p:sp>
        <p:nvSpPr>
          <p:cNvPr id="328" name="Shape 328"/>
          <p:cNvSpPr txBox="1"/>
          <p:nvPr/>
        </p:nvSpPr>
        <p:spPr>
          <a:xfrm>
            <a:off x="951400" y="2857500"/>
            <a:ext cx="7386599" cy="2250000"/>
          </a:xfrm>
          <a:prstGeom prst="rect">
            <a:avLst/>
          </a:prstGeom>
          <a:noFill/>
          <a:ln>
            <a:noFill/>
          </a:ln>
        </p:spPr>
        <p:txBody>
          <a:bodyPr anchorCtr="0" anchor="ctr" bIns="91425" lIns="91425" rIns="91425" tIns="91425">
            <a:noAutofit/>
          </a:bodyPr>
          <a:lstStyle/>
          <a:p>
            <a:pPr indent="0" lvl="0" marL="0" rtl="0">
              <a:spcBef>
                <a:spcPts val="0"/>
              </a:spcBef>
              <a:buNone/>
            </a:pPr>
            <a:r>
              <a:rPr lang="en" sz="2200">
                <a:latin typeface="Consolas"/>
                <a:ea typeface="Consolas"/>
                <a:cs typeface="Consolas"/>
                <a:sym typeface="Consolas"/>
              </a:rPr>
              <a:t>var table = document.querySelector(‘table’);</a:t>
            </a:r>
          </a:p>
          <a:p>
            <a:pPr indent="0" lvl="0" marL="0" rtl="0">
              <a:spcBef>
                <a:spcPts val="0"/>
              </a:spcBef>
              <a:buNone/>
            </a:pPr>
            <a:r>
              <a:rPr lang="en" sz="2200">
                <a:latin typeface="Consolas"/>
                <a:ea typeface="Consolas"/>
                <a:cs typeface="Consolas"/>
                <a:sym typeface="Consolas"/>
              </a:rPr>
              <a:t>table.addEventListener(‘click’, </a:t>
            </a:r>
          </a:p>
          <a:p>
            <a:pPr indent="0" lvl="0" marL="0" rtl="0">
              <a:spcBef>
                <a:spcPts val="0"/>
              </a:spcBef>
              <a:buNone/>
            </a:pPr>
            <a:r>
              <a:rPr lang="en" sz="2200">
                <a:latin typeface="Consolas"/>
                <a:ea typeface="Consolas"/>
                <a:cs typeface="Consolas"/>
                <a:sym typeface="Consolas"/>
              </a:rPr>
              <a:t>function(event){</a:t>
            </a:r>
          </a:p>
          <a:p>
            <a:pPr indent="0" lvl="0" marL="0" rtl="0">
              <a:spcBef>
                <a:spcPts val="0"/>
              </a:spcBef>
              <a:buNone/>
            </a:pPr>
            <a:r>
              <a:rPr lang="en" sz="2200">
                <a:latin typeface="Consolas"/>
                <a:ea typeface="Consolas"/>
                <a:cs typeface="Consolas"/>
                <a:sym typeface="Consolas"/>
              </a:rPr>
              <a:t>	var target = </a:t>
            </a:r>
            <a:r>
              <a:rPr lang="en" sz="2200">
                <a:solidFill>
                  <a:schemeClr val="dk1"/>
                </a:solidFill>
                <a:latin typeface="Consolas"/>
                <a:ea typeface="Consolas"/>
                <a:cs typeface="Consolas"/>
                <a:sym typeface="Consolas"/>
              </a:rPr>
              <a:t>event.target;</a:t>
            </a:r>
          </a:p>
          <a:p>
            <a:pPr indent="0" lvl="0" marL="0" rtl="0">
              <a:spcBef>
                <a:spcPts val="0"/>
              </a:spcBef>
              <a:buNone/>
            </a:pPr>
            <a:r>
              <a:rPr lang="en" sz="2200">
                <a:latin typeface="Consolas"/>
                <a:ea typeface="Consolas"/>
                <a:cs typeface="Consolas"/>
                <a:sym typeface="Consolas"/>
              </a:rPr>
              <a:t>	if (target.tagName === ‘TD’) {</a:t>
            </a:r>
          </a:p>
          <a:p>
            <a:pPr indent="0" lvl="0" marL="0" rtl="0">
              <a:spcBef>
                <a:spcPts val="0"/>
              </a:spcBef>
              <a:buNone/>
            </a:pPr>
            <a:r>
              <a:rPr lang="en" sz="2200">
                <a:latin typeface="Consolas"/>
                <a:ea typeface="Consolas"/>
                <a:cs typeface="Consolas"/>
                <a:sym typeface="Consolas"/>
              </a:rPr>
              <a:t>		</a:t>
            </a:r>
            <a:r>
              <a:rPr lang="en" sz="2200">
                <a:solidFill>
                  <a:schemeClr val="dk1"/>
                </a:solidFill>
                <a:latin typeface="Consolas"/>
                <a:ea typeface="Consolas"/>
                <a:cs typeface="Consolas"/>
                <a:sym typeface="Consolas"/>
              </a:rPr>
              <a:t>target.style.backgroundColor = ‘yellow’;</a:t>
            </a:r>
          </a:p>
          <a:p>
            <a:pPr indent="0" lvl="0" marL="457200" rtl="0">
              <a:spcBef>
                <a:spcPts val="0"/>
              </a:spcBef>
              <a:buNone/>
            </a:pPr>
            <a:r>
              <a:rPr lang="en" sz="2200">
                <a:latin typeface="Consolas"/>
                <a:ea typeface="Consolas"/>
                <a:cs typeface="Consolas"/>
                <a:sym typeface="Consolas"/>
              </a:rPr>
              <a:t>}</a:t>
            </a:r>
          </a:p>
          <a:p>
            <a:pPr indent="0" lvl="0" marL="0" rtl="0">
              <a:spcBef>
                <a:spcPts val="0"/>
              </a:spcBef>
              <a:buNone/>
            </a:pPr>
            <a:r>
              <a:rPr lang="en" sz="2200">
                <a:latin typeface="Consolas"/>
                <a:ea typeface="Consolas"/>
                <a:cs typeface="Consolas"/>
                <a:sym typeface="Consolas"/>
              </a:rPr>
              <a:t>});</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Custom Events</a:t>
            </a:r>
          </a:p>
        </p:txBody>
      </p:sp>
      <p:sp>
        <p:nvSpPr>
          <p:cNvPr id="334" name="Shape 334"/>
          <p:cNvSpPr txBox="1"/>
          <p:nvPr>
            <p:ph idx="1" type="body"/>
          </p:nvPr>
        </p:nvSpPr>
        <p:spPr>
          <a:xfrm>
            <a:off x="457200" y="1327987"/>
            <a:ext cx="8229600" cy="3581099"/>
          </a:xfrm>
          <a:prstGeom prst="rect">
            <a:avLst/>
          </a:prstGeom>
        </p:spPr>
        <p:txBody>
          <a:bodyPr anchorCtr="0" anchor="t" bIns="91425" lIns="91425" rIns="91425" tIns="91425">
            <a:noAutofit/>
          </a:bodyPr>
          <a:lstStyle/>
          <a:p>
            <a:pPr indent="-228600" lvl="0" marL="457200" rtl="0">
              <a:spcBef>
                <a:spcPts val="1000"/>
              </a:spcBef>
              <a:buSzPct val="100000"/>
            </a:pPr>
            <a:r>
              <a:rPr lang="en" sz="3600"/>
              <a:t>What if you wanted to make your own </a:t>
            </a:r>
            <a:r>
              <a:rPr lang="en" sz="3600" u="sng">
                <a:solidFill>
                  <a:schemeClr val="hlink"/>
                </a:solidFill>
                <a:hlinkClick r:id="rId3"/>
              </a:rPr>
              <a:t>event</a:t>
            </a:r>
            <a:r>
              <a:rPr lang="en" sz="3600"/>
              <a:t>?</a:t>
            </a:r>
          </a:p>
          <a:p>
            <a:pPr indent="-228600" lvl="1" marL="914400" rtl="0">
              <a:spcBef>
                <a:spcPts val="1000"/>
              </a:spcBef>
              <a:spcAft>
                <a:spcPts val="1000"/>
              </a:spcAft>
              <a:buSzPct val="100000"/>
            </a:pPr>
            <a:r>
              <a:rPr lang="en" sz="3600"/>
              <a:t>Decide a name for the event.</a:t>
            </a:r>
          </a:p>
          <a:p>
            <a:pPr indent="-228600" lvl="2" marL="1371600" rtl="0">
              <a:spcBef>
                <a:spcPts val="1000"/>
              </a:spcBef>
              <a:spcAft>
                <a:spcPts val="1000"/>
              </a:spcAft>
              <a:buSzPct val="100000"/>
            </a:pPr>
            <a:r>
              <a:rPr lang="en" sz="3600"/>
              <a:t>“gameOver”</a:t>
            </a:r>
          </a:p>
          <a:p>
            <a:pPr indent="-228600" lvl="1" marL="914400" rtl="0">
              <a:spcBef>
                <a:spcPts val="1000"/>
              </a:spcBef>
              <a:spcAft>
                <a:spcPts val="1000"/>
              </a:spcAft>
              <a:buSzPct val="100000"/>
            </a:pPr>
            <a:r>
              <a:rPr lang="en" sz="3600"/>
              <a:t>Choose a DOM element that will emit the event.</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idx="1" type="body"/>
          </p:nvPr>
        </p:nvSpPr>
        <p:spPr>
          <a:xfrm>
            <a:off x="457200" y="1278525"/>
            <a:ext cx="7550399" cy="3630300"/>
          </a:xfrm>
          <a:prstGeom prst="rect">
            <a:avLst/>
          </a:prstGeom>
        </p:spPr>
        <p:txBody>
          <a:bodyPr anchorCtr="0" anchor="ctr" bIns="91425" lIns="91425" rIns="91425" tIns="91425">
            <a:noAutofit/>
          </a:bodyPr>
          <a:lstStyle/>
          <a:p>
            <a:pPr lvl="0" rtl="0">
              <a:spcBef>
                <a:spcPts val="0"/>
              </a:spcBef>
              <a:buNone/>
            </a:pPr>
            <a:r>
              <a:rPr lang="en" sz="2200">
                <a:solidFill>
                  <a:srgbClr val="000000"/>
                </a:solidFill>
                <a:latin typeface="Consolas"/>
                <a:ea typeface="Consolas"/>
                <a:cs typeface="Consolas"/>
                <a:sym typeface="Consolas"/>
              </a:rPr>
              <a:t>var canvas = document.querySelector(</a:t>
            </a:r>
            <a:r>
              <a:rPr lang="en" sz="2200">
                <a:solidFill>
                  <a:schemeClr val="dk1"/>
                </a:solidFill>
                <a:latin typeface="Consolas"/>
                <a:ea typeface="Consolas"/>
                <a:cs typeface="Consolas"/>
                <a:sym typeface="Consolas"/>
              </a:rPr>
              <a:t>"canvas"</a:t>
            </a:r>
            <a:r>
              <a:rPr lang="en" sz="2200">
                <a:solidFill>
                  <a:srgbClr val="000000"/>
                </a:solidFill>
                <a:latin typeface="Consolas"/>
                <a:ea typeface="Consolas"/>
                <a:cs typeface="Consolas"/>
                <a:sym typeface="Consolas"/>
              </a:rPr>
              <a:t>);</a:t>
            </a:r>
          </a:p>
          <a:p>
            <a:pPr lvl="0" rtl="0">
              <a:spcBef>
                <a:spcPts val="0"/>
              </a:spcBef>
              <a:buNone/>
            </a:pPr>
            <a:r>
              <a:t/>
            </a:r>
            <a:endParaRPr sz="2200">
              <a:solidFill>
                <a:srgbClr val="000000"/>
              </a:solidFill>
              <a:latin typeface="Consolas"/>
              <a:ea typeface="Consolas"/>
              <a:cs typeface="Consolas"/>
              <a:sym typeface="Consolas"/>
            </a:endParaRPr>
          </a:p>
          <a:p>
            <a:pPr lvl="0" rtl="0">
              <a:spcBef>
                <a:spcPts val="0"/>
              </a:spcBef>
              <a:buNone/>
            </a:pPr>
            <a:r>
              <a:rPr lang="en" sz="2200">
                <a:solidFill>
                  <a:srgbClr val="000000"/>
                </a:solidFill>
                <a:latin typeface="Consolas"/>
                <a:ea typeface="Consolas"/>
                <a:cs typeface="Consolas"/>
                <a:sym typeface="Consolas"/>
              </a:rPr>
              <a:t>var eventOne = new CustomEvent("gameOver", {</a:t>
            </a:r>
          </a:p>
          <a:p>
            <a:pPr indent="457200" lvl="0" marL="0" rtl="0">
              <a:spcBef>
                <a:spcPts val="0"/>
              </a:spcBef>
              <a:buNone/>
            </a:pPr>
            <a:r>
              <a:rPr lang="en" sz="2200">
                <a:solidFill>
                  <a:srgbClr val="000000"/>
                </a:solidFill>
                <a:latin typeface="Consolas"/>
                <a:ea typeface="Consolas"/>
                <a:cs typeface="Consolas"/>
                <a:sym typeface="Consolas"/>
              </a:rPr>
              <a:t>detail: { </a:t>
            </a:r>
          </a:p>
          <a:p>
            <a:pPr indent="457200" lvl="0" marL="457200" rtl="0">
              <a:spcBef>
                <a:spcPts val="0"/>
              </a:spcBef>
              <a:buNone/>
            </a:pPr>
            <a:r>
              <a:rPr lang="en" sz="2200">
                <a:solidFill>
                  <a:srgbClr val="000000"/>
                </a:solidFill>
                <a:latin typeface="Consolas"/>
                <a:ea typeface="Consolas"/>
                <a:cs typeface="Consolas"/>
                <a:sym typeface="Consolas"/>
              </a:rPr>
              <a:t>score:50 </a:t>
            </a:r>
          </a:p>
          <a:p>
            <a:pPr indent="0" lvl="0" marL="457200" rtl="0">
              <a:spcBef>
                <a:spcPts val="0"/>
              </a:spcBef>
              <a:buNone/>
            </a:pPr>
            <a:r>
              <a:rPr lang="en" sz="2200">
                <a:solidFill>
                  <a:srgbClr val="000000"/>
                </a:solidFill>
                <a:latin typeface="Consolas"/>
                <a:ea typeface="Consolas"/>
                <a:cs typeface="Consolas"/>
                <a:sym typeface="Consolas"/>
              </a:rPr>
              <a:t>}, </a:t>
            </a:r>
          </a:p>
          <a:p>
            <a:pPr indent="0" lvl="0" marL="457200" rtl="0">
              <a:spcBef>
                <a:spcPts val="0"/>
              </a:spcBef>
              <a:buNone/>
            </a:pPr>
            <a:r>
              <a:rPr lang="en" sz="2200">
                <a:solidFill>
                  <a:srgbClr val="000000"/>
                </a:solidFill>
                <a:latin typeface="Consolas"/>
                <a:ea typeface="Consolas"/>
                <a:cs typeface="Consolas"/>
                <a:sym typeface="Consolas"/>
              </a:rPr>
              <a:t>bubbles: true</a:t>
            </a:r>
          </a:p>
          <a:p>
            <a:pPr indent="0" lvl="0" marL="0" rtl="0">
              <a:spcBef>
                <a:spcPts val="0"/>
              </a:spcBef>
              <a:buNone/>
            </a:pPr>
            <a:r>
              <a:rPr lang="en" sz="2200">
                <a:solidFill>
                  <a:srgbClr val="000000"/>
                </a:solidFill>
                <a:latin typeface="Consolas"/>
                <a:ea typeface="Consolas"/>
                <a:cs typeface="Consolas"/>
                <a:sym typeface="Consolas"/>
              </a:rPr>
              <a:t>});</a:t>
            </a:r>
          </a:p>
          <a:p>
            <a:pPr lvl="0" rtl="0">
              <a:spcBef>
                <a:spcPts val="0"/>
              </a:spcBef>
              <a:buNone/>
            </a:pPr>
            <a:r>
              <a:t/>
            </a:r>
            <a:endParaRPr sz="2200">
              <a:solidFill>
                <a:srgbClr val="000000"/>
              </a:solidFill>
              <a:latin typeface="Consolas"/>
              <a:ea typeface="Consolas"/>
              <a:cs typeface="Consolas"/>
              <a:sym typeface="Consolas"/>
            </a:endParaRPr>
          </a:p>
          <a:p>
            <a:pPr lvl="0" rtl="0">
              <a:spcBef>
                <a:spcPts val="0"/>
              </a:spcBef>
              <a:buNone/>
            </a:pPr>
            <a:r>
              <a:rPr lang="en" sz="2200">
                <a:solidFill>
                  <a:srgbClr val="000000"/>
                </a:solidFill>
                <a:latin typeface="Consolas"/>
                <a:ea typeface="Consolas"/>
                <a:cs typeface="Consolas"/>
                <a:sym typeface="Consolas"/>
              </a:rPr>
              <a:t>canvas.dispatchEvent(eventOne);</a:t>
            </a:r>
          </a:p>
        </p:txBody>
      </p:sp>
      <p:sp>
        <p:nvSpPr>
          <p:cNvPr id="340" name="Shape 340"/>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Custom Events</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Review Time again!</a:t>
            </a:r>
          </a:p>
        </p:txBody>
      </p:sp>
      <p:sp>
        <p:nvSpPr>
          <p:cNvPr id="346" name="Shape 346"/>
          <p:cNvSpPr txBox="1"/>
          <p:nvPr>
            <p:ph idx="1" type="body"/>
          </p:nvPr>
        </p:nvSpPr>
        <p:spPr>
          <a:xfrm>
            <a:off x="311700" y="1152475"/>
            <a:ext cx="8520599" cy="3416400"/>
          </a:xfrm>
          <a:prstGeom prst="rect">
            <a:avLst/>
          </a:prstGeom>
        </p:spPr>
        <p:txBody>
          <a:bodyPr anchorCtr="0" anchor="t" bIns="91425" lIns="91425" rIns="91425" tIns="91425">
            <a:noAutofit/>
          </a:bodyPr>
          <a:lstStyle/>
          <a:p>
            <a:pPr lvl="0" rtl="0">
              <a:spcBef>
                <a:spcPts val="0"/>
              </a:spcBef>
              <a:buNone/>
            </a:pPr>
            <a:r>
              <a:t/>
            </a:r>
            <a:endParaRPr>
              <a:solidFill>
                <a:srgbClr val="FFFFFF"/>
              </a:solidFill>
            </a:endParaRPr>
          </a:p>
        </p:txBody>
      </p:sp>
      <p:graphicFrame>
        <p:nvGraphicFramePr>
          <p:cNvPr id="347" name="Shape 347"/>
          <p:cNvGraphicFramePr/>
          <p:nvPr/>
        </p:nvGraphicFramePr>
        <p:xfrm>
          <a:off x="963475" y="3137850"/>
          <a:ext cx="3000000" cy="3000000"/>
        </p:xfrm>
        <a:graphic>
          <a:graphicData uri="http://schemas.openxmlformats.org/drawingml/2006/table">
            <a:tbl>
              <a:tblPr>
                <a:noFill/>
                <a:tableStyleId>{00C8C278-C20A-4135-9E61-9368BE200E91}</a:tableStyleId>
              </a:tblPr>
              <a:tblGrid>
                <a:gridCol w="3215725"/>
                <a:gridCol w="4401550"/>
              </a:tblGrid>
              <a:tr h="381000">
                <a:tc>
                  <a:txBody>
                    <a:bodyPr>
                      <a:noAutofit/>
                    </a:bodyPr>
                    <a:lstStyle/>
                    <a:p>
                      <a:pPr lvl="0" rtl="0">
                        <a:spcBef>
                          <a:spcPts val="0"/>
                        </a:spcBef>
                        <a:buNone/>
                      </a:pPr>
                      <a:r>
                        <a:rPr lang="en">
                          <a:solidFill>
                            <a:srgbClr val="FFFFFF"/>
                          </a:solidFill>
                          <a:latin typeface="Average"/>
                          <a:ea typeface="Average"/>
                          <a:cs typeface="Average"/>
                          <a:sym typeface="Average"/>
                        </a:rPr>
                        <a:t>Likes</a:t>
                      </a:r>
                    </a:p>
                  </a:txBody>
                  <a:tcPr marT="91425" marB="91425" marR="91425" marL="91425"/>
                </a:tc>
                <a:tc>
                  <a:txBody>
                    <a:bodyPr>
                      <a:noAutofit/>
                    </a:bodyPr>
                    <a:lstStyle/>
                    <a:p>
                      <a:pPr lvl="0" rtl="0">
                        <a:spcBef>
                          <a:spcPts val="0"/>
                        </a:spcBef>
                        <a:buNone/>
                      </a:pPr>
                      <a:r>
                        <a:rPr lang="en">
                          <a:solidFill>
                            <a:srgbClr val="FFFFFF"/>
                          </a:solidFill>
                          <a:latin typeface="Average"/>
                          <a:ea typeface="Average"/>
                          <a:cs typeface="Average"/>
                          <a:sym typeface="Average"/>
                        </a:rPr>
                        <a:t>Dislikes</a:t>
                      </a:r>
                    </a:p>
                  </a:txBody>
                  <a:tcPr marT="91425" marB="91425" marR="91425" marL="91425"/>
                </a:tc>
              </a:tr>
              <a:tr h="381000">
                <a:tc>
                  <a:txBody>
                    <a:bodyPr>
                      <a:noAutofit/>
                    </a:bodyPr>
                    <a:lstStyle/>
                    <a:p>
                      <a:pPr lvl="0" rtl="0">
                        <a:spcBef>
                          <a:spcPts val="0"/>
                        </a:spcBef>
                        <a:buNone/>
                      </a:pPr>
                      <a:r>
                        <a:rPr lang="en">
                          <a:solidFill>
                            <a:srgbClr val="FFFFFF"/>
                          </a:solidFill>
                          <a:latin typeface="Average"/>
                          <a:ea typeface="Average"/>
                          <a:cs typeface="Average"/>
                          <a:sym typeface="Average"/>
                        </a:rPr>
                        <a:t>Ordering food at 3 AM from bed</a:t>
                      </a:r>
                    </a:p>
                    <a:p>
                      <a:pPr lvl="0" rtl="0">
                        <a:spcBef>
                          <a:spcPts val="0"/>
                        </a:spcBef>
                        <a:buNone/>
                      </a:pPr>
                      <a:r>
                        <a:rPr lang="en">
                          <a:solidFill>
                            <a:srgbClr val="FFFFFF"/>
                          </a:solidFill>
                          <a:latin typeface="Average"/>
                          <a:ea typeface="Average"/>
                          <a:cs typeface="Average"/>
                          <a:sym typeface="Average"/>
                        </a:rPr>
                        <a:t>Pretending I’m flying an airplane</a:t>
                      </a:r>
                    </a:p>
                    <a:p>
                      <a:pPr lvl="0" rtl="0">
                        <a:spcBef>
                          <a:spcPts val="0"/>
                        </a:spcBef>
                        <a:buNone/>
                      </a:pPr>
                      <a:r>
                        <a:rPr lang="en">
                          <a:solidFill>
                            <a:srgbClr val="FFFFFF"/>
                          </a:solidFill>
                          <a:latin typeface="Average"/>
                          <a:ea typeface="Average"/>
                          <a:cs typeface="Average"/>
                          <a:sym typeface="Average"/>
                        </a:rPr>
                        <a:t>The 3D printers in the hall</a:t>
                      </a:r>
                    </a:p>
                  </a:txBody>
                  <a:tcPr marT="91425" marB="91425" marR="91425" marL="91425"/>
                </a:tc>
                <a:tc>
                  <a:txBody>
                    <a:bodyPr>
                      <a:noAutofit/>
                    </a:bodyPr>
                    <a:lstStyle/>
                    <a:p>
                      <a:pPr lvl="0" rtl="0">
                        <a:spcBef>
                          <a:spcPts val="0"/>
                        </a:spcBef>
                        <a:buNone/>
                      </a:pPr>
                      <a:r>
                        <a:rPr lang="en">
                          <a:solidFill>
                            <a:srgbClr val="FFFFFF"/>
                          </a:solidFill>
                          <a:latin typeface="Average"/>
                          <a:ea typeface="Average"/>
                          <a:cs typeface="Average"/>
                          <a:sym typeface="Average"/>
                        </a:rPr>
                        <a:t>Java (language and coffee, but the island is okay)</a:t>
                      </a:r>
                    </a:p>
                    <a:p>
                      <a:pPr lvl="0" rtl="0">
                        <a:spcBef>
                          <a:spcPts val="0"/>
                        </a:spcBef>
                        <a:buNone/>
                      </a:pPr>
                      <a:r>
                        <a:rPr lang="en">
                          <a:solidFill>
                            <a:srgbClr val="FFFFFF"/>
                          </a:solidFill>
                          <a:latin typeface="Average"/>
                          <a:ea typeface="Average"/>
                          <a:cs typeface="Average"/>
                          <a:sym typeface="Average"/>
                        </a:rPr>
                        <a:t>Actually flying an airplane</a:t>
                      </a:r>
                    </a:p>
                    <a:p>
                      <a:pPr lvl="0" rtl="0">
                        <a:spcBef>
                          <a:spcPts val="0"/>
                        </a:spcBef>
                        <a:buNone/>
                      </a:pPr>
                      <a:r>
                        <a:rPr lang="en">
                          <a:solidFill>
                            <a:srgbClr val="FFFFFF"/>
                          </a:solidFill>
                          <a:latin typeface="Average"/>
                          <a:ea typeface="Average"/>
                          <a:cs typeface="Average"/>
                          <a:sym typeface="Average"/>
                        </a:rPr>
                        <a:t>The 3D Printers in the hall</a:t>
                      </a:r>
                    </a:p>
                  </a:txBody>
                  <a:tcPr marT="91425" marB="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599" cy="572699"/>
          </a:xfrm>
          <a:prstGeom prst="rect">
            <a:avLst/>
          </a:prstGeom>
        </p:spPr>
        <p:txBody>
          <a:bodyPr anchorCtr="0" anchor="t" bIns="91425" lIns="91425" rIns="91425" tIns="91425">
            <a:noAutofit/>
          </a:bodyPr>
          <a:lstStyle/>
          <a:p>
            <a:pPr lvl="0" rtl="0">
              <a:spcBef>
                <a:spcPts val="0"/>
              </a:spcBef>
              <a:buNone/>
            </a:pPr>
            <a:r>
              <a:rPr lang="en"/>
              <a:t>JavaScript (ECMAScript)</a:t>
            </a:r>
          </a:p>
        </p:txBody>
      </p:sp>
      <p:sp>
        <p:nvSpPr>
          <p:cNvPr id="76" name="Shape 76"/>
          <p:cNvSpPr txBox="1"/>
          <p:nvPr/>
        </p:nvSpPr>
        <p:spPr>
          <a:xfrm>
            <a:off x="744375" y="1430350"/>
            <a:ext cx="7852199" cy="3225599"/>
          </a:xfrm>
          <a:prstGeom prst="rect">
            <a:avLst/>
          </a:prstGeom>
          <a:noFill/>
          <a:ln>
            <a:noFill/>
          </a:ln>
        </p:spPr>
        <p:txBody>
          <a:bodyPr anchorCtr="0" anchor="t" bIns="91425" lIns="91425" rIns="91425" tIns="91425">
            <a:noAutofit/>
          </a:bodyPr>
          <a:lstStyle/>
          <a:p>
            <a:pPr rtl="0">
              <a:spcBef>
                <a:spcPts val="0"/>
              </a:spcBef>
              <a:buNone/>
            </a:pPr>
            <a:r>
              <a:rPr lang="en" sz="1800">
                <a:solidFill>
                  <a:srgbClr val="FFFFFF"/>
                </a:solidFill>
              </a:rPr>
              <a:t>What is it?</a:t>
            </a:r>
          </a:p>
          <a:p>
            <a:pPr rtl="0">
              <a:spcBef>
                <a:spcPts val="0"/>
              </a:spcBef>
              <a:buNone/>
            </a:pPr>
            <a:r>
              <a:rPr lang="en" sz="1800">
                <a:solidFill>
                  <a:srgbClr val="FFFFFF"/>
                </a:solidFill>
              </a:rPr>
              <a:t>	“JavaScript is to Java as hamburger is to ham.” - John Resig</a:t>
            </a:r>
          </a:p>
          <a:p>
            <a:pPr rtl="0">
              <a:spcBef>
                <a:spcPts val="0"/>
              </a:spcBef>
              <a:buNone/>
            </a:pPr>
            <a:r>
              <a:rPr lang="en" sz="1800">
                <a:solidFill>
                  <a:srgbClr val="FFFFFF"/>
                </a:solidFill>
              </a:rPr>
              <a:t>	Almost everything is an “Object”</a:t>
            </a:r>
          </a:p>
          <a:p>
            <a:pPr indent="457200" rtl="0">
              <a:spcBef>
                <a:spcPts val="0"/>
              </a:spcBef>
              <a:buNone/>
            </a:pPr>
            <a:r>
              <a:rPr lang="en" sz="1800">
                <a:solidFill>
                  <a:srgbClr val="FFFFFF"/>
                </a:solidFill>
              </a:rPr>
              <a:t>Dynamic Typing</a:t>
            </a:r>
          </a:p>
          <a:p>
            <a:pPr indent="0" marL="0" rtl="0">
              <a:spcBef>
                <a:spcPts val="0"/>
              </a:spcBef>
              <a:buNone/>
            </a:pPr>
            <a:r>
              <a:rPr lang="en" sz="1800">
                <a:solidFill>
                  <a:srgbClr val="FFFFFF"/>
                </a:solidFill>
              </a:rPr>
              <a:t>When do I use it?</a:t>
            </a:r>
          </a:p>
          <a:p>
            <a:pPr indent="0" marL="0" rtl="0">
              <a:spcBef>
                <a:spcPts val="0"/>
              </a:spcBef>
              <a:buNone/>
            </a:pPr>
            <a:r>
              <a:rPr lang="en" sz="1800">
                <a:solidFill>
                  <a:srgbClr val="FFFFFF"/>
                </a:solidFill>
              </a:rPr>
              <a:t>	To interact with users</a:t>
            </a:r>
          </a:p>
          <a:p>
            <a:pPr indent="0" marL="0" rtl="0">
              <a:spcBef>
                <a:spcPts val="0"/>
              </a:spcBef>
              <a:buNone/>
            </a:pPr>
            <a:r>
              <a:rPr lang="en" sz="1800">
                <a:solidFill>
                  <a:srgbClr val="FFFFFF"/>
                </a:solidFill>
              </a:rPr>
              <a:t>	To update information on a page</a:t>
            </a:r>
          </a:p>
          <a:p>
            <a:pPr indent="0" marL="0" rtl="0">
              <a:spcBef>
                <a:spcPts val="0"/>
              </a:spcBef>
              <a:buNone/>
            </a:pPr>
            <a:r>
              <a:rPr lang="en" sz="1800">
                <a:solidFill>
                  <a:srgbClr val="FFFFFF"/>
                </a:solidFill>
              </a:rPr>
              <a:t>	To write a server</a:t>
            </a:r>
          </a:p>
          <a:p>
            <a:pPr indent="0" marL="0" rtl="0">
              <a:spcBef>
                <a:spcPts val="0"/>
              </a:spcBef>
              <a:buNone/>
            </a:pPr>
            <a:r>
              <a:rPr lang="en" sz="1800">
                <a:solidFill>
                  <a:srgbClr val="FFFFFF"/>
                </a:solidFill>
              </a:rPr>
              <a:t>	Anything you can’t do with HTML/CSS</a:t>
            </a:r>
          </a:p>
          <a:p>
            <a:pPr>
              <a:spcBef>
                <a:spcPts val="0"/>
              </a:spcBef>
              <a:buNone/>
            </a:pPr>
            <a:r>
              <a:rPr lang="en" sz="1800">
                <a:solidFill>
                  <a:srgbClr val="FFFFFF"/>
                </a:solidFill>
              </a:rPr>
              <a:t>Reference: </a:t>
            </a:r>
            <a:r>
              <a:rPr lang="en" sz="1800" u="sng">
                <a:solidFill>
                  <a:schemeClr val="hlink"/>
                </a:solidFill>
                <a:hlinkClick r:id="rId3"/>
              </a:rPr>
              <a:t>bit.ly/js-reference</a:t>
            </a:r>
          </a:p>
        </p:txBody>
      </p:sp>
      <p:pic>
        <p:nvPicPr>
          <p:cNvPr id="77" name="Shape 77"/>
          <p:cNvPicPr preferRelativeResize="0"/>
          <p:nvPr/>
        </p:nvPicPr>
        <p:blipFill>
          <a:blip r:embed="rId4">
            <a:alphaModFix/>
          </a:blip>
          <a:stretch>
            <a:fillRect/>
          </a:stretch>
        </p:blipFill>
        <p:spPr>
          <a:xfrm>
            <a:off x="5288200" y="2233025"/>
            <a:ext cx="3489400" cy="2173575"/>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Objects: what are they?</a:t>
            </a:r>
          </a:p>
        </p:txBody>
      </p:sp>
      <p:sp>
        <p:nvSpPr>
          <p:cNvPr id="83" name="Shape 83"/>
          <p:cNvSpPr txBox="1"/>
          <p:nvPr>
            <p:ph idx="1" type="body"/>
          </p:nvPr>
        </p:nvSpPr>
        <p:spPr>
          <a:xfrm>
            <a:off x="311700" y="1152475"/>
            <a:ext cx="8520599" cy="3416400"/>
          </a:xfrm>
          <a:prstGeom prst="rect">
            <a:avLst/>
          </a:prstGeom>
        </p:spPr>
        <p:txBody>
          <a:bodyPr anchorCtr="0" anchor="t" bIns="91425" lIns="91425" rIns="91425" tIns="91425">
            <a:noAutofit/>
          </a:bodyPr>
          <a:lstStyle/>
          <a:p>
            <a:pPr rtl="0">
              <a:spcBef>
                <a:spcPts val="0"/>
              </a:spcBef>
              <a:buNone/>
            </a:pPr>
            <a:r>
              <a:rPr lang="en"/>
              <a:t>They have attributes (also called properties or values).</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rPr lang="en"/>
              <a:t>They have scopes.</a:t>
            </a:r>
          </a:p>
          <a:p>
            <a:pPr rtl="0">
              <a:spcBef>
                <a:spcPts val="0"/>
              </a:spcBef>
              <a:buNone/>
            </a:pPr>
            <a:r>
              <a:t/>
            </a:r>
            <a:endParaRPr/>
          </a:p>
          <a:p>
            <a:pPr rtl="0">
              <a:spcBef>
                <a:spcPts val="0"/>
              </a:spcBef>
              <a:buNone/>
            </a:pPr>
            <a:r>
              <a:t/>
            </a:r>
            <a:endParaRPr/>
          </a:p>
          <a:p>
            <a:pPr rtl="0">
              <a:spcBef>
                <a:spcPts val="0"/>
              </a:spcBef>
              <a:buNone/>
            </a:pPr>
            <a:r>
              <a:rPr lang="en"/>
              <a:t>Let’s make some! (CONSOLE.LOG WILL BE YOUR BEST FRIEND)</a:t>
            </a:r>
          </a:p>
          <a:p>
            <a:pPr rtl="0">
              <a:spcBef>
                <a:spcPts val="0"/>
              </a:spcBef>
              <a:buNone/>
            </a:pPr>
            <a:r>
              <a:rPr lang="en"/>
              <a:t>	</a:t>
            </a:r>
          </a:p>
          <a:p>
            <a:pPr rtl="0">
              <a:spcBef>
                <a:spcPts val="0"/>
              </a:spcBef>
              <a:buNone/>
            </a:pPr>
            <a:r>
              <a:t/>
            </a:r>
            <a:endParaRPr/>
          </a:p>
          <a:p>
            <a:pPr>
              <a:spcBef>
                <a:spcPts val="0"/>
              </a:spcBef>
              <a:buNone/>
            </a:pPr>
            <a:r>
              <a:t/>
            </a:r>
            <a:endParaRPr/>
          </a:p>
        </p:txBody>
      </p:sp>
      <p:sp>
        <p:nvSpPr>
          <p:cNvPr id="84" name="Shape 84"/>
          <p:cNvSpPr txBox="1"/>
          <p:nvPr/>
        </p:nvSpPr>
        <p:spPr>
          <a:xfrm>
            <a:off x="729775" y="1576325"/>
            <a:ext cx="3065100" cy="1379099"/>
          </a:xfrm>
          <a:prstGeom prst="rect">
            <a:avLst/>
          </a:prstGeom>
          <a:solidFill>
            <a:srgbClr val="434343"/>
          </a:solidFill>
          <a:ln>
            <a:noFill/>
          </a:ln>
        </p:spPr>
        <p:txBody>
          <a:bodyPr anchorCtr="0" anchor="t" bIns="91425" lIns="91425" rIns="91425" tIns="91425">
            <a:noAutofit/>
          </a:bodyPr>
          <a:lstStyle/>
          <a:p>
            <a:pPr rtl="0">
              <a:spcBef>
                <a:spcPts val="0"/>
              </a:spcBef>
              <a:buNone/>
            </a:pPr>
            <a:r>
              <a:rPr lang="en">
                <a:solidFill>
                  <a:srgbClr val="FFFFFF"/>
                </a:solidFill>
              </a:rPr>
              <a:t>var myThing = {};</a:t>
            </a:r>
          </a:p>
          <a:p>
            <a:pPr rtl="0">
              <a:spcBef>
                <a:spcPts val="0"/>
              </a:spcBef>
              <a:buNone/>
            </a:pPr>
            <a:r>
              <a:rPr lang="en">
                <a:solidFill>
                  <a:srgbClr val="FFFFFF"/>
                </a:solidFill>
              </a:rPr>
              <a:t>myThing.isCool = </a:t>
            </a:r>
            <a:r>
              <a:rPr lang="en">
                <a:solidFill>
                  <a:srgbClr val="93C47D"/>
                </a:solidFill>
              </a:rPr>
              <a:t>true</a:t>
            </a:r>
            <a:r>
              <a:rPr lang="en">
                <a:solidFill>
                  <a:srgbClr val="FFFFFF"/>
                </a:solidFill>
              </a:rPr>
              <a:t>;</a:t>
            </a:r>
          </a:p>
          <a:p>
            <a:pPr rtl="0">
              <a:spcBef>
                <a:spcPts val="0"/>
              </a:spcBef>
              <a:buNone/>
            </a:pPr>
            <a:r>
              <a:rPr lang="en">
                <a:solidFill>
                  <a:srgbClr val="FFFFFF"/>
                </a:solidFill>
              </a:rPr>
              <a:t>myThing.becomeCool = </a:t>
            </a:r>
            <a:r>
              <a:rPr lang="en">
                <a:solidFill>
                  <a:srgbClr val="4A86E8"/>
                </a:solidFill>
              </a:rPr>
              <a:t>function</a:t>
            </a:r>
            <a:r>
              <a:rPr lang="en">
                <a:solidFill>
                  <a:srgbClr val="FFFFFF"/>
                </a:solidFill>
              </a:rPr>
              <a:t>() {</a:t>
            </a:r>
          </a:p>
          <a:p>
            <a:pPr rtl="0">
              <a:spcBef>
                <a:spcPts val="0"/>
              </a:spcBef>
              <a:buNone/>
            </a:pPr>
            <a:r>
              <a:rPr lang="en">
                <a:solidFill>
                  <a:srgbClr val="FFFFFF"/>
                </a:solidFill>
              </a:rPr>
              <a:t>	myThing.isCool = </a:t>
            </a:r>
            <a:r>
              <a:rPr lang="en">
                <a:solidFill>
                  <a:srgbClr val="93C47D"/>
                </a:solidFill>
              </a:rPr>
              <a:t>true</a:t>
            </a:r>
            <a:r>
              <a:rPr lang="en">
                <a:solidFill>
                  <a:srgbClr val="FFFFFF"/>
                </a:solidFill>
              </a:rPr>
              <a:t>;</a:t>
            </a:r>
          </a:p>
          <a:p>
            <a:pPr>
              <a:spcBef>
                <a:spcPts val="0"/>
              </a:spcBef>
              <a:buNone/>
            </a:pPr>
            <a:r>
              <a:rPr lang="en">
                <a:solidFill>
                  <a:srgbClr val="FFFFFF"/>
                </a:solidFill>
              </a:rPr>
              <a:t>}</a:t>
            </a:r>
          </a:p>
        </p:txBody>
      </p:sp>
      <p:sp>
        <p:nvSpPr>
          <p:cNvPr id="85" name="Shape 85"/>
          <p:cNvSpPr txBox="1"/>
          <p:nvPr/>
        </p:nvSpPr>
        <p:spPr>
          <a:xfrm>
            <a:off x="4282875" y="1576325"/>
            <a:ext cx="3065100" cy="1379099"/>
          </a:xfrm>
          <a:prstGeom prst="rect">
            <a:avLst/>
          </a:prstGeom>
          <a:solidFill>
            <a:srgbClr val="434343"/>
          </a:solidFill>
          <a:ln>
            <a:noFill/>
          </a:ln>
        </p:spPr>
        <p:txBody>
          <a:bodyPr anchorCtr="0" anchor="t" bIns="91425" lIns="91425" rIns="91425" tIns="91425">
            <a:noAutofit/>
          </a:bodyPr>
          <a:lstStyle/>
          <a:p>
            <a:pPr lvl="0" rtl="0">
              <a:spcBef>
                <a:spcPts val="0"/>
              </a:spcBef>
              <a:buNone/>
            </a:pPr>
            <a:r>
              <a:rPr lang="en">
                <a:solidFill>
                  <a:srgbClr val="FFFFFF"/>
                </a:solidFill>
              </a:rPr>
              <a:t>var myThing = {;</a:t>
            </a:r>
          </a:p>
          <a:p>
            <a:pPr indent="457200" lvl="0" rtl="0">
              <a:spcBef>
                <a:spcPts val="0"/>
              </a:spcBef>
              <a:buNone/>
            </a:pPr>
            <a:r>
              <a:rPr lang="en">
                <a:solidFill>
                  <a:srgbClr val="FFFFFF"/>
                </a:solidFill>
              </a:rPr>
              <a:t>isCool: </a:t>
            </a:r>
            <a:r>
              <a:rPr lang="en">
                <a:solidFill>
                  <a:srgbClr val="93C47D"/>
                </a:solidFill>
              </a:rPr>
              <a:t>true</a:t>
            </a:r>
            <a:r>
              <a:rPr lang="en">
                <a:solidFill>
                  <a:srgbClr val="FFFFFF"/>
                </a:solidFill>
              </a:rPr>
              <a:t>,</a:t>
            </a:r>
          </a:p>
          <a:p>
            <a:pPr indent="457200" lvl="0" rtl="0">
              <a:spcBef>
                <a:spcPts val="0"/>
              </a:spcBef>
              <a:buNone/>
            </a:pPr>
            <a:r>
              <a:rPr lang="en">
                <a:solidFill>
                  <a:srgbClr val="FFFFFF"/>
                </a:solidFill>
              </a:rPr>
              <a:t>becomeCool: </a:t>
            </a:r>
            <a:r>
              <a:rPr lang="en">
                <a:solidFill>
                  <a:srgbClr val="4A86E8"/>
                </a:solidFill>
              </a:rPr>
              <a:t>function</a:t>
            </a:r>
            <a:r>
              <a:rPr lang="en">
                <a:solidFill>
                  <a:srgbClr val="FFFFFF"/>
                </a:solidFill>
              </a:rPr>
              <a:t>() {</a:t>
            </a:r>
          </a:p>
          <a:p>
            <a:pPr lvl="0" rtl="0">
              <a:spcBef>
                <a:spcPts val="0"/>
              </a:spcBef>
              <a:buNone/>
            </a:pPr>
            <a:r>
              <a:rPr lang="en">
                <a:solidFill>
                  <a:srgbClr val="FFFFFF"/>
                </a:solidFill>
              </a:rPr>
              <a:t>		myThing.isCool = </a:t>
            </a:r>
            <a:r>
              <a:rPr lang="en">
                <a:solidFill>
                  <a:srgbClr val="93C47D"/>
                </a:solidFill>
              </a:rPr>
              <a:t>true</a:t>
            </a:r>
            <a:r>
              <a:rPr lang="en">
                <a:solidFill>
                  <a:srgbClr val="FFFFFF"/>
                </a:solidFill>
              </a:rPr>
              <a:t>;</a:t>
            </a:r>
          </a:p>
          <a:p>
            <a:pPr indent="457200" rtl="0">
              <a:spcBef>
                <a:spcPts val="0"/>
              </a:spcBef>
              <a:buNone/>
            </a:pPr>
            <a:r>
              <a:rPr lang="en">
                <a:solidFill>
                  <a:srgbClr val="FFFFFF"/>
                </a:solidFill>
              </a:rPr>
              <a:t>}</a:t>
            </a:r>
          </a:p>
          <a:p>
            <a:pPr indent="0" lvl="0" marL="0" rtl="0">
              <a:spcBef>
                <a:spcPts val="0"/>
              </a:spcBef>
              <a:buNone/>
            </a:pPr>
            <a:r>
              <a:rPr lang="en">
                <a:solidFill>
                  <a:srgbClr val="FFFFFF"/>
                </a:solidFill>
              </a:rPr>
              <a:t>}</a:t>
            </a:r>
          </a:p>
        </p:txBody>
      </p:sp>
      <p:sp>
        <p:nvSpPr>
          <p:cNvPr id="86" name="Shape 86"/>
          <p:cNvSpPr txBox="1"/>
          <p:nvPr/>
        </p:nvSpPr>
        <p:spPr>
          <a:xfrm>
            <a:off x="689725" y="3620275"/>
            <a:ext cx="3145200" cy="948599"/>
          </a:xfrm>
          <a:prstGeom prst="rect">
            <a:avLst/>
          </a:prstGeom>
          <a:solidFill>
            <a:srgbClr val="434343"/>
          </a:solidFill>
          <a:ln>
            <a:noFill/>
          </a:ln>
        </p:spPr>
        <p:txBody>
          <a:bodyPr anchorCtr="0" anchor="t" bIns="91425" lIns="91425" rIns="91425" tIns="91425">
            <a:noAutofit/>
          </a:bodyPr>
          <a:lstStyle/>
          <a:p>
            <a:pPr rtl="0">
              <a:spcBef>
                <a:spcPts val="0"/>
              </a:spcBef>
              <a:buNone/>
            </a:pPr>
            <a:r>
              <a:rPr lang="en">
                <a:solidFill>
                  <a:srgbClr val="6D9EEB"/>
                </a:solidFill>
              </a:rPr>
              <a:t>function</a:t>
            </a:r>
            <a:r>
              <a:rPr lang="en">
                <a:solidFill>
                  <a:srgbClr val="FFFFFF"/>
                </a:solidFill>
              </a:rPr>
              <a:t> makeThing() {</a:t>
            </a:r>
          </a:p>
          <a:p>
            <a:pPr rtl="0">
              <a:spcBef>
                <a:spcPts val="0"/>
              </a:spcBef>
              <a:buNone/>
            </a:pPr>
            <a:r>
              <a:rPr lang="en">
                <a:solidFill>
                  <a:srgbClr val="FFFFFF"/>
                </a:solidFill>
              </a:rPr>
              <a:t>	var myThing = </a:t>
            </a:r>
            <a:r>
              <a:rPr lang="en">
                <a:solidFill>
                  <a:srgbClr val="93C47D"/>
                </a:solidFill>
              </a:rPr>
              <a:t>true</a:t>
            </a:r>
            <a:r>
              <a:rPr lang="en">
                <a:solidFill>
                  <a:srgbClr val="FFFFFF"/>
                </a:solidFill>
              </a:rPr>
              <a:t>;</a:t>
            </a:r>
          </a:p>
          <a:p>
            <a:pPr rtl="0">
              <a:spcBef>
                <a:spcPts val="0"/>
              </a:spcBef>
              <a:buNone/>
            </a:pPr>
            <a:r>
              <a:rPr lang="en">
                <a:solidFill>
                  <a:srgbClr val="FFFFFF"/>
                </a:solidFill>
              </a:rPr>
              <a:t>}</a:t>
            </a:r>
          </a:p>
          <a:p>
            <a:pPr>
              <a:spcBef>
                <a:spcPts val="0"/>
              </a:spcBef>
              <a:buNone/>
            </a:pPr>
            <a:r>
              <a:rPr lang="en">
                <a:solidFill>
                  <a:srgbClr val="FFFFFF"/>
                </a:solidFill>
              </a:rPr>
              <a:t>console.log(myThing); </a:t>
            </a:r>
            <a:r>
              <a:rPr lang="en">
                <a:solidFill>
                  <a:srgbClr val="C27BA0"/>
                </a:solidFill>
              </a:rPr>
              <a:t>//ERROR</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599" cy="572699"/>
          </a:xfrm>
          <a:prstGeom prst="rect">
            <a:avLst/>
          </a:prstGeom>
        </p:spPr>
        <p:txBody>
          <a:bodyPr anchorCtr="0" anchor="t" bIns="91425" lIns="91425" rIns="91425" tIns="91425">
            <a:noAutofit/>
          </a:bodyPr>
          <a:lstStyle/>
          <a:p>
            <a:pPr>
              <a:spcBef>
                <a:spcPts val="0"/>
              </a:spcBef>
              <a:buNone/>
            </a:pPr>
            <a:r>
              <a:rPr lang="en"/>
              <a:t>Control</a:t>
            </a:r>
          </a:p>
        </p:txBody>
      </p:sp>
      <p:sp>
        <p:nvSpPr>
          <p:cNvPr id="92" name="Shape 92"/>
          <p:cNvSpPr txBox="1"/>
          <p:nvPr>
            <p:ph idx="1" type="body"/>
          </p:nvPr>
        </p:nvSpPr>
        <p:spPr>
          <a:xfrm>
            <a:off x="311700" y="1152475"/>
            <a:ext cx="8520599" cy="3416400"/>
          </a:xfrm>
          <a:prstGeom prst="rect">
            <a:avLst/>
          </a:prstGeom>
        </p:spPr>
        <p:txBody>
          <a:bodyPr anchorCtr="0" anchor="t" bIns="91425" lIns="91425" rIns="91425" tIns="91425">
            <a:noAutofit/>
          </a:bodyPr>
          <a:lstStyle/>
          <a:p>
            <a:pPr indent="-228600" lvl="0" marL="457200" rtl="0">
              <a:spcBef>
                <a:spcPts val="0"/>
              </a:spcBef>
              <a:buSzPct val="100000"/>
            </a:pPr>
            <a:r>
              <a:rPr lang="en" sz="2400"/>
              <a:t>if {then}</a:t>
            </a:r>
          </a:p>
          <a:p>
            <a:pPr indent="-228600" lvl="0" marL="457200" rtl="0">
              <a:spcBef>
                <a:spcPts val="0"/>
              </a:spcBef>
              <a:buSzPct val="100000"/>
            </a:pPr>
            <a:r>
              <a:rPr lang="en" sz="2400"/>
              <a:t>for (var i in obj) {}</a:t>
            </a:r>
          </a:p>
          <a:p>
            <a:pPr indent="-228600" lvl="0" marL="457200" rtl="0">
              <a:spcBef>
                <a:spcPts val="0"/>
              </a:spcBef>
              <a:buSzPct val="100000"/>
            </a:pPr>
            <a:r>
              <a:rPr lang="en" sz="2400"/>
              <a:t>while()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4294967295" type="title"/>
          </p:nvPr>
        </p:nvSpPr>
        <p:spPr>
          <a:xfrm>
            <a:off x="457200" y="101100"/>
            <a:ext cx="7315499" cy="1013700"/>
          </a:xfrm>
          <a:prstGeom prst="rect">
            <a:avLst/>
          </a:prstGeom>
          <a:noFill/>
          <a:ln>
            <a:noFill/>
          </a:ln>
        </p:spPr>
        <p:txBody>
          <a:bodyPr anchorCtr="0" anchor="b" bIns="91425" lIns="91425" rIns="91425" tIns="91425">
            <a:noAutofit/>
          </a:bodyPr>
          <a:lstStyle/>
          <a:p>
            <a:pPr lvl="0" rtl="0">
              <a:spcBef>
                <a:spcPts val="0"/>
              </a:spcBef>
              <a:buNone/>
            </a:pPr>
            <a:r>
              <a:rPr lang="en"/>
              <a:t>What can you do?</a:t>
            </a:r>
          </a:p>
        </p:txBody>
      </p:sp>
      <p:sp>
        <p:nvSpPr>
          <p:cNvPr id="182" name="Shape 182"/>
          <p:cNvSpPr txBox="1"/>
          <p:nvPr>
            <p:ph idx="4294967295" type="body"/>
          </p:nvPr>
        </p:nvSpPr>
        <p:spPr>
          <a:xfrm>
            <a:off x="0" y="0"/>
            <a:ext cx="9144000" cy="5143499"/>
          </a:xfrm>
          <a:prstGeom prst="rect">
            <a:avLst/>
          </a:prstGeom>
          <a:noFill/>
          <a:ln>
            <a:noFill/>
          </a:ln>
        </p:spPr>
        <p:txBody>
          <a:bodyPr anchorCtr="0" anchor="ctr" bIns="91425" lIns="91425" rIns="91425" tIns="91425">
            <a:noAutofit/>
          </a:bodyPr>
          <a:lstStyle/>
          <a:p>
            <a:pPr lvl="0" rtl="0" algn="ctr">
              <a:spcBef>
                <a:spcPts val="1000"/>
              </a:spcBef>
              <a:spcAft>
                <a:spcPts val="1000"/>
              </a:spcAft>
              <a:buNone/>
            </a:pPr>
            <a:r>
              <a:rPr lang="en" sz="7200">
                <a:latin typeface="Consolas"/>
                <a:ea typeface="Consolas"/>
                <a:cs typeface="Consolas"/>
                <a:sym typeface="Consolas"/>
              </a:rPr>
              <a:t>The DOM</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What you know</a:t>
            </a:r>
          </a:p>
        </p:txBody>
      </p:sp>
      <p:sp>
        <p:nvSpPr>
          <p:cNvPr id="188" name="Shape 188"/>
          <p:cNvSpPr txBox="1"/>
          <p:nvPr>
            <p:ph idx="1" type="body"/>
          </p:nvPr>
        </p:nvSpPr>
        <p:spPr>
          <a:xfrm>
            <a:off x="224625" y="1278525"/>
            <a:ext cx="8443799" cy="3630300"/>
          </a:xfrm>
          <a:prstGeom prst="rect">
            <a:avLst/>
          </a:prstGeom>
        </p:spPr>
        <p:txBody>
          <a:bodyPr anchorCtr="0" anchor="t" bIns="91425" lIns="91425" rIns="91425" tIns="91425">
            <a:noAutofit/>
          </a:bodyPr>
          <a:lstStyle/>
          <a:p>
            <a:pPr indent="-228600" lvl="0" marL="457200" rtl="0">
              <a:spcBef>
                <a:spcPts val="1000"/>
              </a:spcBef>
              <a:spcAft>
                <a:spcPts val="1000"/>
              </a:spcAft>
              <a:buSzPct val="100000"/>
            </a:pPr>
            <a:r>
              <a:rPr lang="en" sz="3600"/>
              <a:t>The Document Object Model (DOM)</a:t>
            </a:r>
          </a:p>
          <a:p>
            <a:pPr indent="-228600" lvl="1" marL="914400" rtl="0">
              <a:spcBef>
                <a:spcPts val="1000"/>
              </a:spcBef>
              <a:spcAft>
                <a:spcPts val="1000"/>
              </a:spcAft>
              <a:buSzPct val="100000"/>
            </a:pPr>
            <a:r>
              <a:rPr lang="en" sz="3600"/>
              <a:t>API for structure of page</a:t>
            </a:r>
          </a:p>
          <a:p>
            <a:pPr indent="-228600" lvl="1" marL="914400" rtl="0">
              <a:spcBef>
                <a:spcPts val="1000"/>
              </a:spcBef>
              <a:spcAft>
                <a:spcPts val="1000"/>
              </a:spcAft>
              <a:buSzPct val="100000"/>
            </a:pPr>
            <a:r>
              <a:rPr lang="en" sz="3600"/>
              <a:t>Attributes, comments, nodes, styles are accessible objects</a:t>
            </a:r>
          </a:p>
          <a:p>
            <a:pPr indent="-228600" lvl="1" marL="914400" rtl="0">
              <a:spcBef>
                <a:spcPts val="1000"/>
              </a:spcBef>
              <a:spcAft>
                <a:spcPts val="1000"/>
              </a:spcAft>
              <a:buSzPct val="100000"/>
            </a:pPr>
            <a:r>
              <a:rPr lang="en" sz="3600"/>
              <a:t>Events can be caught and created</a:t>
            </a:r>
          </a:p>
          <a:p>
            <a:pPr lvl="0" rtl="0">
              <a:spcBef>
                <a:spcPts val="1000"/>
              </a:spcBef>
              <a:spcAft>
                <a:spcPts val="1000"/>
              </a:spcAft>
              <a:buNone/>
            </a:pPr>
            <a:r>
              <a:t/>
            </a:r>
            <a:endParaRPr sz="3600"/>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101100"/>
            <a:ext cx="7315499" cy="1013999"/>
          </a:xfrm>
          <a:prstGeom prst="rect">
            <a:avLst/>
          </a:prstGeom>
        </p:spPr>
        <p:txBody>
          <a:bodyPr anchorCtr="0" anchor="b" bIns="91425" lIns="91425" rIns="91425" tIns="91425">
            <a:noAutofit/>
          </a:bodyPr>
          <a:lstStyle/>
          <a:p>
            <a:pPr lvl="0" rtl="0">
              <a:spcBef>
                <a:spcPts val="0"/>
              </a:spcBef>
              <a:buNone/>
            </a:pPr>
            <a:r>
              <a:rPr lang="en"/>
              <a:t>An example</a:t>
            </a:r>
          </a:p>
        </p:txBody>
      </p:sp>
      <p:pic>
        <p:nvPicPr>
          <p:cNvPr id="194" name="Shape 194"/>
          <p:cNvPicPr preferRelativeResize="0"/>
          <p:nvPr/>
        </p:nvPicPr>
        <p:blipFill>
          <a:blip r:embed="rId3">
            <a:alphaModFix/>
          </a:blip>
          <a:stretch>
            <a:fillRect/>
          </a:stretch>
        </p:blipFill>
        <p:spPr>
          <a:xfrm>
            <a:off x="800400" y="1561378"/>
            <a:ext cx="5229225" cy="306466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sson-plan">
  <a:themeElements>
    <a:clrScheme name="Custom 501">
      <a:dk1>
        <a:srgbClr val="000000"/>
      </a:dk1>
      <a:lt1>
        <a:srgbClr val="EFEDE2"/>
      </a:lt1>
      <a:dk2>
        <a:srgbClr val="1F497D"/>
      </a:dk2>
      <a:lt2>
        <a:srgbClr val="FDFFFF"/>
      </a:lt2>
      <a:accent1>
        <a:srgbClr val="4F81BD"/>
      </a:accent1>
      <a:accent2>
        <a:srgbClr val="AB0101"/>
      </a:accent2>
      <a:accent3>
        <a:srgbClr val="86B060"/>
      </a:accent3>
      <a:accent4>
        <a:srgbClr val="7760A0"/>
      </a:accent4>
      <a:accent5>
        <a:srgbClr val="739395"/>
      </a:accent5>
      <a:accent6>
        <a:srgbClr val="968B52"/>
      </a:accent6>
      <a:hlink>
        <a:srgbClr val="336699"/>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