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8B10-BFBF-4C12-880F-78FFE1E48D0A}" type="datetimeFigureOut">
              <a:rPr kumimoji="1" lang="ja-JP" altLang="en-US" smtClean="0"/>
              <a:t>2015/7/5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F8E0-A941-495F-8AE0-9EC050E2F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67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8B10-BFBF-4C12-880F-78FFE1E48D0A}" type="datetimeFigureOut">
              <a:rPr kumimoji="1" lang="ja-JP" altLang="en-US" smtClean="0"/>
              <a:t>2015/7/5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F8E0-A941-495F-8AE0-9EC050E2F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32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8B10-BFBF-4C12-880F-78FFE1E48D0A}" type="datetimeFigureOut">
              <a:rPr kumimoji="1" lang="ja-JP" altLang="en-US" smtClean="0"/>
              <a:t>2015/7/5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F8E0-A941-495F-8AE0-9EC050E2F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55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8B10-BFBF-4C12-880F-78FFE1E48D0A}" type="datetimeFigureOut">
              <a:rPr kumimoji="1" lang="ja-JP" altLang="en-US" smtClean="0"/>
              <a:t>2015/7/5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F8E0-A941-495F-8AE0-9EC050E2F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765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8B10-BFBF-4C12-880F-78FFE1E48D0A}" type="datetimeFigureOut">
              <a:rPr kumimoji="1" lang="ja-JP" altLang="en-US" smtClean="0"/>
              <a:t>2015/7/5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F8E0-A941-495F-8AE0-9EC050E2F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39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8B10-BFBF-4C12-880F-78FFE1E48D0A}" type="datetimeFigureOut">
              <a:rPr kumimoji="1" lang="ja-JP" altLang="en-US" smtClean="0"/>
              <a:t>2015/7/5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F8E0-A941-495F-8AE0-9EC050E2F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45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8B10-BFBF-4C12-880F-78FFE1E48D0A}" type="datetimeFigureOut">
              <a:rPr kumimoji="1" lang="ja-JP" altLang="en-US" smtClean="0"/>
              <a:t>2015/7/5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F8E0-A941-495F-8AE0-9EC050E2F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83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8B10-BFBF-4C12-880F-78FFE1E48D0A}" type="datetimeFigureOut">
              <a:rPr kumimoji="1" lang="ja-JP" altLang="en-US" smtClean="0"/>
              <a:t>2015/7/5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F8E0-A941-495F-8AE0-9EC050E2F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56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8B10-BFBF-4C12-880F-78FFE1E48D0A}" type="datetimeFigureOut">
              <a:rPr kumimoji="1" lang="ja-JP" altLang="en-US" smtClean="0"/>
              <a:t>2015/7/5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F8E0-A941-495F-8AE0-9EC050E2F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06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8B10-BFBF-4C12-880F-78FFE1E48D0A}" type="datetimeFigureOut">
              <a:rPr kumimoji="1" lang="ja-JP" altLang="en-US" smtClean="0"/>
              <a:t>2015/7/5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F8E0-A941-495F-8AE0-9EC050E2F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40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8B10-BFBF-4C12-880F-78FFE1E48D0A}" type="datetimeFigureOut">
              <a:rPr kumimoji="1" lang="ja-JP" altLang="en-US" smtClean="0"/>
              <a:t>2015/7/5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F8E0-A941-495F-8AE0-9EC050E2F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920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78B10-BFBF-4C12-880F-78FFE1E48D0A}" type="datetimeFigureOut">
              <a:rPr kumimoji="1" lang="ja-JP" altLang="en-US" smtClean="0"/>
              <a:t>2015/7/5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2F8E0-A941-495F-8AE0-9EC050E2F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09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/>
        </p:nvGrpSpPr>
        <p:grpSpPr>
          <a:xfrm>
            <a:off x="0" y="0"/>
            <a:ext cx="12192000" cy="6858000"/>
            <a:chOff x="2476500" y="1300162"/>
            <a:chExt cx="7239000" cy="4257675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2750" y="2319337"/>
              <a:ext cx="6195753" cy="2988446"/>
            </a:xfrm>
            <a:prstGeom prst="rect">
              <a:avLst/>
            </a:prstGeom>
          </p:spPr>
        </p:pic>
        <p:sp>
          <p:nvSpPr>
            <p:cNvPr id="5" name="角丸四角形 4"/>
            <p:cNvSpPr/>
            <p:nvPr/>
          </p:nvSpPr>
          <p:spPr>
            <a:xfrm>
              <a:off x="2476500" y="1347787"/>
              <a:ext cx="3448050" cy="4210050"/>
            </a:xfrm>
            <a:prstGeom prst="roundRect">
              <a:avLst/>
            </a:prstGeom>
            <a:noFill/>
            <a:ln w="571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6191249" y="1300162"/>
              <a:ext cx="3524251" cy="4248150"/>
            </a:xfrm>
            <a:prstGeom prst="roundRect">
              <a:avLst/>
            </a:prstGeom>
            <a:noFill/>
            <a:ln w="571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3829049" y="2900363"/>
              <a:ext cx="1095375" cy="285750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前にすすむ</a:t>
              </a:r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2952750" y="3605212"/>
              <a:ext cx="790574" cy="533400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左に</a:t>
              </a:r>
              <a:r>
                <a:rPr kumimoji="1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/>
              </a:r>
              <a:br>
                <a:rPr kumimoji="1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</a:br>
              <a:r>
                <a:rPr kumimoji="1" lang="ja-JP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まがる</a:t>
              </a: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3867149" y="4624388"/>
              <a:ext cx="1095375" cy="285750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バックする</a:t>
              </a:r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5048250" y="3586162"/>
              <a:ext cx="790574" cy="533400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右に</a:t>
              </a:r>
              <a:r>
                <a:rPr kumimoji="1" lang="en-US" altLang="ja-JP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/>
              </a:r>
              <a:br>
                <a:rPr kumimoji="1" lang="en-US" altLang="ja-JP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</a:br>
              <a:r>
                <a:rPr kumimoji="1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まがる</a:t>
              </a:r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7419974" y="2709863"/>
              <a:ext cx="1095375" cy="285750"/>
            </a:xfrm>
            <a:prstGeom prst="roundRect">
              <a:avLst/>
            </a:prstGeom>
            <a:solidFill>
              <a:srgbClr val="ED7D31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上をむく</a:t>
              </a:r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7419974" y="4710113"/>
              <a:ext cx="1095375" cy="285750"/>
            </a:xfrm>
            <a:prstGeom prst="roundRect">
              <a:avLst/>
            </a:prstGeom>
            <a:solidFill>
              <a:srgbClr val="ED7D31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下をむく</a:t>
              </a:r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8782050" y="3509962"/>
              <a:ext cx="790574" cy="533400"/>
            </a:xfrm>
            <a:prstGeom prst="roundRect">
              <a:avLst/>
            </a:prstGeom>
            <a:solidFill>
              <a:srgbClr val="ED7D31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右を</a:t>
              </a:r>
              <a:endParaRPr kumimoji="1" lang="en-US" altLang="ja-JP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むく</a:t>
              </a:r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6324600" y="3567112"/>
              <a:ext cx="790574" cy="533400"/>
            </a:xfrm>
            <a:prstGeom prst="roundRect">
              <a:avLst/>
            </a:prstGeom>
            <a:solidFill>
              <a:srgbClr val="ED7D31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左を</a:t>
              </a:r>
              <a:endParaRPr kumimoji="1" lang="en-US" altLang="ja-JP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むく</a:t>
              </a:r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6886575" y="1566862"/>
              <a:ext cx="2047875" cy="542925"/>
            </a:xfrm>
            <a:prstGeom prst="roundRect">
              <a:avLst/>
            </a:prstGeom>
            <a:solidFill>
              <a:srgbClr val="ED7D31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カメラの操作</a:t>
              </a:r>
            </a:p>
          </p:txBody>
        </p:sp>
      </p:grpSp>
      <p:sp>
        <p:nvSpPr>
          <p:cNvPr id="17" name="角丸四角形 16"/>
          <p:cNvSpPr/>
          <p:nvPr/>
        </p:nvSpPr>
        <p:spPr>
          <a:xfrm>
            <a:off x="1270000" y="425361"/>
            <a:ext cx="3670967" cy="878733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ロボットの操作</a:t>
            </a:r>
          </a:p>
        </p:txBody>
      </p:sp>
    </p:spTree>
    <p:extLst>
      <p:ext uri="{BB962C8B-B14F-4D97-AF65-F5344CB8AC3E}">
        <p14:creationId xmlns:p14="http://schemas.microsoft.com/office/powerpoint/2010/main" val="286259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Tomohiro Uchida</dc:creator>
  <cp:lastModifiedBy>Tomohiro Uchida</cp:lastModifiedBy>
  <cp:revision>2</cp:revision>
  <dcterms:created xsi:type="dcterms:W3CDTF">2015-07-04T16:09:56Z</dcterms:created>
  <dcterms:modified xsi:type="dcterms:W3CDTF">2015-07-04T16:19:43Z</dcterms:modified>
</cp:coreProperties>
</file>