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1" r:id="rId6"/>
    <p:sldId id="339" r:id="rId7"/>
    <p:sldId id="263" r:id="rId8"/>
    <p:sldId id="340" r:id="rId9"/>
    <p:sldId id="265" r:id="rId10"/>
    <p:sldId id="341" r:id="rId11"/>
    <p:sldId id="342" r:id="rId12"/>
    <p:sldId id="267" r:id="rId13"/>
    <p:sldId id="268" r:id="rId14"/>
    <p:sldId id="269" r:id="rId15"/>
    <p:sldId id="285" r:id="rId16"/>
    <p:sldId id="271" r:id="rId17"/>
    <p:sldId id="272" r:id="rId18"/>
    <p:sldId id="273" r:id="rId19"/>
    <p:sldId id="274" r:id="rId20"/>
    <p:sldId id="286" r:id="rId21"/>
    <p:sldId id="276" r:id="rId22"/>
    <p:sldId id="277" r:id="rId23"/>
    <p:sldId id="278" r:id="rId24"/>
    <p:sldId id="279" r:id="rId25"/>
    <p:sldId id="287" r:id="rId26"/>
    <p:sldId id="281" r:id="rId27"/>
    <p:sldId id="282" r:id="rId28"/>
    <p:sldId id="283" r:id="rId29"/>
    <p:sldId id="284" r:id="rId30"/>
    <p:sldId id="288" r:id="rId31"/>
    <p:sldId id="318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289" r:id="rId47"/>
    <p:sldId id="29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34" r:id="rId63"/>
    <p:sldId id="335" r:id="rId64"/>
    <p:sldId id="336" r:id="rId65"/>
    <p:sldId id="337" r:id="rId66"/>
    <p:sldId id="338" r:id="rId6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9" autoAdjust="0"/>
  </p:normalViewPr>
  <p:slideViewPr>
    <p:cSldViewPr>
      <p:cViewPr>
        <p:scale>
          <a:sx n="125" d="100"/>
          <a:sy n="125" d="100"/>
        </p:scale>
        <p:origin x="-278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5.0</c:v>
                </c:pt>
                <c:pt idx="1">
                  <c:v>4.0</c:v>
                </c:pt>
                <c:pt idx="2">
                  <c:v>5.0</c:v>
                </c:pt>
                <c:pt idx="3">
                  <c:v>3.0</c:v>
                </c:pt>
                <c:pt idx="4">
                  <c:v>1.0</c:v>
                </c:pt>
                <c:pt idx="5">
                  <c:v>2.0</c:v>
                </c:pt>
                <c:pt idx="6">
                  <c:v>6.0</c:v>
                </c:pt>
                <c:pt idx="7">
                  <c:v>3.0</c:v>
                </c:pt>
                <c:pt idx="8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328232"/>
        <c:axId val="-2130553272"/>
      </c:barChart>
      <c:catAx>
        <c:axId val="-2130328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553272"/>
        <c:crosses val="autoZero"/>
        <c:auto val="1"/>
        <c:lblAlgn val="ctr"/>
        <c:lblOffset val="100"/>
        <c:noMultiLvlLbl val="0"/>
      </c:catAx>
      <c:valAx>
        <c:axId val="-21305532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328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5.0</c:v>
                </c:pt>
                <c:pt idx="1">
                  <c:v>5.0</c:v>
                </c:pt>
                <c:pt idx="2">
                  <c:v>15.0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167256"/>
        <c:axId val="-2130164200"/>
      </c:barChart>
      <c:catAx>
        <c:axId val="-21301672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164200"/>
        <c:crosses val="autoZero"/>
        <c:auto val="1"/>
        <c:lblAlgn val="ctr"/>
        <c:lblOffset val="100"/>
        <c:noMultiLvlLbl val="0"/>
      </c:catAx>
      <c:valAx>
        <c:axId val="-2130164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167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19.0</c:v>
                </c:pt>
                <c:pt idx="1">
                  <c:v>16.0</c:v>
                </c:pt>
                <c:pt idx="2">
                  <c:v>17.0</c:v>
                </c:pt>
                <c:pt idx="3">
                  <c:v>24.0</c:v>
                </c:pt>
                <c:pt idx="4">
                  <c:v>5.0</c:v>
                </c:pt>
                <c:pt idx="5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278504"/>
        <c:axId val="2144829288"/>
      </c:barChart>
      <c:catAx>
        <c:axId val="2145278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829288"/>
        <c:crosses val="autoZero"/>
        <c:auto val="1"/>
        <c:lblAlgn val="ctr"/>
        <c:lblOffset val="100"/>
        <c:noMultiLvlLbl val="0"/>
      </c:catAx>
      <c:valAx>
        <c:axId val="2144829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5278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  <dgm:t>
        <a:bodyPr/>
        <a:lstStyle/>
        <a:p>
          <a:endParaRPr lang="pl-PL"/>
        </a:p>
      </dgm:t>
    </dgm:pt>
    <dgm:pt modelId="{B6FD48DE-F8D3-47C6-AC1F-FDF8211598AC}" type="pres">
      <dgm:prSet presAssocID="{B7702C93-9E95-4A08-9C27-C7CC91054048}" presName="bentUpArrow1" presStyleLbl="alignImgPlace1" presStyleIdx="0" presStyleCnt="2"/>
      <dgm:spPr/>
      <dgm:t>
        <a:bodyPr/>
        <a:lstStyle/>
        <a:p>
          <a:endParaRPr lang="pl-PL"/>
        </a:p>
      </dgm:t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  <dgm:t>
        <a:bodyPr/>
        <a:lstStyle/>
        <a:p>
          <a:endParaRPr lang="pl-PL"/>
        </a:p>
      </dgm:t>
    </dgm:pt>
    <dgm:pt modelId="{8D0C5C20-6950-4D48-A44E-7744F31AC8DE}" type="pres">
      <dgm:prSet presAssocID="{C2F01A69-2B68-4BF9-8ECE-4FC13D8822C9}" presName="composite" presStyleCnt="0"/>
      <dgm:spPr/>
      <dgm:t>
        <a:bodyPr/>
        <a:lstStyle/>
        <a:p>
          <a:endParaRPr lang="pl-PL"/>
        </a:p>
      </dgm:t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  <dgm:t>
        <a:bodyPr/>
        <a:lstStyle/>
        <a:p>
          <a:endParaRPr lang="pl-PL"/>
        </a:p>
      </dgm:t>
    </dgm:pt>
    <dgm:pt modelId="{80794347-6F57-435A-A86E-C342C678C0E7}" type="pres">
      <dgm:prSet presAssocID="{2D4391D8-45D6-45E3-94CA-6044A47ECD5E}" presName="composite" presStyleCnt="0"/>
      <dgm:spPr/>
      <dgm:t>
        <a:bodyPr/>
        <a:lstStyle/>
        <a:p>
          <a:endParaRPr lang="pl-PL"/>
        </a:p>
      </dgm:t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8EF80401-39DC-4C90-9B2C-8CEEC95E84D7}" type="presOf" srcId="{4CA5DBB3-7D65-4B7C-82D9-BF36BFBFAA5B}" destId="{63DA6EAA-EA99-490A-AD31-2D4E7DA788CF}" srcOrd="0" destOrd="0" presId="urn:microsoft.com/office/officeart/2005/8/layout/StepDownProcess"/>
    <dgm:cxn modelId="{31A03EA4-43DF-49D3-8642-4E3FD79F8D75}" type="presOf" srcId="{2D4391D8-45D6-45E3-94CA-6044A47ECD5E}" destId="{4EEFA45F-7B87-4A5C-91FF-D4CC20529FD5}" srcOrd="0" destOrd="0" presId="urn:microsoft.com/office/officeart/2005/8/layout/StepDownProcess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7278FE71-8CCF-4573-88D5-016A466F5EFC}" type="presOf" srcId="{B7702C93-9E95-4A08-9C27-C7CC91054048}" destId="{FA3866BB-00D7-4AEC-B801-2C59D8726A69}" srcOrd="0" destOrd="0" presId="urn:microsoft.com/office/officeart/2005/8/layout/StepDownProcess"/>
    <dgm:cxn modelId="{9D800D23-6033-4B99-9282-3F481C690632}" type="presOf" srcId="{C2F01A69-2B68-4BF9-8ECE-4FC13D8822C9}" destId="{01032F41-3532-4B1A-8B74-D1FA5AF6652D}" srcOrd="0" destOrd="0" presId="urn:microsoft.com/office/officeart/2005/8/layout/StepDownProcess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AE13273A-51FE-4C64-998A-AD35B22B6BDB}" type="presOf" srcId="{79FF02FF-5E1F-4C3A-B946-9BE8126C202B}" destId="{3694993D-AED7-4AB2-AD69-397783A3AEF8}" srcOrd="0" destOrd="0" presId="urn:microsoft.com/office/officeart/2005/8/layout/StepDownProcess"/>
    <dgm:cxn modelId="{9B8F4015-47A7-40BE-968F-780819AA8207}" type="presOf" srcId="{7F0A2CAB-7D46-4962-BD9F-C361BD743373}" destId="{E8915475-E9FF-49E8-A9E1-82D59C6B1165}" srcOrd="0" destOrd="0" presId="urn:microsoft.com/office/officeart/2005/8/layout/StepDownProcess"/>
    <dgm:cxn modelId="{6264C69A-7C8C-4111-9581-4C4B667DEF0C}" type="presParOf" srcId="{63DA6EAA-EA99-490A-AD31-2D4E7DA788CF}" destId="{BF71ECF5-7787-4050-BB75-622D15B44B21}" srcOrd="0" destOrd="0" presId="urn:microsoft.com/office/officeart/2005/8/layout/StepDownProcess"/>
    <dgm:cxn modelId="{5FE34B21-DBBE-4751-8B47-0EF81D9CBCB5}" type="presParOf" srcId="{BF71ECF5-7787-4050-BB75-622D15B44B21}" destId="{B6FD48DE-F8D3-47C6-AC1F-FDF8211598AC}" srcOrd="0" destOrd="0" presId="urn:microsoft.com/office/officeart/2005/8/layout/StepDownProcess"/>
    <dgm:cxn modelId="{B925ABB8-FDB1-4EC6-ACF8-DA263038E880}" type="presParOf" srcId="{BF71ECF5-7787-4050-BB75-622D15B44B21}" destId="{FA3866BB-00D7-4AEC-B801-2C59D8726A69}" srcOrd="1" destOrd="0" presId="urn:microsoft.com/office/officeart/2005/8/layout/StepDownProcess"/>
    <dgm:cxn modelId="{8AF95AAA-7F30-4965-83CD-947E566BBF58}" type="presParOf" srcId="{BF71ECF5-7787-4050-BB75-622D15B44B21}" destId="{1164EB6E-E094-4E6B-A3C9-56C4096DFFE8}" srcOrd="2" destOrd="0" presId="urn:microsoft.com/office/officeart/2005/8/layout/StepDownProcess"/>
    <dgm:cxn modelId="{BA01A9EA-06A4-4601-91D3-5821A6303619}" type="presParOf" srcId="{63DA6EAA-EA99-490A-AD31-2D4E7DA788CF}" destId="{2FBF487F-01A4-47A8-B14C-9EEAE1DB09DA}" srcOrd="1" destOrd="0" presId="urn:microsoft.com/office/officeart/2005/8/layout/StepDownProcess"/>
    <dgm:cxn modelId="{CD4151BF-C376-49C6-BF63-06886B24F74B}" type="presParOf" srcId="{63DA6EAA-EA99-490A-AD31-2D4E7DA788CF}" destId="{8D0C5C20-6950-4D48-A44E-7744F31AC8DE}" srcOrd="2" destOrd="0" presId="urn:microsoft.com/office/officeart/2005/8/layout/StepDownProcess"/>
    <dgm:cxn modelId="{87CF8F0F-F415-448F-A081-47C624E879E3}" type="presParOf" srcId="{8D0C5C20-6950-4D48-A44E-7744F31AC8DE}" destId="{62D13D08-6C65-4D87-87DD-F5979A1B71D4}" srcOrd="0" destOrd="0" presId="urn:microsoft.com/office/officeart/2005/8/layout/StepDownProcess"/>
    <dgm:cxn modelId="{94B3DFF0-3E42-4813-95D9-F56FA70BA01D}" type="presParOf" srcId="{8D0C5C20-6950-4D48-A44E-7744F31AC8DE}" destId="{01032F41-3532-4B1A-8B74-D1FA5AF6652D}" srcOrd="1" destOrd="0" presId="urn:microsoft.com/office/officeart/2005/8/layout/StepDownProcess"/>
    <dgm:cxn modelId="{350BA1EA-A00B-4410-8212-69B5FD75C107}" type="presParOf" srcId="{8D0C5C20-6950-4D48-A44E-7744F31AC8DE}" destId="{3694993D-AED7-4AB2-AD69-397783A3AEF8}" srcOrd="2" destOrd="0" presId="urn:microsoft.com/office/officeart/2005/8/layout/StepDownProcess"/>
    <dgm:cxn modelId="{D776666A-5C8C-449B-862C-4FCC85A5E145}" type="presParOf" srcId="{63DA6EAA-EA99-490A-AD31-2D4E7DA788CF}" destId="{2841F55D-C51D-42C5-B902-AE498DE6F7D0}" srcOrd="3" destOrd="0" presId="urn:microsoft.com/office/officeart/2005/8/layout/StepDownProcess"/>
    <dgm:cxn modelId="{B240F8D7-D634-4BDB-9DE6-04F6D3F2562A}" type="presParOf" srcId="{63DA6EAA-EA99-490A-AD31-2D4E7DA788CF}" destId="{80794347-6F57-435A-A86E-C342C678C0E7}" srcOrd="4" destOrd="0" presId="urn:microsoft.com/office/officeart/2005/8/layout/StepDownProcess"/>
    <dgm:cxn modelId="{55A24ACC-BCAD-4CF5-97D6-738C92B04A54}" type="presParOf" srcId="{80794347-6F57-435A-A86E-C342C678C0E7}" destId="{4EEFA45F-7B87-4A5C-91FF-D4CC20529FD5}" srcOrd="0" destOrd="0" presId="urn:microsoft.com/office/officeart/2005/8/layout/StepDownProcess"/>
    <dgm:cxn modelId="{E73A4EE7-ACA3-46ED-923B-EB115FFDBDF2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494E1C47-68C0-4F74-A46E-6F89A0C87CD6}" type="presOf" srcId="{9456E3D0-A205-4C0A-86EB-286BB97661A6}" destId="{64F8C2B5-5385-45FC-8130-BB7C809BDF62}" srcOrd="0" destOrd="0" presId="urn:microsoft.com/office/officeart/2005/8/layout/orgChart1"/>
    <dgm:cxn modelId="{96C4571C-4203-4772-AF05-B8D044696F4E}" type="presOf" srcId="{35B75D6D-5C17-417A-B081-173D8763C106}" destId="{A1CE3309-4206-4BBD-9CFA-908EF9D93E78}" srcOrd="1" destOrd="0" presId="urn:microsoft.com/office/officeart/2005/8/layout/orgChart1"/>
    <dgm:cxn modelId="{6D9F475F-3DEB-4E82-9DF9-6A3CAF9D71B4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F3A2318-E0E9-4DED-ABD8-8DC7BBC5DBAD}" type="presOf" srcId="{8082107C-AD02-4D9C-9A95-0C4E6E781D92}" destId="{54AF7181-3FD1-4226-9BA7-6B397F88528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D3CA9E9-2654-4284-B867-7CFA45690085}" type="presOf" srcId="{96729750-0254-49CC-8DB9-AEF0A07510CD}" destId="{EDD4C86D-F8EB-4971-B9F8-A28ADC628E0D}" srcOrd="1" destOrd="0" presId="urn:microsoft.com/office/officeart/2005/8/layout/orgChart1"/>
    <dgm:cxn modelId="{FE4D4A66-996C-447D-8476-536BCA2B803B}" type="presOf" srcId="{4FBF40D0-D341-4CCD-8BFA-CF0387C6541F}" destId="{3EFECB1D-7BD1-4145-93F7-4AC7570421B7}" srcOrd="0" destOrd="0" presId="urn:microsoft.com/office/officeart/2005/8/layout/orgChart1"/>
    <dgm:cxn modelId="{8F2C72FD-454C-4FEE-8D0D-3551814E9823}" type="presOf" srcId="{6069A12D-F9F3-43BF-B49E-2088F4542AAC}" destId="{F30AC884-6875-4024-9543-A6A3D28386D5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10F1223-294D-4DAC-90CB-CC80ADC656E4}" type="presOf" srcId="{FC0F869B-CA38-4C22-B137-737F2630F8A8}" destId="{2F0A2B5F-8ADF-477D-976B-BAD4243989EC}" srcOrd="0" destOrd="0" presId="urn:microsoft.com/office/officeart/2005/8/layout/orgChart1"/>
    <dgm:cxn modelId="{D630CB08-FA38-470F-841A-68E50FB0EBC8}" type="presOf" srcId="{654E5381-F8A6-4690-88F2-55E0FF25B93B}" destId="{26C66237-5683-4FED-802C-4F22DC9E761C}" srcOrd="0" destOrd="0" presId="urn:microsoft.com/office/officeart/2005/8/layout/orgChart1"/>
    <dgm:cxn modelId="{149BAFEE-861B-45F0-85EC-9DCDF6EC557E}" type="presOf" srcId="{5F12E156-6AB6-4732-AF1F-51C73AA410B5}" destId="{B9299005-22D0-438E-8C2A-6D271BF12E65}" srcOrd="1" destOrd="0" presId="urn:microsoft.com/office/officeart/2005/8/layout/orgChart1"/>
    <dgm:cxn modelId="{772B258C-8107-4229-AD4F-4CCCA085E63A}" type="presOf" srcId="{96729750-0254-49CC-8DB9-AEF0A07510CD}" destId="{9F31BEDA-1B3E-4F13-BE73-01CBEEC7CE82}" srcOrd="0" destOrd="0" presId="urn:microsoft.com/office/officeart/2005/8/layout/orgChart1"/>
    <dgm:cxn modelId="{E4A4ED26-3A0F-49AA-BA5C-0F9904AC505F}" type="presOf" srcId="{30D4430A-7318-4235-8264-CDA64D12C619}" destId="{6BAB44DA-8B57-4387-8969-6DA21E3643BE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883D26F-7A3F-44F3-953D-74FBC3B40E11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BAF0F1B-265E-45C4-8232-F27F22086C51}" type="presOf" srcId="{279927ED-DBF1-4116-89BC-93CC1E23990B}" destId="{C6D5FE49-3102-45DA-9351-8C1E414732DE}" srcOrd="0" destOrd="0" presId="urn:microsoft.com/office/officeart/2005/8/layout/orgChart1"/>
    <dgm:cxn modelId="{7C926155-DE34-4055-909D-0A0761298E67}" type="presOf" srcId="{2F2CA06C-8412-4437-BF82-C342B42D829F}" destId="{4C6C14AE-B08B-4576-8EDF-1EF7607AF012}" srcOrd="1" destOrd="0" presId="urn:microsoft.com/office/officeart/2005/8/layout/orgChart1"/>
    <dgm:cxn modelId="{96254447-FBC9-43B9-A38A-5CB9406E2CDF}" type="presOf" srcId="{90F030F4-9DAD-45C2-92F3-0F0C47A197C8}" destId="{20516C15-BA9A-4314-98CB-9780F6F72008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2A2876C3-30A9-4567-8791-985BB5F135A8}" type="presOf" srcId="{90F030F4-9DAD-45C2-92F3-0F0C47A197C8}" destId="{2C7120AB-74AC-44FC-87EF-43CC40ABA480}" srcOrd="1" destOrd="0" presId="urn:microsoft.com/office/officeart/2005/8/layout/orgChart1"/>
    <dgm:cxn modelId="{46D01A92-DE53-4D7F-8991-43F6D775FE04}" type="presOf" srcId="{E4AF994E-286A-49EE-8D60-A29DCB38A030}" destId="{28783382-5C55-4390-AD37-CF95E1D21630}" srcOrd="1" destOrd="0" presId="urn:microsoft.com/office/officeart/2005/8/layout/orgChart1"/>
    <dgm:cxn modelId="{1EA0C3DD-5609-4EAD-9B58-5857E3D0532E}" type="presOf" srcId="{6069A12D-F9F3-43BF-B49E-2088F4542AAC}" destId="{32072824-D157-4EC5-B076-38C8403FECD7}" srcOrd="0" destOrd="0" presId="urn:microsoft.com/office/officeart/2005/8/layout/orgChart1"/>
    <dgm:cxn modelId="{2A7B2C38-BB59-4A8B-B66B-E2FC396ADD89}" type="presOf" srcId="{7BE369B5-D47A-400D-AE54-9E35936B8868}" destId="{0E6B92DB-8DE9-433D-A041-8045B581B058}" srcOrd="1" destOrd="0" presId="urn:microsoft.com/office/officeart/2005/8/layout/orgChart1"/>
    <dgm:cxn modelId="{974C6327-3D41-4296-908F-AF8A88705C81}" type="presOf" srcId="{C0F27198-5E62-4F15-8CC5-51675AD1BA66}" destId="{660D22B8-CA82-48CB-A231-FE58E47B4E1A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1412E6F0-4155-42F6-8423-234BDD881E55}" type="presOf" srcId="{A318F761-D3C9-4B6F-AD0C-0A9350A8F9DE}" destId="{C5B24F3F-CB68-4374-A7D4-2647B2B1943B}" srcOrd="0" destOrd="0" presId="urn:microsoft.com/office/officeart/2005/8/layout/orgChart1"/>
    <dgm:cxn modelId="{27E49F92-3FFD-4091-BEDE-88AA2807E00D}" type="presOf" srcId="{5F12E156-6AB6-4732-AF1F-51C73AA410B5}" destId="{A9C08FA6-3AC7-4E22-8A80-28E61F002B82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F0B7A6-F47A-4208-8FCC-1AEA9CD4D607}" type="presOf" srcId="{0B8EBEFF-D192-49F8-A184-6E9A91602198}" destId="{A182704E-8391-4987-B889-9E92A1AC3851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82E6A45-D6C3-4E81-AE8F-6BCEB752AA48}" type="presOf" srcId="{BDBBE229-3FD0-4555-9FFA-DE075DE080A2}" destId="{0769F958-983A-42F4-AD98-0CD6C09AA02D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29F0D3-6B17-45BB-AA31-D6AD4B434D37}" type="presOf" srcId="{F1E6136C-7407-4DB0-81B3-8990DE1FE4A7}" destId="{9C6313B4-2255-484C-AD64-E67505523508}" srcOrd="0" destOrd="0" presId="urn:microsoft.com/office/officeart/2005/8/layout/orgChart1"/>
    <dgm:cxn modelId="{91931D9E-F626-4D14-9C0A-C3E7FC1A408B}" type="presOf" srcId="{BC16C3CB-2707-48C5-8BAD-B89B68D0B764}" destId="{8FA917A0-7062-4433-AA24-7528C72FF7B6}" srcOrd="0" destOrd="0" presId="urn:microsoft.com/office/officeart/2005/8/layout/orgChart1"/>
    <dgm:cxn modelId="{A1EF25FA-486F-45E1-A0CE-BBF980E8FB72}" type="presOf" srcId="{30D4430A-7318-4235-8264-CDA64D12C619}" destId="{6022722E-CB64-415E-9A24-CEB2A9EF4BD4}" srcOrd="1" destOrd="0" presId="urn:microsoft.com/office/officeart/2005/8/layout/orgChart1"/>
    <dgm:cxn modelId="{BCF2D638-1528-4372-89A7-8D79EAED825D}" type="presOf" srcId="{33B39909-6838-4A07-811E-E04E931F0F04}" destId="{128D17FF-3178-42DC-AC64-4311D003EBCE}" srcOrd="0" destOrd="0" presId="urn:microsoft.com/office/officeart/2005/8/layout/orgChart1"/>
    <dgm:cxn modelId="{8E5354C8-7F35-460E-8FDD-DA17F15108F2}" type="presOf" srcId="{B9C048B8-1553-4947-B9B2-698C17BA02C2}" destId="{284A12E3-79F8-48CE-AA01-EB75A411EB85}" srcOrd="1" destOrd="0" presId="urn:microsoft.com/office/officeart/2005/8/layout/orgChart1"/>
    <dgm:cxn modelId="{5C24608A-ACB5-44D7-B300-08DDDA5A9213}" type="presOf" srcId="{8A45A25B-7873-474E-B34D-EA238EA0CA3C}" destId="{EC7B8C6E-4B86-4F45-A0C0-2C004940BAC3}" srcOrd="0" destOrd="0" presId="urn:microsoft.com/office/officeart/2005/8/layout/orgChart1"/>
    <dgm:cxn modelId="{298BE6B1-F628-4984-A3AA-ED246E9D5096}" type="presOf" srcId="{167661F0-628C-48BA-90EB-C2351285D2E4}" destId="{BE2DE85B-022E-4BA6-9A9B-5DF6B01A17F5}" srcOrd="1" destOrd="0" presId="urn:microsoft.com/office/officeart/2005/8/layout/orgChart1"/>
    <dgm:cxn modelId="{7533F096-736F-4C50-909C-2B3B7953E463}" type="presOf" srcId="{8C10BED2-087D-41D3-BFD8-80C089215793}" destId="{111BAD2D-8853-42D4-9EE2-DDEF7A2BA7D4}" srcOrd="0" destOrd="0" presId="urn:microsoft.com/office/officeart/2005/8/layout/orgChart1"/>
    <dgm:cxn modelId="{EF5D18A1-A661-46AF-8CEB-375CFD6AC6CD}" type="presOf" srcId="{7BE369B5-D47A-400D-AE54-9E35936B8868}" destId="{29249665-B05E-4EC3-B1BF-C480A32A24C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AA6331F0-4009-4880-A1B1-49E483F24F93}" type="presOf" srcId="{6F419995-33F0-4432-A043-7D9812D79996}" destId="{241AF0F3-ACB1-4F0F-9189-A596E6403082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FC1FA40-D06A-49EC-96D3-C9162AC515D0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8DBAC5F9-788D-45D6-993B-CD4F48513971}" type="presOf" srcId="{114B954F-220D-4C60-B249-6EA374F07DD8}" destId="{765E689B-CBC1-4DDD-9270-38B061ED36F9}" srcOrd="0" destOrd="0" presId="urn:microsoft.com/office/officeart/2005/8/layout/orgChart1"/>
    <dgm:cxn modelId="{9A380DFC-B9E1-498A-A265-1DB0D7B60377}" type="presOf" srcId="{167661F0-628C-48BA-90EB-C2351285D2E4}" destId="{310782AA-8FEA-40BD-BB85-5E4B973313FB}" srcOrd="0" destOrd="0" presId="urn:microsoft.com/office/officeart/2005/8/layout/orgChart1"/>
    <dgm:cxn modelId="{E8060039-839B-4787-A3F1-EC470331E3AF}" type="presOf" srcId="{F75DAFDC-340D-4AF3-9980-866700F04255}" destId="{1DB4878F-3C01-43FC-85A0-D64D1CD467B5}" srcOrd="1" destOrd="0" presId="urn:microsoft.com/office/officeart/2005/8/layout/orgChart1"/>
    <dgm:cxn modelId="{795FDE53-B555-4C62-94B0-DB59DF926851}" type="presOf" srcId="{38A24F7D-1439-4893-A924-1100B83D5C25}" destId="{C901E4AA-BBC0-481D-BC86-2874EA924B6E}" srcOrd="1" destOrd="0" presId="urn:microsoft.com/office/officeart/2005/8/layout/orgChart1"/>
    <dgm:cxn modelId="{DCC305D8-BC18-4096-890E-5F4855A2E9FE}" type="presOf" srcId="{9EBF69FB-619E-4AE9-8B54-A1B100FE9651}" destId="{F2681725-1120-4945-BE12-B2DA6E7821F4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4268711C-3B33-4343-B7A8-A1D1C4ACA0BB}" type="presOf" srcId="{A1271520-893F-49EF-A22E-EAA1EFAA32DA}" destId="{95B35492-4267-4E50-9357-4FEC50E4CF25}" srcOrd="0" destOrd="0" presId="urn:microsoft.com/office/officeart/2005/8/layout/orgChart1"/>
    <dgm:cxn modelId="{7E93D4A0-8E17-42F6-A1FF-8B0AC63412DC}" type="presOf" srcId="{FC731A77-7ECA-4138-8DFE-58390A46FBF4}" destId="{B37773C8-4C35-40DE-9974-885987213316}" srcOrd="0" destOrd="0" presId="urn:microsoft.com/office/officeart/2005/8/layout/orgChart1"/>
    <dgm:cxn modelId="{8552404E-FB22-41F6-9984-3716FE502C24}" type="presOf" srcId="{ECE5214F-1B30-4576-A6E4-3422AAD714EF}" destId="{22F58925-DCD4-4E10-A72C-DB77AB593B9C}" srcOrd="1" destOrd="0" presId="urn:microsoft.com/office/officeart/2005/8/layout/orgChart1"/>
    <dgm:cxn modelId="{065C2C13-148E-4B99-999D-44476F79FB12}" type="presOf" srcId="{2F2CA06C-8412-4437-BF82-C342B42D829F}" destId="{C53EB7F4-DE1B-41E0-951B-55D137A063D3}" srcOrd="0" destOrd="0" presId="urn:microsoft.com/office/officeart/2005/8/layout/orgChart1"/>
    <dgm:cxn modelId="{FB5A56A4-C5EF-42A8-873E-E6AA6DE58967}" type="presOf" srcId="{685754D9-01B3-417C-81D8-75C6946479F1}" destId="{1049FB3E-1402-4F8B-98DB-44E9FBAF49B2}" srcOrd="1" destOrd="0" presId="urn:microsoft.com/office/officeart/2005/8/layout/orgChart1"/>
    <dgm:cxn modelId="{F02115D5-D201-49F5-B628-8B72D9EC9FF9}" type="presOf" srcId="{55E21151-F57C-4316-BB41-CC1A5B0696F9}" destId="{F7D15C1A-933D-4E1F-B1A5-A6C32C99932A}" srcOrd="0" destOrd="0" presId="urn:microsoft.com/office/officeart/2005/8/layout/orgChart1"/>
    <dgm:cxn modelId="{15E0B4C3-8C49-43A3-BBFB-A1D3EB6E8BCC}" type="presOf" srcId="{ECE5214F-1B30-4576-A6E4-3422AAD714EF}" destId="{A680589F-C5DF-409C-BEA4-15168C4DADEB}" srcOrd="0" destOrd="0" presId="urn:microsoft.com/office/officeart/2005/8/layout/orgChart1"/>
    <dgm:cxn modelId="{A11FF751-558C-4E36-A96E-CD672B6F32DE}" type="presOf" srcId="{82FA6A47-AAFD-4D6C-9828-546C6039B3E8}" destId="{0A1B8327-3B74-4F66-9F22-1A4904F02326}" srcOrd="0" destOrd="0" presId="urn:microsoft.com/office/officeart/2005/8/layout/orgChart1"/>
    <dgm:cxn modelId="{42FCB5B2-CC6F-4CF7-B20A-B9713E703757}" type="presOf" srcId="{C0F27198-5E62-4F15-8CC5-51675AD1BA66}" destId="{51F9E7F6-2134-47F8-97D3-7D344DF8F492}" srcOrd="0" destOrd="0" presId="urn:microsoft.com/office/officeart/2005/8/layout/orgChart1"/>
    <dgm:cxn modelId="{4909CA95-1F2B-429D-A5F1-EAA09D3DEC7A}" type="presOf" srcId="{4C8F0897-52B2-4D91-8154-C73A0E2087A5}" destId="{C30AF043-33DA-41BC-9865-3EA913E8D070}" srcOrd="0" destOrd="0" presId="urn:microsoft.com/office/officeart/2005/8/layout/orgChart1"/>
    <dgm:cxn modelId="{4851023A-7265-46C5-A609-DA9C2236E3FC}" type="presOf" srcId="{8FD16A06-7A98-4293-BF67-72295CF7BF38}" destId="{A228199E-7433-40C1-B6FA-7416C80AF35A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C4C407BE-1D18-44A1-92D7-8350D005934D}" type="presOf" srcId="{685754D9-01B3-417C-81D8-75C6946479F1}" destId="{28FB17A8-8433-4BDF-91F1-1E2D56492C2F}" srcOrd="0" destOrd="0" presId="urn:microsoft.com/office/officeart/2005/8/layout/orgChart1"/>
    <dgm:cxn modelId="{09DA00BF-71FA-485F-B853-3201D8FA78D3}" type="presOf" srcId="{B8015A52-42BB-48E2-9BB8-296F029FE6CC}" destId="{36070639-C741-4DDD-B223-3729A1B33FB4}" srcOrd="0" destOrd="0" presId="urn:microsoft.com/office/officeart/2005/8/layout/orgChart1"/>
    <dgm:cxn modelId="{08EFA170-58AD-471A-AF4F-25385F106641}" type="presOf" srcId="{4FBF40D0-D341-4CCD-8BFA-CF0387C6541F}" destId="{42AA959C-1DE4-4E2E-8826-3B805A493332}" srcOrd="1" destOrd="0" presId="urn:microsoft.com/office/officeart/2005/8/layout/orgChart1"/>
    <dgm:cxn modelId="{DE204102-9E32-4081-B134-E336FD32541F}" type="presOf" srcId="{35B75D6D-5C17-417A-B081-173D8763C106}" destId="{90D3337C-6FE3-49DB-8D2F-515A6A08E15E}" srcOrd="0" destOrd="0" presId="urn:microsoft.com/office/officeart/2005/8/layout/orgChart1"/>
    <dgm:cxn modelId="{F00FAB4D-DC12-4F83-BD93-05D1755D717E}" type="presOf" srcId="{38A24F7D-1439-4893-A924-1100B83D5C25}" destId="{2FA664C0-E4E2-42C5-9D96-4FB3C543645E}" srcOrd="0" destOrd="0" presId="urn:microsoft.com/office/officeart/2005/8/layout/orgChart1"/>
    <dgm:cxn modelId="{3DC8E986-AF4F-4EFB-AC5D-A0C0B0A763F8}" type="presOf" srcId="{8093103D-8290-43FB-9834-2ED2E1AE1D24}" destId="{C90DC3B6-88EA-4183-A7E5-53D754C7AA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54DC0C8-4BC5-4960-8B1B-E4472FD4FE43}" type="presOf" srcId="{48F99216-FAA8-4F2C-8E66-CE84785EF961}" destId="{AE549ACC-B49E-4BDC-9BA0-689318BA6A30}" srcOrd="0" destOrd="0" presId="urn:microsoft.com/office/officeart/2005/8/layout/orgChart1"/>
    <dgm:cxn modelId="{A8D96016-B99E-4B83-BCE5-A04CF97E6E01}" type="presOf" srcId="{7CBDA416-152F-4304-9329-FE773AAB3C70}" destId="{332CF831-2BFC-41C7-969F-699D4C5BC712}" srcOrd="0" destOrd="0" presId="urn:microsoft.com/office/officeart/2005/8/layout/orgChart1"/>
    <dgm:cxn modelId="{2171918E-E1EA-4456-9242-AA8E0F7DD37A}" type="presOf" srcId="{BD3CB807-E81C-44A7-A291-659BCA008D59}" destId="{20077A0E-E85A-45CD-BEFA-C55A2A51C6E4}" srcOrd="0" destOrd="0" presId="urn:microsoft.com/office/officeart/2005/8/layout/orgChart1"/>
    <dgm:cxn modelId="{0B8595E6-8EA1-4D7C-91C6-35CE8B0523FE}" type="presOf" srcId="{9EBF69FB-619E-4AE9-8B54-A1B100FE9651}" destId="{04A8AFBF-18E9-41EB-B5F7-73FFE4C8B46C}" srcOrd="0" destOrd="0" presId="urn:microsoft.com/office/officeart/2005/8/layout/orgChart1"/>
    <dgm:cxn modelId="{754A6C2A-7865-4213-AB3B-4CB7BC408903}" type="presOf" srcId="{F75DAFDC-340D-4AF3-9980-866700F04255}" destId="{254AD5D9-3A34-4962-BEE9-B87FBDBAE69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4DE7464-BBCE-467E-AC61-30D01B6466BA}" type="presOf" srcId="{B8015A52-42BB-48E2-9BB8-296F029FE6CC}" destId="{3FE404C7-4F25-4888-AC09-0446A5648070}" srcOrd="1" destOrd="0" presId="urn:microsoft.com/office/officeart/2005/8/layout/orgChart1"/>
    <dgm:cxn modelId="{754827C2-8228-43F4-A485-7A14CA3F3AF5}" type="presOf" srcId="{B9C048B8-1553-4947-B9B2-698C17BA02C2}" destId="{5CED28F6-6125-4AE8-978D-42C1F22A14D6}" srcOrd="0" destOrd="0" presId="urn:microsoft.com/office/officeart/2005/8/layout/orgChart1"/>
    <dgm:cxn modelId="{21E86FC6-1152-4CE4-8F6D-01AA24BAB5D9}" type="presOf" srcId="{3D3C2AC6-A14E-4E46-91A3-FE2F09007C34}" destId="{47E0B4A8-D2A4-4EF6-90D4-F350A43FE755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60D10C2-D56E-40F9-B2A4-C638F284EE67}" type="presOf" srcId="{C99C164C-82BD-4FC2-96E3-C11D0DBBFD4A}" destId="{BB114D2E-24C6-4529-87E3-EF26883561E8}" srcOrd="0" destOrd="0" presId="urn:microsoft.com/office/officeart/2005/8/layout/orgChart1"/>
    <dgm:cxn modelId="{2FFA338E-A1CA-47FC-BC7B-35CE7E757DF8}" type="presOf" srcId="{8A45A25B-7873-474E-B34D-EA238EA0CA3C}" destId="{24C5525B-A54B-4E91-B95A-BF43AF79E706}" srcOrd="1" destOrd="0" presId="urn:microsoft.com/office/officeart/2005/8/layout/orgChart1"/>
    <dgm:cxn modelId="{75A5018E-8831-429B-BC25-298D183B9D13}" type="presOf" srcId="{4C8F0897-52B2-4D91-8154-C73A0E2087A5}" destId="{98240353-D3EA-4884-81A8-F8C288BED3E9}" srcOrd="1" destOrd="0" presId="urn:microsoft.com/office/officeart/2005/8/layout/orgChart1"/>
    <dgm:cxn modelId="{DDB354F9-81DC-4E7E-A2B3-E7D237C1CF68}" type="presOf" srcId="{E4AF994E-286A-49EE-8D60-A29DCB38A030}" destId="{6676D466-0216-4A7D-9573-1B52CACF93E1}" srcOrd="0" destOrd="0" presId="urn:microsoft.com/office/officeart/2005/8/layout/orgChart1"/>
    <dgm:cxn modelId="{509E6FFC-D355-4237-AD23-FC30EC22B61C}" type="presOf" srcId="{F4E232F6-5599-4DC6-B6F0-D985D7AC85B8}" destId="{04C97A7D-1D50-496A-A494-4AD9F19B11C5}" srcOrd="0" destOrd="0" presId="urn:microsoft.com/office/officeart/2005/8/layout/orgChart1"/>
    <dgm:cxn modelId="{29954BCC-322B-407C-ACCA-B516D15975DF}" type="presOf" srcId="{0B8EBEFF-D192-49F8-A184-6E9A91602198}" destId="{7ECF1648-B01B-4C34-B9FE-B80168D97FE9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21CAA7F-2B6C-48E5-992B-C5BCDF09577B}" type="presParOf" srcId="{F7D15C1A-933D-4E1F-B1A5-A6C32C99932A}" destId="{108663BD-E453-41A3-B959-8557507382F5}" srcOrd="0" destOrd="0" presId="urn:microsoft.com/office/officeart/2005/8/layout/orgChart1"/>
    <dgm:cxn modelId="{B89BF634-7CC0-4D60-BC0B-B0CB3E605B8E}" type="presParOf" srcId="{108663BD-E453-41A3-B959-8557507382F5}" destId="{39FAFADA-E68F-4113-AC9A-38587B7A75B8}" srcOrd="0" destOrd="0" presId="urn:microsoft.com/office/officeart/2005/8/layout/orgChart1"/>
    <dgm:cxn modelId="{9DC24D45-C6B5-4D9B-8F36-B721460597A8}" type="presParOf" srcId="{39FAFADA-E68F-4113-AC9A-38587B7A75B8}" destId="{A182704E-8391-4987-B889-9E92A1AC3851}" srcOrd="0" destOrd="0" presId="urn:microsoft.com/office/officeart/2005/8/layout/orgChart1"/>
    <dgm:cxn modelId="{D5D85EAF-C4A4-407A-815F-8CE564A07410}" type="presParOf" srcId="{39FAFADA-E68F-4113-AC9A-38587B7A75B8}" destId="{7ECF1648-B01B-4C34-B9FE-B80168D97FE9}" srcOrd="1" destOrd="0" presId="urn:microsoft.com/office/officeart/2005/8/layout/orgChart1"/>
    <dgm:cxn modelId="{786D4848-4DD5-415B-8477-E3E528269F92}" type="presParOf" srcId="{108663BD-E453-41A3-B959-8557507382F5}" destId="{4955B3AA-5D92-4B92-B947-6E2DB5557141}" srcOrd="1" destOrd="0" presId="urn:microsoft.com/office/officeart/2005/8/layout/orgChart1"/>
    <dgm:cxn modelId="{8D092FD5-5A9B-466D-9CEA-4D2DFB605A3D}" type="presParOf" srcId="{4955B3AA-5D92-4B92-B947-6E2DB5557141}" destId="{2F0A2B5F-8ADF-477D-976B-BAD4243989EC}" srcOrd="0" destOrd="0" presId="urn:microsoft.com/office/officeart/2005/8/layout/orgChart1"/>
    <dgm:cxn modelId="{E1CE3041-E5C6-4D1D-9D07-EED8AF8621A0}" type="presParOf" srcId="{4955B3AA-5D92-4B92-B947-6E2DB5557141}" destId="{0F98B85F-F972-4DC9-9D5C-54F6B120313A}" srcOrd="1" destOrd="0" presId="urn:microsoft.com/office/officeart/2005/8/layout/orgChart1"/>
    <dgm:cxn modelId="{1CF7AA96-6E74-46E2-9483-0E683A1CE7EF}" type="presParOf" srcId="{0F98B85F-F972-4DC9-9D5C-54F6B120313A}" destId="{B596DC24-093A-4742-9418-DACEC1D305DF}" srcOrd="0" destOrd="0" presId="urn:microsoft.com/office/officeart/2005/8/layout/orgChart1"/>
    <dgm:cxn modelId="{292CB5EB-5E20-4150-B2AB-92D54F630F73}" type="presParOf" srcId="{B596DC24-093A-4742-9418-DACEC1D305DF}" destId="{20516C15-BA9A-4314-98CB-9780F6F72008}" srcOrd="0" destOrd="0" presId="urn:microsoft.com/office/officeart/2005/8/layout/orgChart1"/>
    <dgm:cxn modelId="{91B915FA-630A-4338-89F8-7A9E30F22686}" type="presParOf" srcId="{B596DC24-093A-4742-9418-DACEC1D305DF}" destId="{2C7120AB-74AC-44FC-87EF-43CC40ABA480}" srcOrd="1" destOrd="0" presId="urn:microsoft.com/office/officeart/2005/8/layout/orgChart1"/>
    <dgm:cxn modelId="{E563DCF9-46FC-498B-858D-6FA796938431}" type="presParOf" srcId="{0F98B85F-F972-4DC9-9D5C-54F6B120313A}" destId="{BB74002C-11C4-44CD-8105-FFD43D25F888}" srcOrd="1" destOrd="0" presId="urn:microsoft.com/office/officeart/2005/8/layout/orgChart1"/>
    <dgm:cxn modelId="{C2FC1E72-D7EC-471B-A8EC-4288DE1DE3E9}" type="presParOf" srcId="{BB74002C-11C4-44CD-8105-FFD43D25F888}" destId="{47E0B4A8-D2A4-4EF6-90D4-F350A43FE755}" srcOrd="0" destOrd="0" presId="urn:microsoft.com/office/officeart/2005/8/layout/orgChart1"/>
    <dgm:cxn modelId="{F58F0395-B0A0-4D3C-AEDB-A0E523E440BC}" type="presParOf" srcId="{BB74002C-11C4-44CD-8105-FFD43D25F888}" destId="{D58280C6-C3F2-4A97-81F4-F3E36E39E240}" srcOrd="1" destOrd="0" presId="urn:microsoft.com/office/officeart/2005/8/layout/orgChart1"/>
    <dgm:cxn modelId="{E826A162-A1A2-4A9C-8905-61E5725443E2}" type="presParOf" srcId="{D58280C6-C3F2-4A97-81F4-F3E36E39E240}" destId="{548D4311-000E-4A5F-A523-F2923B246260}" srcOrd="0" destOrd="0" presId="urn:microsoft.com/office/officeart/2005/8/layout/orgChart1"/>
    <dgm:cxn modelId="{E5828762-4B24-4D5A-833E-4780172FAED3}" type="presParOf" srcId="{548D4311-000E-4A5F-A523-F2923B246260}" destId="{6BAB44DA-8B57-4387-8969-6DA21E3643BE}" srcOrd="0" destOrd="0" presId="urn:microsoft.com/office/officeart/2005/8/layout/orgChart1"/>
    <dgm:cxn modelId="{1E587079-2433-49D1-A9A4-BD14B2069F15}" type="presParOf" srcId="{548D4311-000E-4A5F-A523-F2923B246260}" destId="{6022722E-CB64-415E-9A24-CEB2A9EF4BD4}" srcOrd="1" destOrd="0" presId="urn:microsoft.com/office/officeart/2005/8/layout/orgChart1"/>
    <dgm:cxn modelId="{2E4FBBDC-FD24-4F7F-8826-AE6C8C571E09}" type="presParOf" srcId="{D58280C6-C3F2-4A97-81F4-F3E36E39E240}" destId="{84D685FF-2E25-4BC0-871E-EFF5E90951FB}" srcOrd="1" destOrd="0" presId="urn:microsoft.com/office/officeart/2005/8/layout/orgChart1"/>
    <dgm:cxn modelId="{DF0DE86B-7C8D-4845-938E-A2A8A415BA12}" type="presParOf" srcId="{D58280C6-C3F2-4A97-81F4-F3E36E39E240}" destId="{7491E792-91A9-4F16-A6D5-78603E7F6824}" srcOrd="2" destOrd="0" presId="urn:microsoft.com/office/officeart/2005/8/layout/orgChart1"/>
    <dgm:cxn modelId="{93C92EF5-791C-4172-B1D6-553998C11EB4}" type="presParOf" srcId="{BB74002C-11C4-44CD-8105-FFD43D25F888}" destId="{0769F958-983A-42F4-AD98-0CD6C09AA02D}" srcOrd="2" destOrd="0" presId="urn:microsoft.com/office/officeart/2005/8/layout/orgChart1"/>
    <dgm:cxn modelId="{E76DE5E3-F3D7-4551-9FF9-4DF03FE5CBFC}" type="presParOf" srcId="{BB74002C-11C4-44CD-8105-FFD43D25F888}" destId="{0DE265A3-A30D-4917-8DAE-6D8E5CF57A98}" srcOrd="3" destOrd="0" presId="urn:microsoft.com/office/officeart/2005/8/layout/orgChart1"/>
    <dgm:cxn modelId="{224EDCD1-97B0-4856-9B4E-331C03928E64}" type="presParOf" srcId="{0DE265A3-A30D-4917-8DAE-6D8E5CF57A98}" destId="{CD6F9E75-BA5C-4CF2-B435-010514D8FBAC}" srcOrd="0" destOrd="0" presId="urn:microsoft.com/office/officeart/2005/8/layout/orgChart1"/>
    <dgm:cxn modelId="{E92392F8-120D-4C25-9A22-93F70C11FA46}" type="presParOf" srcId="{CD6F9E75-BA5C-4CF2-B435-010514D8FBAC}" destId="{51F9E7F6-2134-47F8-97D3-7D344DF8F492}" srcOrd="0" destOrd="0" presId="urn:microsoft.com/office/officeart/2005/8/layout/orgChart1"/>
    <dgm:cxn modelId="{4EBCE3AB-53A3-48C0-9BEE-76E552B3C3D9}" type="presParOf" srcId="{CD6F9E75-BA5C-4CF2-B435-010514D8FBAC}" destId="{660D22B8-CA82-48CB-A231-FE58E47B4E1A}" srcOrd="1" destOrd="0" presId="urn:microsoft.com/office/officeart/2005/8/layout/orgChart1"/>
    <dgm:cxn modelId="{52639270-B811-424B-B496-E2F31D1CDA0D}" type="presParOf" srcId="{0DE265A3-A30D-4917-8DAE-6D8E5CF57A98}" destId="{36DEACD8-A9C8-4F67-AEA5-0741DE972509}" srcOrd="1" destOrd="0" presId="urn:microsoft.com/office/officeart/2005/8/layout/orgChart1"/>
    <dgm:cxn modelId="{19830F9A-3422-4803-AA9C-CD2581504C15}" type="presParOf" srcId="{0DE265A3-A30D-4917-8DAE-6D8E5CF57A98}" destId="{F7F60702-1610-4134-879B-847FEB5DC0BD}" srcOrd="2" destOrd="0" presId="urn:microsoft.com/office/officeart/2005/8/layout/orgChart1"/>
    <dgm:cxn modelId="{EA563DC8-6DBE-417C-9725-C96EED0E3713}" type="presParOf" srcId="{BB74002C-11C4-44CD-8105-FFD43D25F888}" destId="{9C6313B4-2255-484C-AD64-E67505523508}" srcOrd="4" destOrd="0" presId="urn:microsoft.com/office/officeart/2005/8/layout/orgChart1"/>
    <dgm:cxn modelId="{7F20A743-1704-43E8-B3C0-5E0833E90AAE}" type="presParOf" srcId="{BB74002C-11C4-44CD-8105-FFD43D25F888}" destId="{4887AB88-A306-4296-8E91-931F38777330}" srcOrd="5" destOrd="0" presId="urn:microsoft.com/office/officeart/2005/8/layout/orgChart1"/>
    <dgm:cxn modelId="{AFE35FA3-F056-4807-B357-A3D10B1051C7}" type="presParOf" srcId="{4887AB88-A306-4296-8E91-931F38777330}" destId="{AF3C93A3-16DC-4646-ACDE-30AC6281800D}" srcOrd="0" destOrd="0" presId="urn:microsoft.com/office/officeart/2005/8/layout/orgChart1"/>
    <dgm:cxn modelId="{5B79B64E-9CBA-447D-BF88-2550A7616BC9}" type="presParOf" srcId="{AF3C93A3-16DC-4646-ACDE-30AC6281800D}" destId="{A680589F-C5DF-409C-BEA4-15168C4DADEB}" srcOrd="0" destOrd="0" presId="urn:microsoft.com/office/officeart/2005/8/layout/orgChart1"/>
    <dgm:cxn modelId="{8A818676-1352-428C-B463-3650B502698B}" type="presParOf" srcId="{AF3C93A3-16DC-4646-ACDE-30AC6281800D}" destId="{22F58925-DCD4-4E10-A72C-DB77AB593B9C}" srcOrd="1" destOrd="0" presId="urn:microsoft.com/office/officeart/2005/8/layout/orgChart1"/>
    <dgm:cxn modelId="{18D410EF-C578-4ACE-B1B5-2388A33D8B78}" type="presParOf" srcId="{4887AB88-A306-4296-8E91-931F38777330}" destId="{A9291171-838C-47B0-AF63-D1820D7ECFEC}" srcOrd="1" destOrd="0" presId="urn:microsoft.com/office/officeart/2005/8/layout/orgChart1"/>
    <dgm:cxn modelId="{C2BE1C1F-6F2D-4745-8385-359ABCD51AC1}" type="presParOf" srcId="{4887AB88-A306-4296-8E91-931F38777330}" destId="{D3DD2214-7E41-46A1-B400-E3F7B14B0A7B}" srcOrd="2" destOrd="0" presId="urn:microsoft.com/office/officeart/2005/8/layout/orgChart1"/>
    <dgm:cxn modelId="{D06DD1B4-81C9-433D-BF04-B414CD60CDD7}" type="presParOf" srcId="{BB74002C-11C4-44CD-8105-FFD43D25F888}" destId="{C90DC3B6-88EA-4183-A7E5-53D754C7AA55}" srcOrd="6" destOrd="0" presId="urn:microsoft.com/office/officeart/2005/8/layout/orgChart1"/>
    <dgm:cxn modelId="{7D11CE92-05E1-4745-8252-7EBC4CEFF3A4}" type="presParOf" srcId="{BB74002C-11C4-44CD-8105-FFD43D25F888}" destId="{2B229C1C-AE8F-4B86-9956-7B6BD01EFABB}" srcOrd="7" destOrd="0" presId="urn:microsoft.com/office/officeart/2005/8/layout/orgChart1"/>
    <dgm:cxn modelId="{DBA55D5D-1046-4F97-B10B-0B409AC701BA}" type="presParOf" srcId="{2B229C1C-AE8F-4B86-9956-7B6BD01EFABB}" destId="{57BAB393-57B1-4A80-950D-DD444F75C456}" srcOrd="0" destOrd="0" presId="urn:microsoft.com/office/officeart/2005/8/layout/orgChart1"/>
    <dgm:cxn modelId="{1B2B17E5-0881-4A04-A338-0CEB4E6913AC}" type="presParOf" srcId="{57BAB393-57B1-4A80-950D-DD444F75C456}" destId="{2FA664C0-E4E2-42C5-9D96-4FB3C543645E}" srcOrd="0" destOrd="0" presId="urn:microsoft.com/office/officeart/2005/8/layout/orgChart1"/>
    <dgm:cxn modelId="{DE22094E-125E-4430-B115-BC5CC546F241}" type="presParOf" srcId="{57BAB393-57B1-4A80-950D-DD444F75C456}" destId="{C901E4AA-BBC0-481D-BC86-2874EA924B6E}" srcOrd="1" destOrd="0" presId="urn:microsoft.com/office/officeart/2005/8/layout/orgChart1"/>
    <dgm:cxn modelId="{D3A0938E-4196-497D-8C25-C1AB3702877E}" type="presParOf" srcId="{2B229C1C-AE8F-4B86-9956-7B6BD01EFABB}" destId="{47180F0B-78B9-4A2B-A4B3-D7D8E9F6BDEC}" srcOrd="1" destOrd="0" presId="urn:microsoft.com/office/officeart/2005/8/layout/orgChart1"/>
    <dgm:cxn modelId="{803B6F89-5F8F-4CF7-994F-C6CA835340BC}" type="presParOf" srcId="{2B229C1C-AE8F-4B86-9956-7B6BD01EFABB}" destId="{52884847-501C-4990-B97A-4234913DFA42}" srcOrd="2" destOrd="0" presId="urn:microsoft.com/office/officeart/2005/8/layout/orgChart1"/>
    <dgm:cxn modelId="{464B1247-A5C3-4227-A0E7-98FE77337F4E}" type="presParOf" srcId="{BB74002C-11C4-44CD-8105-FFD43D25F888}" destId="{64F8C2B5-5385-45FC-8130-BB7C809BDF62}" srcOrd="8" destOrd="0" presId="urn:microsoft.com/office/officeart/2005/8/layout/orgChart1"/>
    <dgm:cxn modelId="{CDC7A92A-A3A1-4C9A-A7AC-7674C6A5F8CA}" type="presParOf" srcId="{BB74002C-11C4-44CD-8105-FFD43D25F888}" destId="{0BC5E677-FE01-4C4B-BA9B-A08E53AA643D}" srcOrd="9" destOrd="0" presId="urn:microsoft.com/office/officeart/2005/8/layout/orgChart1"/>
    <dgm:cxn modelId="{6612AF5F-22E2-431D-874F-B4BE867F8513}" type="presParOf" srcId="{0BC5E677-FE01-4C4B-BA9B-A08E53AA643D}" destId="{D2737786-466F-4569-9998-7790365EC91A}" srcOrd="0" destOrd="0" presId="urn:microsoft.com/office/officeart/2005/8/layout/orgChart1"/>
    <dgm:cxn modelId="{E68A43AB-49DE-4F9A-BA59-13977E4CB951}" type="presParOf" srcId="{D2737786-466F-4569-9998-7790365EC91A}" destId="{A9C08FA6-3AC7-4E22-8A80-28E61F002B82}" srcOrd="0" destOrd="0" presId="urn:microsoft.com/office/officeart/2005/8/layout/orgChart1"/>
    <dgm:cxn modelId="{38EB137B-3509-458C-BADC-74463FE902F4}" type="presParOf" srcId="{D2737786-466F-4569-9998-7790365EC91A}" destId="{B9299005-22D0-438E-8C2A-6D271BF12E65}" srcOrd="1" destOrd="0" presId="urn:microsoft.com/office/officeart/2005/8/layout/orgChart1"/>
    <dgm:cxn modelId="{B0C2CFE4-5E4B-4E77-911E-6D94B592A8A0}" type="presParOf" srcId="{0BC5E677-FE01-4C4B-BA9B-A08E53AA643D}" destId="{572DA022-574A-4439-B095-1DAE90839D68}" srcOrd="1" destOrd="0" presId="urn:microsoft.com/office/officeart/2005/8/layout/orgChart1"/>
    <dgm:cxn modelId="{CF578280-2F96-4747-9B56-D6DC9FBCABD5}" type="presParOf" srcId="{0BC5E677-FE01-4C4B-BA9B-A08E53AA643D}" destId="{FB1CB746-D7ED-4D87-A020-6D15EB0BD750}" srcOrd="2" destOrd="0" presId="urn:microsoft.com/office/officeart/2005/8/layout/orgChart1"/>
    <dgm:cxn modelId="{6CC8B85A-8FC9-482A-9F57-A76FC312FD9C}" type="presParOf" srcId="{BB74002C-11C4-44CD-8105-FFD43D25F888}" destId="{AE549ACC-B49E-4BDC-9BA0-689318BA6A30}" srcOrd="10" destOrd="0" presId="urn:microsoft.com/office/officeart/2005/8/layout/orgChart1"/>
    <dgm:cxn modelId="{3A04352D-B0DA-43AA-88CA-E1E886AA5A5E}" type="presParOf" srcId="{BB74002C-11C4-44CD-8105-FFD43D25F888}" destId="{C58FBBA2-EDCF-4D8A-A0BA-214C14FA15FD}" srcOrd="11" destOrd="0" presId="urn:microsoft.com/office/officeart/2005/8/layout/orgChart1"/>
    <dgm:cxn modelId="{EE0324EC-0309-40A7-8173-1B6A6D4FF5EB}" type="presParOf" srcId="{C58FBBA2-EDCF-4D8A-A0BA-214C14FA15FD}" destId="{DE7B724A-2276-4D4C-B043-DAC4F97730BF}" srcOrd="0" destOrd="0" presId="urn:microsoft.com/office/officeart/2005/8/layout/orgChart1"/>
    <dgm:cxn modelId="{5150E175-9DB5-4944-B1BD-2C3D166C0B9E}" type="presParOf" srcId="{DE7B724A-2276-4D4C-B043-DAC4F97730BF}" destId="{9F31BEDA-1B3E-4F13-BE73-01CBEEC7CE82}" srcOrd="0" destOrd="0" presId="urn:microsoft.com/office/officeart/2005/8/layout/orgChart1"/>
    <dgm:cxn modelId="{5CEED3BF-4A4D-4DE3-896A-C2F2C270D848}" type="presParOf" srcId="{DE7B724A-2276-4D4C-B043-DAC4F97730BF}" destId="{EDD4C86D-F8EB-4971-B9F8-A28ADC628E0D}" srcOrd="1" destOrd="0" presId="urn:microsoft.com/office/officeart/2005/8/layout/orgChart1"/>
    <dgm:cxn modelId="{004C94A5-E4CE-4C45-BAED-657A81AAB5CA}" type="presParOf" srcId="{C58FBBA2-EDCF-4D8A-A0BA-214C14FA15FD}" destId="{CB139D48-A74E-452D-AD10-CAF44284BA7F}" srcOrd="1" destOrd="0" presId="urn:microsoft.com/office/officeart/2005/8/layout/orgChart1"/>
    <dgm:cxn modelId="{3C17C0EF-18DC-40EA-9EA4-47B01882F5C5}" type="presParOf" srcId="{C58FBBA2-EDCF-4D8A-A0BA-214C14FA15FD}" destId="{A0C1D776-7786-4195-ADF7-A772A1283B09}" srcOrd="2" destOrd="0" presId="urn:microsoft.com/office/officeart/2005/8/layout/orgChart1"/>
    <dgm:cxn modelId="{5AE84E5F-3033-4FBF-AA14-0B909CCB68C1}" type="presParOf" srcId="{0F98B85F-F972-4DC9-9D5C-54F6B120313A}" destId="{0FDBE877-5634-4816-A9F2-7102E3B811D4}" srcOrd="2" destOrd="0" presId="urn:microsoft.com/office/officeart/2005/8/layout/orgChart1"/>
    <dgm:cxn modelId="{BF1849DE-057B-41BF-976C-3761E1C836AF}" type="presParOf" srcId="{4955B3AA-5D92-4B92-B947-6E2DB5557141}" destId="{26C66237-5683-4FED-802C-4F22DC9E761C}" srcOrd="2" destOrd="0" presId="urn:microsoft.com/office/officeart/2005/8/layout/orgChart1"/>
    <dgm:cxn modelId="{11D8FD4D-D1BF-40CD-BBEE-EFEF87B5AD0F}" type="presParOf" srcId="{4955B3AA-5D92-4B92-B947-6E2DB5557141}" destId="{DD0B50FA-47D4-4E9F-8775-823E669C368C}" srcOrd="3" destOrd="0" presId="urn:microsoft.com/office/officeart/2005/8/layout/orgChart1"/>
    <dgm:cxn modelId="{46485B9A-BCA9-46C3-A254-ED9DFD09065F}" type="presParOf" srcId="{DD0B50FA-47D4-4E9F-8775-823E669C368C}" destId="{4F515123-0E39-4E2B-9B39-D2BE640D613E}" srcOrd="0" destOrd="0" presId="urn:microsoft.com/office/officeart/2005/8/layout/orgChart1"/>
    <dgm:cxn modelId="{182D395A-450C-459C-BB79-275F1FEA2913}" type="presParOf" srcId="{4F515123-0E39-4E2B-9B39-D2BE640D613E}" destId="{32072824-D157-4EC5-B076-38C8403FECD7}" srcOrd="0" destOrd="0" presId="urn:microsoft.com/office/officeart/2005/8/layout/orgChart1"/>
    <dgm:cxn modelId="{19208F67-AE26-4814-A45E-82F51FB5A5D1}" type="presParOf" srcId="{4F515123-0E39-4E2B-9B39-D2BE640D613E}" destId="{F30AC884-6875-4024-9543-A6A3D28386D5}" srcOrd="1" destOrd="0" presId="urn:microsoft.com/office/officeart/2005/8/layout/orgChart1"/>
    <dgm:cxn modelId="{E6B57BB4-9DD1-4EE3-9410-629C985CD939}" type="presParOf" srcId="{DD0B50FA-47D4-4E9F-8775-823E669C368C}" destId="{FE0C1C76-D9D6-4091-ACE1-59C5994890D6}" srcOrd="1" destOrd="0" presId="urn:microsoft.com/office/officeart/2005/8/layout/orgChart1"/>
    <dgm:cxn modelId="{D88D154E-4BD4-4C1B-A684-66EAF94C549E}" type="presParOf" srcId="{FE0C1C76-D9D6-4091-ACE1-59C5994890D6}" destId="{0A1B8327-3B74-4F66-9F22-1A4904F02326}" srcOrd="0" destOrd="0" presId="urn:microsoft.com/office/officeart/2005/8/layout/orgChart1"/>
    <dgm:cxn modelId="{C16DB2B5-61BC-4712-BD3B-182CA94C771B}" type="presParOf" srcId="{FE0C1C76-D9D6-4091-ACE1-59C5994890D6}" destId="{54A23951-79E3-46DC-94C8-31A289881664}" srcOrd="1" destOrd="0" presId="urn:microsoft.com/office/officeart/2005/8/layout/orgChart1"/>
    <dgm:cxn modelId="{4CBE9F0F-4A57-4386-95EA-5B086FBC04A2}" type="presParOf" srcId="{54A23951-79E3-46DC-94C8-31A289881664}" destId="{06B8F741-420C-45BD-BE3D-275B106AAE33}" srcOrd="0" destOrd="0" presId="urn:microsoft.com/office/officeart/2005/8/layout/orgChart1"/>
    <dgm:cxn modelId="{62081634-FADF-4BB0-AC61-B5BA89C76091}" type="presParOf" srcId="{06B8F741-420C-45BD-BE3D-275B106AAE33}" destId="{04A8AFBF-18E9-41EB-B5F7-73FFE4C8B46C}" srcOrd="0" destOrd="0" presId="urn:microsoft.com/office/officeart/2005/8/layout/orgChart1"/>
    <dgm:cxn modelId="{96D8950B-7284-4C95-928B-9FFE2906459A}" type="presParOf" srcId="{06B8F741-420C-45BD-BE3D-275B106AAE33}" destId="{F2681725-1120-4945-BE12-B2DA6E7821F4}" srcOrd="1" destOrd="0" presId="urn:microsoft.com/office/officeart/2005/8/layout/orgChart1"/>
    <dgm:cxn modelId="{713F025D-F36B-4714-8C35-7F365440B516}" type="presParOf" srcId="{54A23951-79E3-46DC-94C8-31A289881664}" destId="{501ECC97-BBA6-45A3-BA4A-012F8BAC369B}" srcOrd="1" destOrd="0" presId="urn:microsoft.com/office/officeart/2005/8/layout/orgChart1"/>
    <dgm:cxn modelId="{9BEB7827-D8DD-4DCB-9E39-623BC0DE7DB1}" type="presParOf" srcId="{54A23951-79E3-46DC-94C8-31A289881664}" destId="{1BD8C38F-B71E-43A5-A621-BAA42A31A312}" srcOrd="2" destOrd="0" presId="urn:microsoft.com/office/officeart/2005/8/layout/orgChart1"/>
    <dgm:cxn modelId="{EEC705F9-1CA2-430D-A99E-04AB5FCB55B7}" type="presParOf" srcId="{FE0C1C76-D9D6-4091-ACE1-59C5994890D6}" destId="{54AF7181-3FD1-4226-9BA7-6B397F88528C}" srcOrd="2" destOrd="0" presId="urn:microsoft.com/office/officeart/2005/8/layout/orgChart1"/>
    <dgm:cxn modelId="{53BC1B80-78F6-4CCC-B350-FBA1B0DCF311}" type="presParOf" srcId="{FE0C1C76-D9D6-4091-ACE1-59C5994890D6}" destId="{0F8F99AF-1D64-4B44-9010-0F7DF3B4A6BA}" srcOrd="3" destOrd="0" presId="urn:microsoft.com/office/officeart/2005/8/layout/orgChart1"/>
    <dgm:cxn modelId="{E851A50D-3498-4902-8E9A-80EC1FF23522}" type="presParOf" srcId="{0F8F99AF-1D64-4B44-9010-0F7DF3B4A6BA}" destId="{F84D4C65-8ECB-492A-8A8A-806BEFC92520}" srcOrd="0" destOrd="0" presId="urn:microsoft.com/office/officeart/2005/8/layout/orgChart1"/>
    <dgm:cxn modelId="{13A4F881-E87F-43CA-A113-35E41127EE41}" type="presParOf" srcId="{F84D4C65-8ECB-492A-8A8A-806BEFC92520}" destId="{28FB17A8-8433-4BDF-91F1-1E2D56492C2F}" srcOrd="0" destOrd="0" presId="urn:microsoft.com/office/officeart/2005/8/layout/orgChart1"/>
    <dgm:cxn modelId="{435242F4-D3B1-45E7-B710-AE1B45D96308}" type="presParOf" srcId="{F84D4C65-8ECB-492A-8A8A-806BEFC92520}" destId="{1049FB3E-1402-4F8B-98DB-44E9FBAF49B2}" srcOrd="1" destOrd="0" presId="urn:microsoft.com/office/officeart/2005/8/layout/orgChart1"/>
    <dgm:cxn modelId="{0A9BFA8F-C011-428A-B484-7F95405C2356}" type="presParOf" srcId="{0F8F99AF-1D64-4B44-9010-0F7DF3B4A6BA}" destId="{9330C4C2-E175-4066-8844-2FE3ADADDFE1}" srcOrd="1" destOrd="0" presId="urn:microsoft.com/office/officeart/2005/8/layout/orgChart1"/>
    <dgm:cxn modelId="{C12C2063-78D9-49E9-BAC9-EC6B60244C35}" type="presParOf" srcId="{0F8F99AF-1D64-4B44-9010-0F7DF3B4A6BA}" destId="{0EA7C416-58B9-461D-8793-BBC082D6C65B}" srcOrd="2" destOrd="0" presId="urn:microsoft.com/office/officeart/2005/8/layout/orgChart1"/>
    <dgm:cxn modelId="{8EF2EEC9-BE7C-4673-A3BC-DA9DE761C3B8}" type="presParOf" srcId="{DD0B50FA-47D4-4E9F-8775-823E669C368C}" destId="{0594056D-7595-454C-9465-D1780CA5AA57}" srcOrd="2" destOrd="0" presId="urn:microsoft.com/office/officeart/2005/8/layout/orgChart1"/>
    <dgm:cxn modelId="{85E84ABA-095A-41FE-B788-301CEF1234B5}" type="presParOf" srcId="{4955B3AA-5D92-4B92-B947-6E2DB5557141}" destId="{A228199E-7433-40C1-B6FA-7416C80AF35A}" srcOrd="4" destOrd="0" presId="urn:microsoft.com/office/officeart/2005/8/layout/orgChart1"/>
    <dgm:cxn modelId="{61358C3D-3A16-4191-AAC1-15D7D51E38F5}" type="presParOf" srcId="{4955B3AA-5D92-4B92-B947-6E2DB5557141}" destId="{57AA40E9-31AC-4244-9B7D-2FDC73E1B0F6}" srcOrd="5" destOrd="0" presId="urn:microsoft.com/office/officeart/2005/8/layout/orgChart1"/>
    <dgm:cxn modelId="{B7962229-4A71-4917-AAAE-78B3D6D298C0}" type="presParOf" srcId="{57AA40E9-31AC-4244-9B7D-2FDC73E1B0F6}" destId="{CC967618-851A-466A-8C30-D4F11B380F0F}" srcOrd="0" destOrd="0" presId="urn:microsoft.com/office/officeart/2005/8/layout/orgChart1"/>
    <dgm:cxn modelId="{5477AC4F-8AA9-40AA-99EA-F8D15232DC34}" type="presParOf" srcId="{CC967618-851A-466A-8C30-D4F11B380F0F}" destId="{36070639-C741-4DDD-B223-3729A1B33FB4}" srcOrd="0" destOrd="0" presId="urn:microsoft.com/office/officeart/2005/8/layout/orgChart1"/>
    <dgm:cxn modelId="{FE8D772A-73B5-4880-A30C-B2F813CBBAB9}" type="presParOf" srcId="{CC967618-851A-466A-8C30-D4F11B380F0F}" destId="{3FE404C7-4F25-4888-AC09-0446A5648070}" srcOrd="1" destOrd="0" presId="urn:microsoft.com/office/officeart/2005/8/layout/orgChart1"/>
    <dgm:cxn modelId="{36F7968D-6488-4BC4-887C-C438CE023B3A}" type="presParOf" srcId="{57AA40E9-31AC-4244-9B7D-2FDC73E1B0F6}" destId="{E51A22E1-6416-4A01-B3B9-0BF296780A89}" srcOrd="1" destOrd="0" presId="urn:microsoft.com/office/officeart/2005/8/layout/orgChart1"/>
    <dgm:cxn modelId="{118DAA1D-64B4-4537-BC37-A18450D349DF}" type="presParOf" srcId="{E51A22E1-6416-4A01-B3B9-0BF296780A89}" destId="{C5B24F3F-CB68-4374-A7D4-2647B2B1943B}" srcOrd="0" destOrd="0" presId="urn:microsoft.com/office/officeart/2005/8/layout/orgChart1"/>
    <dgm:cxn modelId="{5729CB47-CBAB-4728-9D02-C39AE7084F01}" type="presParOf" srcId="{E51A22E1-6416-4A01-B3B9-0BF296780A89}" destId="{DB961877-AFAD-467B-A68C-A110C96D33AC}" srcOrd="1" destOrd="0" presId="urn:microsoft.com/office/officeart/2005/8/layout/orgChart1"/>
    <dgm:cxn modelId="{DEEFAC5E-7F62-49B6-B647-62C1A5D8AE9C}" type="presParOf" srcId="{DB961877-AFAD-467B-A68C-A110C96D33AC}" destId="{88521D45-895E-4364-B7FE-E5C5380F1BA6}" srcOrd="0" destOrd="0" presId="urn:microsoft.com/office/officeart/2005/8/layout/orgChart1"/>
    <dgm:cxn modelId="{2D2230D6-3B2C-4B69-8109-E883629078E5}" type="presParOf" srcId="{88521D45-895E-4364-B7FE-E5C5380F1BA6}" destId="{20077A0E-E85A-45CD-BEFA-C55A2A51C6E4}" srcOrd="0" destOrd="0" presId="urn:microsoft.com/office/officeart/2005/8/layout/orgChart1"/>
    <dgm:cxn modelId="{0E2BB878-BA58-4992-B065-AF7F61A2E60A}" type="presParOf" srcId="{88521D45-895E-4364-B7FE-E5C5380F1BA6}" destId="{AD971DD2-5975-4D56-8F03-7733C830B419}" srcOrd="1" destOrd="0" presId="urn:microsoft.com/office/officeart/2005/8/layout/orgChart1"/>
    <dgm:cxn modelId="{CE1D9431-33BC-4312-B527-5A568431B134}" type="presParOf" srcId="{DB961877-AFAD-467B-A68C-A110C96D33AC}" destId="{CA021AED-3D02-4F8C-BA42-CA7A80D6B511}" srcOrd="1" destOrd="0" presId="urn:microsoft.com/office/officeart/2005/8/layout/orgChart1"/>
    <dgm:cxn modelId="{7EC4FEB8-D55E-4A0A-869B-9550C75FFE29}" type="presParOf" srcId="{DB961877-AFAD-467B-A68C-A110C96D33AC}" destId="{745303C3-C855-441B-9AF9-3F328209188D}" srcOrd="2" destOrd="0" presId="urn:microsoft.com/office/officeart/2005/8/layout/orgChart1"/>
    <dgm:cxn modelId="{AA902BBD-5FD6-4AF4-80D2-073D09D47A80}" type="presParOf" srcId="{E51A22E1-6416-4A01-B3B9-0BF296780A89}" destId="{C6D5FE49-3102-45DA-9351-8C1E414732DE}" srcOrd="2" destOrd="0" presId="urn:microsoft.com/office/officeart/2005/8/layout/orgChart1"/>
    <dgm:cxn modelId="{D358D9C5-B558-4821-A0CC-F27BFF060B62}" type="presParOf" srcId="{E51A22E1-6416-4A01-B3B9-0BF296780A89}" destId="{73735B57-C2F9-4BAB-8277-19EBFE7CD6E3}" srcOrd="3" destOrd="0" presId="urn:microsoft.com/office/officeart/2005/8/layout/orgChart1"/>
    <dgm:cxn modelId="{D813BABF-86D1-484F-B308-E8890BDFDFDB}" type="presParOf" srcId="{73735B57-C2F9-4BAB-8277-19EBFE7CD6E3}" destId="{4E896C73-8F3E-459B-A8AF-A9949BB7B464}" srcOrd="0" destOrd="0" presId="urn:microsoft.com/office/officeart/2005/8/layout/orgChart1"/>
    <dgm:cxn modelId="{D7314845-8D0C-4617-BD40-917480647DD1}" type="presParOf" srcId="{4E896C73-8F3E-459B-A8AF-A9949BB7B464}" destId="{29249665-B05E-4EC3-B1BF-C480A32A24C4}" srcOrd="0" destOrd="0" presId="urn:microsoft.com/office/officeart/2005/8/layout/orgChart1"/>
    <dgm:cxn modelId="{B4CB3F9A-F62D-4609-997D-15EDFC19D20B}" type="presParOf" srcId="{4E896C73-8F3E-459B-A8AF-A9949BB7B464}" destId="{0E6B92DB-8DE9-433D-A041-8045B581B058}" srcOrd="1" destOrd="0" presId="urn:microsoft.com/office/officeart/2005/8/layout/orgChart1"/>
    <dgm:cxn modelId="{3C5772F6-6FFB-49E3-A7C5-29D53CF4E034}" type="presParOf" srcId="{73735B57-C2F9-4BAB-8277-19EBFE7CD6E3}" destId="{95864E35-0A6C-4162-BF1A-F6E43C692370}" srcOrd="1" destOrd="0" presId="urn:microsoft.com/office/officeart/2005/8/layout/orgChart1"/>
    <dgm:cxn modelId="{A9CD01D1-2765-4552-AB13-4A19BD400080}" type="presParOf" srcId="{73735B57-C2F9-4BAB-8277-19EBFE7CD6E3}" destId="{AD6590AD-C10A-4F92-B700-5A9B5E0414E5}" srcOrd="2" destOrd="0" presId="urn:microsoft.com/office/officeart/2005/8/layout/orgChart1"/>
    <dgm:cxn modelId="{593B9A89-8765-4BF5-B8F1-8B417999A7EB}" type="presParOf" srcId="{E51A22E1-6416-4A01-B3B9-0BF296780A89}" destId="{44EABAB7-534C-4347-883F-27B984A58AD8}" srcOrd="4" destOrd="0" presId="urn:microsoft.com/office/officeart/2005/8/layout/orgChart1"/>
    <dgm:cxn modelId="{29A9E181-A558-4ED7-8451-E80C05DD5BD2}" type="presParOf" srcId="{E51A22E1-6416-4A01-B3B9-0BF296780A89}" destId="{3ACBEAA0-3C9D-4C76-A2C3-0FB36E5A008E}" srcOrd="5" destOrd="0" presId="urn:microsoft.com/office/officeart/2005/8/layout/orgChart1"/>
    <dgm:cxn modelId="{500EA565-1F9F-4CA6-83A2-52AAF6484118}" type="presParOf" srcId="{3ACBEAA0-3C9D-4C76-A2C3-0FB36E5A008E}" destId="{CA440307-A21B-4EAF-AA9C-0521A9EFB411}" srcOrd="0" destOrd="0" presId="urn:microsoft.com/office/officeart/2005/8/layout/orgChart1"/>
    <dgm:cxn modelId="{C3BDC3D8-5EAD-4A79-B683-EB6312E05616}" type="presParOf" srcId="{CA440307-A21B-4EAF-AA9C-0521A9EFB411}" destId="{C30AF043-33DA-41BC-9865-3EA913E8D070}" srcOrd="0" destOrd="0" presId="urn:microsoft.com/office/officeart/2005/8/layout/orgChart1"/>
    <dgm:cxn modelId="{9E969E19-CBE3-465A-A2E2-3BB3B4FD6E16}" type="presParOf" srcId="{CA440307-A21B-4EAF-AA9C-0521A9EFB411}" destId="{98240353-D3EA-4884-81A8-F8C288BED3E9}" srcOrd="1" destOrd="0" presId="urn:microsoft.com/office/officeart/2005/8/layout/orgChart1"/>
    <dgm:cxn modelId="{728121C9-512E-4759-833C-04F1CB2EACDE}" type="presParOf" srcId="{3ACBEAA0-3C9D-4C76-A2C3-0FB36E5A008E}" destId="{042AD942-BECD-4601-BADE-155DA1CF1A4A}" srcOrd="1" destOrd="0" presId="urn:microsoft.com/office/officeart/2005/8/layout/orgChart1"/>
    <dgm:cxn modelId="{BDFAFFF7-A49E-4D20-8219-1D9135F674CB}" type="presParOf" srcId="{3ACBEAA0-3C9D-4C76-A2C3-0FB36E5A008E}" destId="{3F29684C-0DAF-42F8-A85E-71A5D831581C}" srcOrd="2" destOrd="0" presId="urn:microsoft.com/office/officeart/2005/8/layout/orgChart1"/>
    <dgm:cxn modelId="{08354251-94DF-48D5-B400-F28833FFD6AF}" type="presParOf" srcId="{57AA40E9-31AC-4244-9B7D-2FDC73E1B0F6}" destId="{5FB74159-257F-42B7-972B-E24041D7190D}" srcOrd="2" destOrd="0" presId="urn:microsoft.com/office/officeart/2005/8/layout/orgChart1"/>
    <dgm:cxn modelId="{231C3F92-A356-4C48-ACA6-9B0A10389C88}" type="presParOf" srcId="{4955B3AA-5D92-4B92-B947-6E2DB5557141}" destId="{95B35492-4267-4E50-9357-4FEC50E4CF25}" srcOrd="6" destOrd="0" presId="urn:microsoft.com/office/officeart/2005/8/layout/orgChart1"/>
    <dgm:cxn modelId="{9486F2D9-4E32-4669-A010-08A8519D99CE}" type="presParOf" srcId="{4955B3AA-5D92-4B92-B947-6E2DB5557141}" destId="{13248C16-06C1-4326-80F7-EF002A55C33F}" srcOrd="7" destOrd="0" presId="urn:microsoft.com/office/officeart/2005/8/layout/orgChart1"/>
    <dgm:cxn modelId="{5E9093BB-A88C-4D7F-B24D-9F6E2C0E67AD}" type="presParOf" srcId="{13248C16-06C1-4326-80F7-EF002A55C33F}" destId="{DB3DE357-5838-4A4F-93CD-0FCDFE8F185D}" srcOrd="0" destOrd="0" presId="urn:microsoft.com/office/officeart/2005/8/layout/orgChart1"/>
    <dgm:cxn modelId="{75536DBB-5716-4CF8-8700-2BD951E54F3A}" type="presParOf" srcId="{DB3DE357-5838-4A4F-93CD-0FCDFE8F185D}" destId="{6676D466-0216-4A7D-9573-1B52CACF93E1}" srcOrd="0" destOrd="0" presId="urn:microsoft.com/office/officeart/2005/8/layout/orgChart1"/>
    <dgm:cxn modelId="{39F05592-CF6A-4AA0-A85D-B4E68A4D157E}" type="presParOf" srcId="{DB3DE357-5838-4A4F-93CD-0FCDFE8F185D}" destId="{28783382-5C55-4390-AD37-CF95E1D21630}" srcOrd="1" destOrd="0" presId="urn:microsoft.com/office/officeart/2005/8/layout/orgChart1"/>
    <dgm:cxn modelId="{15BA90CF-B10A-4EC2-9D82-31CB10E045E5}" type="presParOf" srcId="{13248C16-06C1-4326-80F7-EF002A55C33F}" destId="{D9715315-B30C-4797-A32F-88141D0153D2}" srcOrd="1" destOrd="0" presId="urn:microsoft.com/office/officeart/2005/8/layout/orgChart1"/>
    <dgm:cxn modelId="{103F475C-6DF4-4213-A78C-D641ECB23599}" type="presParOf" srcId="{D9715315-B30C-4797-A32F-88141D0153D2}" destId="{241AF0F3-ACB1-4F0F-9189-A596E6403082}" srcOrd="0" destOrd="0" presId="urn:microsoft.com/office/officeart/2005/8/layout/orgChart1"/>
    <dgm:cxn modelId="{22B7AEDA-EA9E-4EFA-A9D6-C6B6393FDE28}" type="presParOf" srcId="{D9715315-B30C-4797-A32F-88141D0153D2}" destId="{CF8E5BB3-9CA3-4D8D-BF10-B7CD594C63FF}" srcOrd="1" destOrd="0" presId="urn:microsoft.com/office/officeart/2005/8/layout/orgChart1"/>
    <dgm:cxn modelId="{7504FD51-D3DF-4559-A908-7BFD1E181248}" type="presParOf" srcId="{CF8E5BB3-9CA3-4D8D-BF10-B7CD594C63FF}" destId="{9087A57D-8E3B-45FC-B972-D4B6680B3737}" srcOrd="0" destOrd="0" presId="urn:microsoft.com/office/officeart/2005/8/layout/orgChart1"/>
    <dgm:cxn modelId="{22B3471A-DC4E-4E67-84B0-B3E4C3D2B9E5}" type="presParOf" srcId="{9087A57D-8E3B-45FC-B972-D4B6680B3737}" destId="{5CED28F6-6125-4AE8-978D-42C1F22A14D6}" srcOrd="0" destOrd="0" presId="urn:microsoft.com/office/officeart/2005/8/layout/orgChart1"/>
    <dgm:cxn modelId="{633E85CF-3845-4F91-8E3A-F39DE2FCCA20}" type="presParOf" srcId="{9087A57D-8E3B-45FC-B972-D4B6680B3737}" destId="{284A12E3-79F8-48CE-AA01-EB75A411EB85}" srcOrd="1" destOrd="0" presId="urn:microsoft.com/office/officeart/2005/8/layout/orgChart1"/>
    <dgm:cxn modelId="{FD07241C-877F-4479-A145-117840BBFBB9}" type="presParOf" srcId="{CF8E5BB3-9CA3-4D8D-BF10-B7CD594C63FF}" destId="{3F9AEA96-1F74-4508-9D6D-6B7D58B4F9FB}" srcOrd="1" destOrd="0" presId="urn:microsoft.com/office/officeart/2005/8/layout/orgChart1"/>
    <dgm:cxn modelId="{51BCE327-0DE0-42AC-8F5B-0021217922D4}" type="presParOf" srcId="{CF8E5BB3-9CA3-4D8D-BF10-B7CD594C63FF}" destId="{88AF4ED9-6F71-479B-B712-1F176D902348}" srcOrd="2" destOrd="0" presId="urn:microsoft.com/office/officeart/2005/8/layout/orgChart1"/>
    <dgm:cxn modelId="{141670A9-D2EF-4AF7-BBD6-CC0ED534B344}" type="presParOf" srcId="{D9715315-B30C-4797-A32F-88141D0153D2}" destId="{765E689B-CBC1-4DDD-9270-38B061ED36F9}" srcOrd="2" destOrd="0" presId="urn:microsoft.com/office/officeart/2005/8/layout/orgChart1"/>
    <dgm:cxn modelId="{7F6DDDAB-EF41-4545-970B-BD3294F3A928}" type="presParOf" srcId="{D9715315-B30C-4797-A32F-88141D0153D2}" destId="{7B6A38CE-09EC-48CF-BA0A-0FF4DA5620DA}" srcOrd="3" destOrd="0" presId="urn:microsoft.com/office/officeart/2005/8/layout/orgChart1"/>
    <dgm:cxn modelId="{E9D107F1-8A7E-45A9-A5CE-BE5816C5A865}" type="presParOf" srcId="{7B6A38CE-09EC-48CF-BA0A-0FF4DA5620DA}" destId="{A16D3CC5-47EA-4C97-A47A-410A70590E6D}" srcOrd="0" destOrd="0" presId="urn:microsoft.com/office/officeart/2005/8/layout/orgChart1"/>
    <dgm:cxn modelId="{42AB8C24-522C-49E6-A6E9-EB416A4FF45C}" type="presParOf" srcId="{A16D3CC5-47EA-4C97-A47A-410A70590E6D}" destId="{EC7B8C6E-4B86-4F45-A0C0-2C004940BAC3}" srcOrd="0" destOrd="0" presId="urn:microsoft.com/office/officeart/2005/8/layout/orgChart1"/>
    <dgm:cxn modelId="{EE9BB765-E3FB-4CFC-A8EE-B4F99E9A2C30}" type="presParOf" srcId="{A16D3CC5-47EA-4C97-A47A-410A70590E6D}" destId="{24C5525B-A54B-4E91-B95A-BF43AF79E706}" srcOrd="1" destOrd="0" presId="urn:microsoft.com/office/officeart/2005/8/layout/orgChart1"/>
    <dgm:cxn modelId="{9462FAB6-DD77-481A-AA9C-163431BA28F5}" type="presParOf" srcId="{7B6A38CE-09EC-48CF-BA0A-0FF4DA5620DA}" destId="{A7729F2B-A07E-42A2-848B-3F6F48D440F5}" srcOrd="1" destOrd="0" presId="urn:microsoft.com/office/officeart/2005/8/layout/orgChart1"/>
    <dgm:cxn modelId="{968D304A-BEE0-46D1-AB2B-BD08BD5818C3}" type="presParOf" srcId="{7B6A38CE-09EC-48CF-BA0A-0FF4DA5620DA}" destId="{713D14C8-0092-46C8-A984-929F63EC6748}" srcOrd="2" destOrd="0" presId="urn:microsoft.com/office/officeart/2005/8/layout/orgChart1"/>
    <dgm:cxn modelId="{9134ED61-AEB6-40F2-9676-38907DCD726F}" type="presParOf" srcId="{D9715315-B30C-4797-A32F-88141D0153D2}" destId="{128D17FF-3178-42DC-AC64-4311D003EBCE}" srcOrd="4" destOrd="0" presId="urn:microsoft.com/office/officeart/2005/8/layout/orgChart1"/>
    <dgm:cxn modelId="{BE02088F-CAB5-4A0D-990C-479A2BA6A60D}" type="presParOf" srcId="{D9715315-B30C-4797-A32F-88141D0153D2}" destId="{2C9AE331-19C2-40BC-8305-CE9F582FA3FE}" srcOrd="5" destOrd="0" presId="urn:microsoft.com/office/officeart/2005/8/layout/orgChart1"/>
    <dgm:cxn modelId="{BDB736B1-9FD2-4172-8544-0002376492CD}" type="presParOf" srcId="{2C9AE331-19C2-40BC-8305-CE9F582FA3FE}" destId="{6D9000AD-75FB-414D-BDA1-DBB532C370E5}" srcOrd="0" destOrd="0" presId="urn:microsoft.com/office/officeart/2005/8/layout/orgChart1"/>
    <dgm:cxn modelId="{2A998C4A-C0C8-44CC-8996-C3F5D9DD828F}" type="presParOf" srcId="{6D9000AD-75FB-414D-BDA1-DBB532C370E5}" destId="{254AD5D9-3A34-4962-BEE9-B87FBDBAE697}" srcOrd="0" destOrd="0" presId="urn:microsoft.com/office/officeart/2005/8/layout/orgChart1"/>
    <dgm:cxn modelId="{6769B576-C65B-44EC-9342-FD29AF83C7B3}" type="presParOf" srcId="{6D9000AD-75FB-414D-BDA1-DBB532C370E5}" destId="{1DB4878F-3C01-43FC-85A0-D64D1CD467B5}" srcOrd="1" destOrd="0" presId="urn:microsoft.com/office/officeart/2005/8/layout/orgChart1"/>
    <dgm:cxn modelId="{6CE2941B-10BE-4284-8A9A-D886B5AF4E25}" type="presParOf" srcId="{2C9AE331-19C2-40BC-8305-CE9F582FA3FE}" destId="{BE373B4A-E331-4A80-9536-DF49450A1E0D}" srcOrd="1" destOrd="0" presId="urn:microsoft.com/office/officeart/2005/8/layout/orgChart1"/>
    <dgm:cxn modelId="{5CFD011D-F2DB-4802-8CE2-3AEB10AB205F}" type="presParOf" srcId="{2C9AE331-19C2-40BC-8305-CE9F582FA3FE}" destId="{D3741003-BA59-432F-BE29-5BA5D8CE9D1F}" srcOrd="2" destOrd="0" presId="urn:microsoft.com/office/officeart/2005/8/layout/orgChart1"/>
    <dgm:cxn modelId="{244897D6-AAE8-481F-A6EC-09C301FFE09C}" type="presParOf" srcId="{13248C16-06C1-4326-80F7-EF002A55C33F}" destId="{1F441783-F3ED-498F-8806-F3086291BE70}" srcOrd="2" destOrd="0" presId="urn:microsoft.com/office/officeart/2005/8/layout/orgChart1"/>
    <dgm:cxn modelId="{394EBB8C-DA78-4F0D-B1D1-E118F9209C3D}" type="presParOf" srcId="{4955B3AA-5D92-4B92-B947-6E2DB5557141}" destId="{111BAD2D-8853-42D4-9EE2-DDEF7A2BA7D4}" srcOrd="8" destOrd="0" presId="urn:microsoft.com/office/officeart/2005/8/layout/orgChart1"/>
    <dgm:cxn modelId="{A6A5C51A-77D2-45FC-982E-FFF6D137C964}" type="presParOf" srcId="{4955B3AA-5D92-4B92-B947-6E2DB5557141}" destId="{CC18C9B6-669A-42D3-BB2D-66D1C4E7B931}" srcOrd="9" destOrd="0" presId="urn:microsoft.com/office/officeart/2005/8/layout/orgChart1"/>
    <dgm:cxn modelId="{9FCBCF5D-2B3D-4E99-9DDF-3BA8C92F1CDA}" type="presParOf" srcId="{CC18C9B6-669A-42D3-BB2D-66D1C4E7B931}" destId="{45F73CE7-0B5A-4507-86C4-054EC4535792}" srcOrd="0" destOrd="0" presId="urn:microsoft.com/office/officeart/2005/8/layout/orgChart1"/>
    <dgm:cxn modelId="{1D42D7F2-2979-4A9B-B132-E083BC0D2A1B}" type="presParOf" srcId="{45F73CE7-0B5A-4507-86C4-054EC4535792}" destId="{3EFECB1D-7BD1-4145-93F7-4AC7570421B7}" srcOrd="0" destOrd="0" presId="urn:microsoft.com/office/officeart/2005/8/layout/orgChart1"/>
    <dgm:cxn modelId="{9D735C8F-BA17-4250-B41D-ED176535C039}" type="presParOf" srcId="{45F73CE7-0B5A-4507-86C4-054EC4535792}" destId="{42AA959C-1DE4-4E2E-8826-3B805A493332}" srcOrd="1" destOrd="0" presId="urn:microsoft.com/office/officeart/2005/8/layout/orgChart1"/>
    <dgm:cxn modelId="{3A2417EF-1562-4D0D-A970-812B57190BE2}" type="presParOf" srcId="{CC18C9B6-669A-42D3-BB2D-66D1C4E7B931}" destId="{FCFAD3F1-CDA9-47C3-A3C4-C46764D02060}" srcOrd="1" destOrd="0" presId="urn:microsoft.com/office/officeart/2005/8/layout/orgChart1"/>
    <dgm:cxn modelId="{38AD4626-4288-42EF-A1F8-2AA80F2E843C}" type="presParOf" srcId="{FCFAD3F1-CDA9-47C3-A3C4-C46764D02060}" destId="{BB114D2E-24C6-4529-87E3-EF26883561E8}" srcOrd="0" destOrd="0" presId="urn:microsoft.com/office/officeart/2005/8/layout/orgChart1"/>
    <dgm:cxn modelId="{AA298D89-7EDB-4A82-A55B-D242BFBF3F0F}" type="presParOf" srcId="{FCFAD3F1-CDA9-47C3-A3C4-C46764D02060}" destId="{678AFB6D-E36A-433C-8FCF-1E4FD01C6706}" srcOrd="1" destOrd="0" presId="urn:microsoft.com/office/officeart/2005/8/layout/orgChart1"/>
    <dgm:cxn modelId="{A4E26766-D730-427F-94F9-EE2981E017CE}" type="presParOf" srcId="{678AFB6D-E36A-433C-8FCF-1E4FD01C6706}" destId="{4A75811C-147E-488A-B78D-196D3C279367}" srcOrd="0" destOrd="0" presId="urn:microsoft.com/office/officeart/2005/8/layout/orgChart1"/>
    <dgm:cxn modelId="{6ED1C3EA-7771-4BC9-A75E-264EE65B8DCD}" type="presParOf" srcId="{4A75811C-147E-488A-B78D-196D3C279367}" destId="{90D3337C-6FE3-49DB-8D2F-515A6A08E15E}" srcOrd="0" destOrd="0" presId="urn:microsoft.com/office/officeart/2005/8/layout/orgChart1"/>
    <dgm:cxn modelId="{35730B3D-6C25-4FF6-8D43-BE2473F23EF2}" type="presParOf" srcId="{4A75811C-147E-488A-B78D-196D3C279367}" destId="{A1CE3309-4206-4BBD-9CFA-908EF9D93E78}" srcOrd="1" destOrd="0" presId="urn:microsoft.com/office/officeart/2005/8/layout/orgChart1"/>
    <dgm:cxn modelId="{8FA112BD-C552-43F3-9F97-D63FD504951B}" type="presParOf" srcId="{678AFB6D-E36A-433C-8FCF-1E4FD01C6706}" destId="{23A4AB62-870B-46A7-8011-6CBF32A66247}" srcOrd="1" destOrd="0" presId="urn:microsoft.com/office/officeart/2005/8/layout/orgChart1"/>
    <dgm:cxn modelId="{CAC4F670-ED43-4491-9A93-81978E479D7F}" type="presParOf" srcId="{678AFB6D-E36A-433C-8FCF-1E4FD01C6706}" destId="{C86D6356-1434-4BC4-82C0-2366E2C049E5}" srcOrd="2" destOrd="0" presId="urn:microsoft.com/office/officeart/2005/8/layout/orgChart1"/>
    <dgm:cxn modelId="{20AA888A-64A5-4426-B928-9A8C026D9855}" type="presParOf" srcId="{FCFAD3F1-CDA9-47C3-A3C4-C46764D02060}" destId="{8FA917A0-7062-4433-AA24-7528C72FF7B6}" srcOrd="2" destOrd="0" presId="urn:microsoft.com/office/officeart/2005/8/layout/orgChart1"/>
    <dgm:cxn modelId="{8B88E0BE-07AE-4940-9EB7-1BD12FEC1D9E}" type="presParOf" srcId="{FCFAD3F1-CDA9-47C3-A3C4-C46764D02060}" destId="{2B3BE4AE-FB85-4311-8F53-44BB79E5B278}" srcOrd="3" destOrd="0" presId="urn:microsoft.com/office/officeart/2005/8/layout/orgChart1"/>
    <dgm:cxn modelId="{02E3B2B1-0C87-4860-A5F9-07C05C46B1FC}" type="presParOf" srcId="{2B3BE4AE-FB85-4311-8F53-44BB79E5B278}" destId="{CEE6193D-EC70-4994-AB15-1CD518550B8E}" srcOrd="0" destOrd="0" presId="urn:microsoft.com/office/officeart/2005/8/layout/orgChart1"/>
    <dgm:cxn modelId="{F8D46011-3FBE-41DF-9CDB-642A3351FFF3}" type="presParOf" srcId="{CEE6193D-EC70-4994-AB15-1CD518550B8E}" destId="{C53EB7F4-DE1B-41E0-951B-55D137A063D3}" srcOrd="0" destOrd="0" presId="urn:microsoft.com/office/officeart/2005/8/layout/orgChart1"/>
    <dgm:cxn modelId="{1A6A0573-7A38-4C71-905D-63036184DD77}" type="presParOf" srcId="{CEE6193D-EC70-4994-AB15-1CD518550B8E}" destId="{4C6C14AE-B08B-4576-8EDF-1EF7607AF012}" srcOrd="1" destOrd="0" presId="urn:microsoft.com/office/officeart/2005/8/layout/orgChart1"/>
    <dgm:cxn modelId="{5AFB8046-5241-47DA-BC94-DC0CAB1CDD6C}" type="presParOf" srcId="{2B3BE4AE-FB85-4311-8F53-44BB79E5B278}" destId="{0C1DF663-430D-4D2E-B517-5BE756852A2A}" srcOrd="1" destOrd="0" presId="urn:microsoft.com/office/officeart/2005/8/layout/orgChart1"/>
    <dgm:cxn modelId="{7082D9C1-BE4F-4315-8F3A-5B66F495B4CD}" type="presParOf" srcId="{2B3BE4AE-FB85-4311-8F53-44BB79E5B278}" destId="{ACD74968-45EC-42FC-8435-974BE1FE9A5D}" srcOrd="2" destOrd="0" presId="urn:microsoft.com/office/officeart/2005/8/layout/orgChart1"/>
    <dgm:cxn modelId="{77891AF6-AE1A-469E-89F7-81B9921A1CD0}" type="presParOf" srcId="{FCFAD3F1-CDA9-47C3-A3C4-C46764D02060}" destId="{B37773C8-4C35-40DE-9974-885987213316}" srcOrd="4" destOrd="0" presId="urn:microsoft.com/office/officeart/2005/8/layout/orgChart1"/>
    <dgm:cxn modelId="{3248534D-E7C2-4FAB-BB58-7D473DA34A8F}" type="presParOf" srcId="{FCFAD3F1-CDA9-47C3-A3C4-C46764D02060}" destId="{3CE5789A-7B1C-4EFF-AF5A-830DA76760D4}" srcOrd="5" destOrd="0" presId="urn:microsoft.com/office/officeart/2005/8/layout/orgChart1"/>
    <dgm:cxn modelId="{4D606FBD-33F7-454B-B9EE-ED97592F5DEC}" type="presParOf" srcId="{3CE5789A-7B1C-4EFF-AF5A-830DA76760D4}" destId="{88D57194-7E07-49C3-B82F-817105FA570E}" srcOrd="0" destOrd="0" presId="urn:microsoft.com/office/officeart/2005/8/layout/orgChart1"/>
    <dgm:cxn modelId="{1C04C4D6-C1D3-40C4-B8AD-89C59F7A1926}" type="presParOf" srcId="{88D57194-7E07-49C3-B82F-817105FA570E}" destId="{332CF831-2BFC-41C7-969F-699D4C5BC712}" srcOrd="0" destOrd="0" presId="urn:microsoft.com/office/officeart/2005/8/layout/orgChart1"/>
    <dgm:cxn modelId="{EABFCC79-EF3F-4D08-B5C2-1508590E697B}" type="presParOf" srcId="{88D57194-7E07-49C3-B82F-817105FA570E}" destId="{223F8C2B-4DA6-4390-A3A7-F1CCCDDE054F}" srcOrd="1" destOrd="0" presId="urn:microsoft.com/office/officeart/2005/8/layout/orgChart1"/>
    <dgm:cxn modelId="{B8DF658C-6E66-4FA9-A354-A329C1700218}" type="presParOf" srcId="{3CE5789A-7B1C-4EFF-AF5A-830DA76760D4}" destId="{963E1D5F-7CFA-4E8D-83F6-53CA87580B45}" srcOrd="1" destOrd="0" presId="urn:microsoft.com/office/officeart/2005/8/layout/orgChart1"/>
    <dgm:cxn modelId="{3BD50C95-AF9C-448A-994B-40962DE6F7F7}" type="presParOf" srcId="{3CE5789A-7B1C-4EFF-AF5A-830DA76760D4}" destId="{8A11432E-804B-42DE-B49B-CD2A501470EE}" srcOrd="2" destOrd="0" presId="urn:microsoft.com/office/officeart/2005/8/layout/orgChart1"/>
    <dgm:cxn modelId="{94B1FB13-5956-498E-9158-B2E566995437}" type="presParOf" srcId="{FCFAD3F1-CDA9-47C3-A3C4-C46764D02060}" destId="{04C97A7D-1D50-496A-A494-4AD9F19B11C5}" srcOrd="6" destOrd="0" presId="urn:microsoft.com/office/officeart/2005/8/layout/orgChart1"/>
    <dgm:cxn modelId="{53001B16-7480-495D-B2F0-6025CF06AD30}" type="presParOf" srcId="{FCFAD3F1-CDA9-47C3-A3C4-C46764D02060}" destId="{A0464016-877D-426F-9D8B-FD762E58BF8E}" srcOrd="7" destOrd="0" presId="urn:microsoft.com/office/officeart/2005/8/layout/orgChart1"/>
    <dgm:cxn modelId="{2CB6D71F-7E28-413B-84DB-5002B4E5C0E5}" type="presParOf" srcId="{A0464016-877D-426F-9D8B-FD762E58BF8E}" destId="{B66ECF4E-0318-4530-BBF1-D7445F5D3AE1}" srcOrd="0" destOrd="0" presId="urn:microsoft.com/office/officeart/2005/8/layout/orgChart1"/>
    <dgm:cxn modelId="{0C9862F2-11AA-48E5-A1DD-E9474DD687D6}" type="presParOf" srcId="{B66ECF4E-0318-4530-BBF1-D7445F5D3AE1}" destId="{310782AA-8FEA-40BD-BB85-5E4B973313FB}" srcOrd="0" destOrd="0" presId="urn:microsoft.com/office/officeart/2005/8/layout/orgChart1"/>
    <dgm:cxn modelId="{894A4B8C-0E94-434D-959E-31D748CC24B3}" type="presParOf" srcId="{B66ECF4E-0318-4530-BBF1-D7445F5D3AE1}" destId="{BE2DE85B-022E-4BA6-9A9B-5DF6B01A17F5}" srcOrd="1" destOrd="0" presId="urn:microsoft.com/office/officeart/2005/8/layout/orgChart1"/>
    <dgm:cxn modelId="{58CA768C-6943-4B50-812E-AA0E5BB36893}" type="presParOf" srcId="{A0464016-877D-426F-9D8B-FD762E58BF8E}" destId="{C3F99265-86FF-4ACF-A82D-C38147DB3E26}" srcOrd="1" destOrd="0" presId="urn:microsoft.com/office/officeart/2005/8/layout/orgChart1"/>
    <dgm:cxn modelId="{6EAC07A4-E0C2-40D4-9517-0D001EA9775E}" type="presParOf" srcId="{A0464016-877D-426F-9D8B-FD762E58BF8E}" destId="{8ECB32F5-2DD1-4B89-9376-DACD984CEA00}" srcOrd="2" destOrd="0" presId="urn:microsoft.com/office/officeart/2005/8/layout/orgChart1"/>
    <dgm:cxn modelId="{9840523E-679E-4E6A-ADD8-B7186ECDACF6}" type="presParOf" srcId="{CC18C9B6-669A-42D3-BB2D-66D1C4E7B931}" destId="{869E7E64-043A-483C-825B-876518E363BE}" srcOrd="2" destOrd="0" presId="urn:microsoft.com/office/officeart/2005/8/layout/orgChart1"/>
    <dgm:cxn modelId="{2CC0E58F-EBC7-4A65-A5F8-E7D319B582D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7B6DA0BB-1DBD-42E7-9870-4EBA6FB96E21}" type="presOf" srcId="{167661F0-628C-48BA-90EB-C2351285D2E4}" destId="{BE2DE85B-022E-4BA6-9A9B-5DF6B01A17F5}" srcOrd="1" destOrd="0" presId="urn:microsoft.com/office/officeart/2005/8/layout/orgChart1"/>
    <dgm:cxn modelId="{B82D2D26-BF62-4764-B114-F5C5E498F3F4}" type="presOf" srcId="{7BE369B5-D47A-400D-AE54-9E35936B8868}" destId="{0E6B92DB-8DE9-433D-A041-8045B581B058}" srcOrd="1" destOrd="0" presId="urn:microsoft.com/office/officeart/2005/8/layout/orgChart1"/>
    <dgm:cxn modelId="{63560B60-5D08-408F-A8D5-089C81D2999C}" type="presOf" srcId="{B9C048B8-1553-4947-B9B2-698C17BA02C2}" destId="{5CED28F6-6125-4AE8-978D-42C1F22A14D6}" srcOrd="0" destOrd="0" presId="urn:microsoft.com/office/officeart/2005/8/layout/orgChart1"/>
    <dgm:cxn modelId="{4DE8B5D7-27BB-437F-B1D3-0DF1F5038357}" type="presOf" srcId="{279927ED-DBF1-4116-89BC-93CC1E23990B}" destId="{C6D5FE49-3102-45DA-9351-8C1E414732DE}" srcOrd="0" destOrd="0" presId="urn:microsoft.com/office/officeart/2005/8/layout/orgChart1"/>
    <dgm:cxn modelId="{D5CF3DE2-25D9-4786-AD03-4DD4B5379B88}" type="presOf" srcId="{C0F27198-5E62-4F15-8CC5-51675AD1BA66}" destId="{660D22B8-CA82-48CB-A231-FE58E47B4E1A}" srcOrd="1" destOrd="0" presId="urn:microsoft.com/office/officeart/2005/8/layout/orgChart1"/>
    <dgm:cxn modelId="{2579E530-38EB-4FEE-AF0E-24D09740BAC5}" type="presOf" srcId="{5F12E156-6AB6-4732-AF1F-51C73AA410B5}" destId="{B9299005-22D0-438E-8C2A-6D271BF12E65}" srcOrd="1" destOrd="0" presId="urn:microsoft.com/office/officeart/2005/8/layout/orgChart1"/>
    <dgm:cxn modelId="{32C9FBAE-93C1-4C02-B5E1-59A636B49F8B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FBB36FDA-285B-4E7D-9ED0-7953D777B44E}" type="presOf" srcId="{2F2CA06C-8412-4437-BF82-C342B42D829F}" destId="{C53EB7F4-DE1B-41E0-951B-55D137A063D3}" srcOrd="0" destOrd="0" presId="urn:microsoft.com/office/officeart/2005/8/layout/orgChart1"/>
    <dgm:cxn modelId="{98C94F35-61DA-4274-8A58-20FD195C5E29}" type="presOf" srcId="{685754D9-01B3-417C-81D8-75C6946479F1}" destId="{1049FB3E-1402-4F8B-98DB-44E9FBAF49B2}" srcOrd="1" destOrd="0" presId="urn:microsoft.com/office/officeart/2005/8/layout/orgChart1"/>
    <dgm:cxn modelId="{0ED13946-A140-41A9-B4FF-A0D852756D1D}" type="presOf" srcId="{ECE5214F-1B30-4576-A6E4-3422AAD714EF}" destId="{A680589F-C5DF-409C-BEA4-15168C4DADEB}" srcOrd="0" destOrd="0" presId="urn:microsoft.com/office/officeart/2005/8/layout/orgChart1"/>
    <dgm:cxn modelId="{BB0B1E83-9215-4D3F-8D1A-2E1A056D06B3}" type="presOf" srcId="{114B954F-220D-4C60-B249-6EA374F07DD8}" destId="{765E689B-CBC1-4DDD-9270-38B061ED36F9}" srcOrd="0" destOrd="0" presId="urn:microsoft.com/office/officeart/2005/8/layout/orgChart1"/>
    <dgm:cxn modelId="{23B65D3A-F9FC-4047-872E-759B7601A4EB}" type="presOf" srcId="{33B39909-6838-4A07-811E-E04E931F0F04}" destId="{128D17FF-3178-42DC-AC64-4311D003EBCE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6EB7D5-D11A-4062-8BF1-843FBF167C9A}" type="presOf" srcId="{9EBF69FB-619E-4AE9-8B54-A1B100FE9651}" destId="{F2681725-1120-4945-BE12-B2DA6E7821F4}" srcOrd="1" destOrd="0" presId="urn:microsoft.com/office/officeart/2005/8/layout/orgChart1"/>
    <dgm:cxn modelId="{8F59FD8F-DE2F-42F2-8555-1659B35F110F}" type="presOf" srcId="{9456E3D0-A205-4C0A-86EB-286BB97661A6}" destId="{64F8C2B5-5385-45FC-8130-BB7C809BDF62}" srcOrd="0" destOrd="0" presId="urn:microsoft.com/office/officeart/2005/8/layout/orgChart1"/>
    <dgm:cxn modelId="{18EBF2B5-7C78-482E-A99B-806FD9893DB4}" type="presOf" srcId="{30D4430A-7318-4235-8264-CDA64D12C619}" destId="{6BAB44DA-8B57-4387-8969-6DA21E3643BE}" srcOrd="0" destOrd="0" presId="urn:microsoft.com/office/officeart/2005/8/layout/orgChart1"/>
    <dgm:cxn modelId="{A57043B7-5F98-49BB-A0BD-6EAEF863E669}" type="presOf" srcId="{E4AF994E-286A-49EE-8D60-A29DCB38A030}" destId="{28783382-5C55-4390-AD37-CF95E1D21630}" srcOrd="1" destOrd="0" presId="urn:microsoft.com/office/officeart/2005/8/layout/orgChart1"/>
    <dgm:cxn modelId="{FEE81D63-D5C8-4FDB-8B5F-A46B60359B60}" type="presOf" srcId="{38A24F7D-1439-4893-A924-1100B83D5C25}" destId="{2FA664C0-E4E2-42C5-9D96-4FB3C543645E}" srcOrd="0" destOrd="0" presId="urn:microsoft.com/office/officeart/2005/8/layout/orgChart1"/>
    <dgm:cxn modelId="{F83C4063-53C6-4472-8C95-5D5E0EFCB8F8}" type="presOf" srcId="{6F419995-33F0-4432-A043-7D9812D79996}" destId="{241AF0F3-ACB1-4F0F-9189-A596E6403082}" srcOrd="0" destOrd="0" presId="urn:microsoft.com/office/officeart/2005/8/layout/orgChart1"/>
    <dgm:cxn modelId="{67BC9C9A-04BF-4AD2-926A-8EB298D7B5E8}" type="presOf" srcId="{38A24F7D-1439-4893-A924-1100B83D5C25}" destId="{C901E4AA-BBC0-481D-BC86-2874EA924B6E}" srcOrd="1" destOrd="0" presId="urn:microsoft.com/office/officeart/2005/8/layout/orgChart1"/>
    <dgm:cxn modelId="{B599288E-52CD-4005-9E7A-27DD064B077C}" type="presOf" srcId="{654E5381-F8A6-4690-88F2-55E0FF25B93B}" destId="{26C66237-5683-4FED-802C-4F22DC9E761C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05D7A30-83F1-42B5-9F8E-7281C0C64B25}" type="presOf" srcId="{6069A12D-F9F3-43BF-B49E-2088F4542AAC}" destId="{F30AC884-6875-4024-9543-A6A3D28386D5}" srcOrd="1" destOrd="0" presId="urn:microsoft.com/office/officeart/2005/8/layout/orgChart1"/>
    <dgm:cxn modelId="{A3BF8E69-9E14-46BF-9BA1-BEDBDCB5FFC0}" type="presOf" srcId="{B8015A52-42BB-48E2-9BB8-296F029FE6CC}" destId="{36070639-C741-4DDD-B223-3729A1B33FB4}" srcOrd="0" destOrd="0" presId="urn:microsoft.com/office/officeart/2005/8/layout/orgChart1"/>
    <dgm:cxn modelId="{A1CB93C9-80B5-4790-9E25-91BE9D928BAC}" type="presOf" srcId="{82FA6A47-AAFD-4D6C-9828-546C6039B3E8}" destId="{0A1B8327-3B74-4F66-9F22-1A4904F02326}" srcOrd="0" destOrd="0" presId="urn:microsoft.com/office/officeart/2005/8/layout/orgChart1"/>
    <dgm:cxn modelId="{2B705EAF-E61F-4CAB-B966-94E0968302FC}" type="presOf" srcId="{4FBF40D0-D341-4CCD-8BFA-CF0387C6541F}" destId="{42AA959C-1DE4-4E2E-8826-3B805A493332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E5A3D2A-4FE4-4685-AEE9-B7FF1F7612EF}" type="presOf" srcId="{4C8F0897-52B2-4D91-8154-C73A0E2087A5}" destId="{98240353-D3EA-4884-81A8-F8C288BED3E9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68F46BC-95F1-4A07-9621-E7BE41896CFF}" type="presOf" srcId="{8C10BED2-087D-41D3-BFD8-80C089215793}" destId="{111BAD2D-8853-42D4-9EE2-DDEF7A2BA7D4}" srcOrd="0" destOrd="0" presId="urn:microsoft.com/office/officeart/2005/8/layout/orgChart1"/>
    <dgm:cxn modelId="{2FC7A23D-6A41-418A-9D3E-4DCAB6325CD2}" type="presOf" srcId="{7CBDA416-152F-4304-9329-FE773AAB3C70}" destId="{223F8C2B-4DA6-4390-A3A7-F1CCCDDE054F}" srcOrd="1" destOrd="0" presId="urn:microsoft.com/office/officeart/2005/8/layout/orgChart1"/>
    <dgm:cxn modelId="{1C89E756-055C-4667-8859-72DF9AC4A184}" type="presOf" srcId="{3D3C2AC6-A14E-4E46-91A3-FE2F09007C34}" destId="{47E0B4A8-D2A4-4EF6-90D4-F350A43FE755}" srcOrd="0" destOrd="0" presId="urn:microsoft.com/office/officeart/2005/8/layout/orgChart1"/>
    <dgm:cxn modelId="{F712D204-C15A-42AA-9B3B-B2E69692F3E2}" type="presOf" srcId="{A318F761-D3C9-4B6F-AD0C-0A9350A8F9DE}" destId="{C5B24F3F-CB68-4374-A7D4-2647B2B1943B}" srcOrd="0" destOrd="0" presId="urn:microsoft.com/office/officeart/2005/8/layout/orgChart1"/>
    <dgm:cxn modelId="{2C9C3967-8F37-4F13-8402-13D76C3303F2}" type="presOf" srcId="{8082107C-AD02-4D9C-9A95-0C4E6E781D92}" destId="{54AF7181-3FD1-4226-9BA7-6B397F88528C}" srcOrd="0" destOrd="0" presId="urn:microsoft.com/office/officeart/2005/8/layout/orgChart1"/>
    <dgm:cxn modelId="{116086D5-A18F-4C79-9DED-320415EF40EE}" type="presOf" srcId="{48F99216-FAA8-4F2C-8E66-CE84785EF961}" destId="{AE549ACC-B49E-4BDC-9BA0-689318BA6A30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321D8CE-CE19-4976-AC97-723F72B9FB8A}" type="presOf" srcId="{FC731A77-7ECA-4138-8DFE-58390A46FBF4}" destId="{B37773C8-4C35-40DE-9974-885987213316}" srcOrd="0" destOrd="0" presId="urn:microsoft.com/office/officeart/2005/8/layout/orgChart1"/>
    <dgm:cxn modelId="{BBC5A753-35CD-42F3-9719-E13078AC7C9B}" type="presOf" srcId="{9EBF69FB-619E-4AE9-8B54-A1B100FE9651}" destId="{04A8AFBF-18E9-41EB-B5F7-73FFE4C8B46C}" srcOrd="0" destOrd="0" presId="urn:microsoft.com/office/officeart/2005/8/layout/orgChart1"/>
    <dgm:cxn modelId="{427A07FC-F807-4BD3-BF01-42CBC99F2EC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CD9E378-9145-4FBE-B776-61CD51679C90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92CC6B0-2DFF-46B9-BAEF-A3828F1192D5}" type="presOf" srcId="{55E21151-F57C-4316-BB41-CC1A5B0696F9}" destId="{F7D15C1A-933D-4E1F-B1A5-A6C32C99932A}" srcOrd="0" destOrd="0" presId="urn:microsoft.com/office/officeart/2005/8/layout/orgChart1"/>
    <dgm:cxn modelId="{AC48D9FF-C8FA-49DC-8A0C-A367D60EAC07}" type="presOf" srcId="{7CBDA416-152F-4304-9329-FE773AAB3C70}" destId="{332CF831-2BFC-41C7-969F-699D4C5BC71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D2146F7-D4CB-4DFD-BD76-524C7974E534}" type="presOf" srcId="{90F030F4-9DAD-45C2-92F3-0F0C47A197C8}" destId="{2C7120AB-74AC-44FC-87EF-43CC40ABA480}" srcOrd="1" destOrd="0" presId="urn:microsoft.com/office/officeart/2005/8/layout/orgChart1"/>
    <dgm:cxn modelId="{F8B9F81C-3911-47FB-83E7-A06CF0CFE715}" type="presOf" srcId="{0B8EBEFF-D192-49F8-A184-6E9A91602198}" destId="{7ECF1648-B01B-4C34-B9FE-B80168D97FE9}" srcOrd="1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192E943-E9B4-45D1-A265-8E925AF6338A}" type="presOf" srcId="{35B75D6D-5C17-417A-B081-173D8763C106}" destId="{A1CE3309-4206-4BBD-9CFA-908EF9D93E78}" srcOrd="1" destOrd="0" presId="urn:microsoft.com/office/officeart/2005/8/layout/orgChart1"/>
    <dgm:cxn modelId="{DC9BFDC9-7236-4319-B7D1-467C361D2551}" type="presOf" srcId="{BD3CB807-E81C-44A7-A291-659BCA008D59}" destId="{20077A0E-E85A-45CD-BEFA-C55A2A51C6E4}" srcOrd="0" destOrd="0" presId="urn:microsoft.com/office/officeart/2005/8/layout/orgChart1"/>
    <dgm:cxn modelId="{1ABEC40E-E0F9-49CF-99A3-213D75AC0E6F}" type="presOf" srcId="{B8015A52-42BB-48E2-9BB8-296F029FE6CC}" destId="{3FE404C7-4F25-4888-AC09-0446A5648070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EC0BE96-CCFA-42DF-BD32-03BE44503280}" type="presOf" srcId="{E4AF994E-286A-49EE-8D60-A29DCB38A030}" destId="{6676D466-0216-4A7D-9573-1B52CACF93E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9B395C1-497D-4064-8065-49C32D729872}" type="presOf" srcId="{EC4C0035-D779-428E-97CC-A56411FE9867}" destId="{44EABAB7-534C-4347-883F-27B984A58AD8}" srcOrd="0" destOrd="0" presId="urn:microsoft.com/office/officeart/2005/8/layout/orgChart1"/>
    <dgm:cxn modelId="{88AD8328-A837-4996-ABA8-E7B15240191E}" type="presOf" srcId="{8FD16A06-7A98-4293-BF67-72295CF7BF38}" destId="{A228199E-7433-40C1-B6FA-7416C80AF35A}" srcOrd="0" destOrd="0" presId="urn:microsoft.com/office/officeart/2005/8/layout/orgChart1"/>
    <dgm:cxn modelId="{2FDCF5E4-A76E-4E3D-B27D-4C0F3FE148D4}" type="presOf" srcId="{2F2CA06C-8412-4437-BF82-C342B42D829F}" destId="{4C6C14AE-B08B-4576-8EDF-1EF7607AF012}" srcOrd="1" destOrd="0" presId="urn:microsoft.com/office/officeart/2005/8/layout/orgChart1"/>
    <dgm:cxn modelId="{C058780A-AB11-49B0-899A-E164815E191A}" type="presOf" srcId="{5F12E156-6AB6-4732-AF1F-51C73AA410B5}" destId="{A9C08FA6-3AC7-4E22-8A80-28E61F002B82}" srcOrd="0" destOrd="0" presId="urn:microsoft.com/office/officeart/2005/8/layout/orgChart1"/>
    <dgm:cxn modelId="{D9F03523-3E7C-4616-86F9-D0DE3A2832C0}" type="presOf" srcId="{A1271520-893F-49EF-A22E-EAA1EFAA32DA}" destId="{95B35492-4267-4E50-9357-4FEC50E4CF25}" srcOrd="0" destOrd="0" presId="urn:microsoft.com/office/officeart/2005/8/layout/orgChart1"/>
    <dgm:cxn modelId="{4A5546AB-7B1D-4F02-9084-0957CB644E2A}" type="presOf" srcId="{35B75D6D-5C17-417A-B081-173D8763C106}" destId="{90D3337C-6FE3-49DB-8D2F-515A6A08E15E}" srcOrd="0" destOrd="0" presId="urn:microsoft.com/office/officeart/2005/8/layout/orgChart1"/>
    <dgm:cxn modelId="{518D1A52-8BF5-4A4C-B77B-3A4414E17E91}" type="presOf" srcId="{96729750-0254-49CC-8DB9-AEF0A07510CD}" destId="{9F31BEDA-1B3E-4F13-BE73-01CBEEC7CE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2B4608D1-E862-490A-8F0F-3689C7976E0F}" type="presOf" srcId="{BDBBE229-3FD0-4555-9FFA-DE075DE080A2}" destId="{0769F958-983A-42F4-AD98-0CD6C09AA02D}" srcOrd="0" destOrd="0" presId="urn:microsoft.com/office/officeart/2005/8/layout/orgChart1"/>
    <dgm:cxn modelId="{FB828E67-4E3A-42C2-98A3-D89C0AA79BBB}" type="presOf" srcId="{8A45A25B-7873-474E-B34D-EA238EA0CA3C}" destId="{24C5525B-A54B-4E91-B95A-BF43AF79E706}" srcOrd="1" destOrd="0" presId="urn:microsoft.com/office/officeart/2005/8/layout/orgChart1"/>
    <dgm:cxn modelId="{DF640F67-1394-4A1A-9973-63A70016134C}" type="presOf" srcId="{167661F0-628C-48BA-90EB-C2351285D2E4}" destId="{310782AA-8FEA-40BD-BB85-5E4B973313FB}" srcOrd="0" destOrd="0" presId="urn:microsoft.com/office/officeart/2005/8/layout/orgChart1"/>
    <dgm:cxn modelId="{FFFD0FDA-1049-4070-954A-993F063D0AE0}" type="presOf" srcId="{ECE5214F-1B30-4576-A6E4-3422AAD714EF}" destId="{22F58925-DCD4-4E10-A72C-DB77AB593B9C}" srcOrd="1" destOrd="0" presId="urn:microsoft.com/office/officeart/2005/8/layout/orgChart1"/>
    <dgm:cxn modelId="{2F4762FE-3107-48F1-8BB7-5AD1058E55C1}" type="presOf" srcId="{4C8F0897-52B2-4D91-8154-C73A0E2087A5}" destId="{C30AF043-33DA-41BC-9865-3EA913E8D070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1F4DE8D-4040-40C4-9C6C-0E63BE09F4DD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A22C5E7-09B7-4FD2-BF97-ECC3AB1EE8AE}" type="presOf" srcId="{F4E232F6-5599-4DC6-B6F0-D985D7AC85B8}" destId="{04C97A7D-1D50-496A-A494-4AD9F19B11C5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5F17499-B745-4B37-AEF8-BD8E21A539A2}" type="presOf" srcId="{6069A12D-F9F3-43BF-B49E-2088F4542AAC}" destId="{32072824-D157-4EC5-B076-38C8403FECD7}" srcOrd="0" destOrd="0" presId="urn:microsoft.com/office/officeart/2005/8/layout/orgChart1"/>
    <dgm:cxn modelId="{37FC095F-C3A8-492D-B0EE-327C7E27802B}" type="presOf" srcId="{C99C164C-82BD-4FC2-96E3-C11D0DBBFD4A}" destId="{BB114D2E-24C6-4529-87E3-EF26883561E8}" srcOrd="0" destOrd="0" presId="urn:microsoft.com/office/officeart/2005/8/layout/orgChart1"/>
    <dgm:cxn modelId="{983934E1-FDE1-461A-AA42-F93BD76B4EF6}" type="presOf" srcId="{C0F27198-5E62-4F15-8CC5-51675AD1BA66}" destId="{51F9E7F6-2134-47F8-97D3-7D344DF8F492}" srcOrd="0" destOrd="0" presId="urn:microsoft.com/office/officeart/2005/8/layout/orgChart1"/>
    <dgm:cxn modelId="{1657EEDD-C56D-4895-BD9C-46ECC59ABD74}" type="presOf" srcId="{7BE369B5-D47A-400D-AE54-9E35936B8868}" destId="{29249665-B05E-4EC3-B1BF-C480A32A24C4}" srcOrd="0" destOrd="0" presId="urn:microsoft.com/office/officeart/2005/8/layout/orgChart1"/>
    <dgm:cxn modelId="{B33BA504-0D96-46CE-AE9C-D4FD3F101CCE}" type="presOf" srcId="{BD3CB807-E81C-44A7-A291-659BCA008D59}" destId="{AD971DD2-5975-4D56-8F03-7733C830B419}" srcOrd="1" destOrd="0" presId="urn:microsoft.com/office/officeart/2005/8/layout/orgChart1"/>
    <dgm:cxn modelId="{EC0537D5-B497-4CF0-8D1B-8134C206F55F}" type="presOf" srcId="{30D4430A-7318-4235-8264-CDA64D12C619}" destId="{6022722E-CB64-415E-9A24-CEB2A9EF4BD4}" srcOrd="1" destOrd="0" presId="urn:microsoft.com/office/officeart/2005/8/layout/orgChart1"/>
    <dgm:cxn modelId="{92DB926E-85FE-4653-9B3F-3DE73FC52552}" type="presOf" srcId="{4FBF40D0-D341-4CCD-8BFA-CF0387C6541F}" destId="{3EFECB1D-7BD1-4145-93F7-4AC7570421B7}" srcOrd="0" destOrd="0" presId="urn:microsoft.com/office/officeart/2005/8/layout/orgChart1"/>
    <dgm:cxn modelId="{0A6B0CA8-1DAD-4C27-92C1-481B89CB5BA3}" type="presOf" srcId="{F1E6136C-7407-4DB0-81B3-8990DE1FE4A7}" destId="{9C6313B4-2255-484C-AD64-E67505523508}" srcOrd="0" destOrd="0" presId="urn:microsoft.com/office/officeart/2005/8/layout/orgChart1"/>
    <dgm:cxn modelId="{E51F371B-F2F3-4096-8972-F6CC22EB6C3F}" type="presOf" srcId="{F75DAFDC-340D-4AF3-9980-866700F04255}" destId="{254AD5D9-3A34-4962-BEE9-B87FBDBAE697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BDB8CB5-D266-4C94-B5BC-5C4EF9372932}" type="presOf" srcId="{685754D9-01B3-417C-81D8-75C6946479F1}" destId="{28FB17A8-8433-4BDF-91F1-1E2D56492C2F}" srcOrd="0" destOrd="0" presId="urn:microsoft.com/office/officeart/2005/8/layout/orgChart1"/>
    <dgm:cxn modelId="{8C9E2C00-84AD-4AFB-A378-D7FC731D94C0}" type="presOf" srcId="{90F030F4-9DAD-45C2-92F3-0F0C47A197C8}" destId="{20516C15-BA9A-4314-98CB-9780F6F72008}" srcOrd="0" destOrd="0" presId="urn:microsoft.com/office/officeart/2005/8/layout/orgChart1"/>
    <dgm:cxn modelId="{A86EDEA1-6621-4B26-BE8D-7EE44DC3E3B1}" type="presOf" srcId="{96729750-0254-49CC-8DB9-AEF0A07510CD}" destId="{EDD4C86D-F8EB-4971-B9F8-A28ADC628E0D}" srcOrd="1" destOrd="0" presId="urn:microsoft.com/office/officeart/2005/8/layout/orgChart1"/>
    <dgm:cxn modelId="{741A3C2A-BDBC-49C1-877E-4F68C22679E1}" type="presOf" srcId="{B9C048B8-1553-4947-B9B2-698C17BA02C2}" destId="{284A12E3-79F8-48CE-AA01-EB75A411EB85}" srcOrd="1" destOrd="0" presId="urn:microsoft.com/office/officeart/2005/8/layout/orgChart1"/>
    <dgm:cxn modelId="{D6B5A26D-F4E8-46CE-82FF-6FECD49F350D}" type="presOf" srcId="{8A45A25B-7873-474E-B34D-EA238EA0CA3C}" destId="{EC7B8C6E-4B86-4F45-A0C0-2C004940BAC3}" srcOrd="0" destOrd="0" presId="urn:microsoft.com/office/officeart/2005/8/layout/orgChart1"/>
    <dgm:cxn modelId="{A99F8DDD-EFE9-4AB9-8003-A4C822B67EDC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45137A9-67AC-49A3-9345-FFF425D1476F}" type="presParOf" srcId="{F7D15C1A-933D-4E1F-B1A5-A6C32C99932A}" destId="{108663BD-E453-41A3-B959-8557507382F5}" srcOrd="0" destOrd="0" presId="urn:microsoft.com/office/officeart/2005/8/layout/orgChart1"/>
    <dgm:cxn modelId="{64E0EA73-12E5-4974-970F-9F4914143179}" type="presParOf" srcId="{108663BD-E453-41A3-B959-8557507382F5}" destId="{39FAFADA-E68F-4113-AC9A-38587B7A75B8}" srcOrd="0" destOrd="0" presId="urn:microsoft.com/office/officeart/2005/8/layout/orgChart1"/>
    <dgm:cxn modelId="{35DFEA0B-6B96-4A20-811C-536411F5960B}" type="presParOf" srcId="{39FAFADA-E68F-4113-AC9A-38587B7A75B8}" destId="{A182704E-8391-4987-B889-9E92A1AC3851}" srcOrd="0" destOrd="0" presId="urn:microsoft.com/office/officeart/2005/8/layout/orgChart1"/>
    <dgm:cxn modelId="{872621B4-D9BE-46CE-979F-5F7A3E6CD963}" type="presParOf" srcId="{39FAFADA-E68F-4113-AC9A-38587B7A75B8}" destId="{7ECF1648-B01B-4C34-B9FE-B80168D97FE9}" srcOrd="1" destOrd="0" presId="urn:microsoft.com/office/officeart/2005/8/layout/orgChart1"/>
    <dgm:cxn modelId="{4C63AF08-A1C3-4051-A3B2-E56DF8A0F82F}" type="presParOf" srcId="{108663BD-E453-41A3-B959-8557507382F5}" destId="{4955B3AA-5D92-4B92-B947-6E2DB5557141}" srcOrd="1" destOrd="0" presId="urn:microsoft.com/office/officeart/2005/8/layout/orgChart1"/>
    <dgm:cxn modelId="{E067A0D1-B0BC-41E8-8B7B-B50FA6024C30}" type="presParOf" srcId="{4955B3AA-5D92-4B92-B947-6E2DB5557141}" destId="{2F0A2B5F-8ADF-477D-976B-BAD4243989EC}" srcOrd="0" destOrd="0" presId="urn:microsoft.com/office/officeart/2005/8/layout/orgChart1"/>
    <dgm:cxn modelId="{A288B427-3F12-4971-A3B6-898E888DD6CD}" type="presParOf" srcId="{4955B3AA-5D92-4B92-B947-6E2DB5557141}" destId="{0F98B85F-F972-4DC9-9D5C-54F6B120313A}" srcOrd="1" destOrd="0" presId="urn:microsoft.com/office/officeart/2005/8/layout/orgChart1"/>
    <dgm:cxn modelId="{E39F258D-88B2-4147-9817-08D1FD74E0C3}" type="presParOf" srcId="{0F98B85F-F972-4DC9-9D5C-54F6B120313A}" destId="{B596DC24-093A-4742-9418-DACEC1D305DF}" srcOrd="0" destOrd="0" presId="urn:microsoft.com/office/officeart/2005/8/layout/orgChart1"/>
    <dgm:cxn modelId="{89D34B70-B69A-4392-9A40-74681BF10F80}" type="presParOf" srcId="{B596DC24-093A-4742-9418-DACEC1D305DF}" destId="{20516C15-BA9A-4314-98CB-9780F6F72008}" srcOrd="0" destOrd="0" presId="urn:microsoft.com/office/officeart/2005/8/layout/orgChart1"/>
    <dgm:cxn modelId="{CC714A3D-7DB0-44E8-A31B-99B7F2D8F750}" type="presParOf" srcId="{B596DC24-093A-4742-9418-DACEC1D305DF}" destId="{2C7120AB-74AC-44FC-87EF-43CC40ABA480}" srcOrd="1" destOrd="0" presId="urn:microsoft.com/office/officeart/2005/8/layout/orgChart1"/>
    <dgm:cxn modelId="{67BBD2D4-353C-4C3E-AB2F-F2C749844322}" type="presParOf" srcId="{0F98B85F-F972-4DC9-9D5C-54F6B120313A}" destId="{BB74002C-11C4-44CD-8105-FFD43D25F888}" srcOrd="1" destOrd="0" presId="urn:microsoft.com/office/officeart/2005/8/layout/orgChart1"/>
    <dgm:cxn modelId="{B843130E-8354-4752-A516-9B6FEB3AAA8F}" type="presParOf" srcId="{BB74002C-11C4-44CD-8105-FFD43D25F888}" destId="{47E0B4A8-D2A4-4EF6-90D4-F350A43FE755}" srcOrd="0" destOrd="0" presId="urn:microsoft.com/office/officeart/2005/8/layout/orgChart1"/>
    <dgm:cxn modelId="{7288F62C-17F7-42BC-A673-7C4BB656BDF0}" type="presParOf" srcId="{BB74002C-11C4-44CD-8105-FFD43D25F888}" destId="{D58280C6-C3F2-4A97-81F4-F3E36E39E240}" srcOrd="1" destOrd="0" presId="urn:microsoft.com/office/officeart/2005/8/layout/orgChart1"/>
    <dgm:cxn modelId="{6E4DDDD8-4969-4FB0-9592-A4C9929C5716}" type="presParOf" srcId="{D58280C6-C3F2-4A97-81F4-F3E36E39E240}" destId="{548D4311-000E-4A5F-A523-F2923B246260}" srcOrd="0" destOrd="0" presId="urn:microsoft.com/office/officeart/2005/8/layout/orgChart1"/>
    <dgm:cxn modelId="{EA16E1B9-B25B-4FA7-B9D0-D54773E7B1C2}" type="presParOf" srcId="{548D4311-000E-4A5F-A523-F2923B246260}" destId="{6BAB44DA-8B57-4387-8969-6DA21E3643BE}" srcOrd="0" destOrd="0" presId="urn:microsoft.com/office/officeart/2005/8/layout/orgChart1"/>
    <dgm:cxn modelId="{D0DC700E-D25C-40DE-802D-05BC53B20048}" type="presParOf" srcId="{548D4311-000E-4A5F-A523-F2923B246260}" destId="{6022722E-CB64-415E-9A24-CEB2A9EF4BD4}" srcOrd="1" destOrd="0" presId="urn:microsoft.com/office/officeart/2005/8/layout/orgChart1"/>
    <dgm:cxn modelId="{0717AC66-3B19-4C9B-838C-E563A636E3EE}" type="presParOf" srcId="{D58280C6-C3F2-4A97-81F4-F3E36E39E240}" destId="{84D685FF-2E25-4BC0-871E-EFF5E90951FB}" srcOrd="1" destOrd="0" presId="urn:microsoft.com/office/officeart/2005/8/layout/orgChart1"/>
    <dgm:cxn modelId="{F0E21886-2C21-4DAA-BDFA-5E9F16830D9C}" type="presParOf" srcId="{D58280C6-C3F2-4A97-81F4-F3E36E39E240}" destId="{7491E792-91A9-4F16-A6D5-78603E7F6824}" srcOrd="2" destOrd="0" presId="urn:microsoft.com/office/officeart/2005/8/layout/orgChart1"/>
    <dgm:cxn modelId="{2B6B4188-625F-4D95-884F-75CFF8588086}" type="presParOf" srcId="{BB74002C-11C4-44CD-8105-FFD43D25F888}" destId="{0769F958-983A-42F4-AD98-0CD6C09AA02D}" srcOrd="2" destOrd="0" presId="urn:microsoft.com/office/officeart/2005/8/layout/orgChart1"/>
    <dgm:cxn modelId="{4D84A432-68BB-47B2-8724-EBC65FFD4098}" type="presParOf" srcId="{BB74002C-11C4-44CD-8105-FFD43D25F888}" destId="{0DE265A3-A30D-4917-8DAE-6D8E5CF57A98}" srcOrd="3" destOrd="0" presId="urn:microsoft.com/office/officeart/2005/8/layout/orgChart1"/>
    <dgm:cxn modelId="{1F43BBBB-09B9-4F5E-8F05-01169C5B3748}" type="presParOf" srcId="{0DE265A3-A30D-4917-8DAE-6D8E5CF57A98}" destId="{CD6F9E75-BA5C-4CF2-B435-010514D8FBAC}" srcOrd="0" destOrd="0" presId="urn:microsoft.com/office/officeart/2005/8/layout/orgChart1"/>
    <dgm:cxn modelId="{E56CE9DA-5C16-40F6-9D32-8CCCBD54D4CD}" type="presParOf" srcId="{CD6F9E75-BA5C-4CF2-B435-010514D8FBAC}" destId="{51F9E7F6-2134-47F8-97D3-7D344DF8F492}" srcOrd="0" destOrd="0" presId="urn:microsoft.com/office/officeart/2005/8/layout/orgChart1"/>
    <dgm:cxn modelId="{71DC79F1-8D13-4C06-95D9-6887EE120982}" type="presParOf" srcId="{CD6F9E75-BA5C-4CF2-B435-010514D8FBAC}" destId="{660D22B8-CA82-48CB-A231-FE58E47B4E1A}" srcOrd="1" destOrd="0" presId="urn:microsoft.com/office/officeart/2005/8/layout/orgChart1"/>
    <dgm:cxn modelId="{C281E49D-4DD1-4D9A-905E-8BA3CE7C71ED}" type="presParOf" srcId="{0DE265A3-A30D-4917-8DAE-6D8E5CF57A98}" destId="{36DEACD8-A9C8-4F67-AEA5-0741DE972509}" srcOrd="1" destOrd="0" presId="urn:microsoft.com/office/officeart/2005/8/layout/orgChart1"/>
    <dgm:cxn modelId="{798B93F5-B836-4F28-8395-A6CF8E0761DF}" type="presParOf" srcId="{0DE265A3-A30D-4917-8DAE-6D8E5CF57A98}" destId="{F7F60702-1610-4134-879B-847FEB5DC0BD}" srcOrd="2" destOrd="0" presId="urn:microsoft.com/office/officeart/2005/8/layout/orgChart1"/>
    <dgm:cxn modelId="{E7BDEE63-B807-49DD-9118-970E0DC86CD0}" type="presParOf" srcId="{BB74002C-11C4-44CD-8105-FFD43D25F888}" destId="{9C6313B4-2255-484C-AD64-E67505523508}" srcOrd="4" destOrd="0" presId="urn:microsoft.com/office/officeart/2005/8/layout/orgChart1"/>
    <dgm:cxn modelId="{3DDD474A-AE14-453F-82F4-450DA73CBF2C}" type="presParOf" srcId="{BB74002C-11C4-44CD-8105-FFD43D25F888}" destId="{4887AB88-A306-4296-8E91-931F38777330}" srcOrd="5" destOrd="0" presId="urn:microsoft.com/office/officeart/2005/8/layout/orgChart1"/>
    <dgm:cxn modelId="{7CC46EDC-0460-4382-BA42-1E26392F438B}" type="presParOf" srcId="{4887AB88-A306-4296-8E91-931F38777330}" destId="{AF3C93A3-16DC-4646-ACDE-30AC6281800D}" srcOrd="0" destOrd="0" presId="urn:microsoft.com/office/officeart/2005/8/layout/orgChart1"/>
    <dgm:cxn modelId="{80B2C023-692E-44F3-A3F8-984843E7B599}" type="presParOf" srcId="{AF3C93A3-16DC-4646-ACDE-30AC6281800D}" destId="{A680589F-C5DF-409C-BEA4-15168C4DADEB}" srcOrd="0" destOrd="0" presId="urn:microsoft.com/office/officeart/2005/8/layout/orgChart1"/>
    <dgm:cxn modelId="{33BB7A55-B9D9-48A1-AD08-CA572C9D08A4}" type="presParOf" srcId="{AF3C93A3-16DC-4646-ACDE-30AC6281800D}" destId="{22F58925-DCD4-4E10-A72C-DB77AB593B9C}" srcOrd="1" destOrd="0" presId="urn:microsoft.com/office/officeart/2005/8/layout/orgChart1"/>
    <dgm:cxn modelId="{A4EDC086-36A8-4960-B824-57F60F67B102}" type="presParOf" srcId="{4887AB88-A306-4296-8E91-931F38777330}" destId="{A9291171-838C-47B0-AF63-D1820D7ECFEC}" srcOrd="1" destOrd="0" presId="urn:microsoft.com/office/officeart/2005/8/layout/orgChart1"/>
    <dgm:cxn modelId="{A178A881-F6EE-493C-B82C-DB9A9C75119F}" type="presParOf" srcId="{4887AB88-A306-4296-8E91-931F38777330}" destId="{D3DD2214-7E41-46A1-B400-E3F7B14B0A7B}" srcOrd="2" destOrd="0" presId="urn:microsoft.com/office/officeart/2005/8/layout/orgChart1"/>
    <dgm:cxn modelId="{D8D341F3-856B-4182-83BB-EC2E8B3708D7}" type="presParOf" srcId="{BB74002C-11C4-44CD-8105-FFD43D25F888}" destId="{C90DC3B6-88EA-4183-A7E5-53D754C7AA55}" srcOrd="6" destOrd="0" presId="urn:microsoft.com/office/officeart/2005/8/layout/orgChart1"/>
    <dgm:cxn modelId="{45FEB4DE-54CE-4171-860F-AEBB510B6BC2}" type="presParOf" srcId="{BB74002C-11C4-44CD-8105-FFD43D25F888}" destId="{2B229C1C-AE8F-4B86-9956-7B6BD01EFABB}" srcOrd="7" destOrd="0" presId="urn:microsoft.com/office/officeart/2005/8/layout/orgChart1"/>
    <dgm:cxn modelId="{D104E8A5-94DA-4CAC-B5BA-392A0E2D18A0}" type="presParOf" srcId="{2B229C1C-AE8F-4B86-9956-7B6BD01EFABB}" destId="{57BAB393-57B1-4A80-950D-DD444F75C456}" srcOrd="0" destOrd="0" presId="urn:microsoft.com/office/officeart/2005/8/layout/orgChart1"/>
    <dgm:cxn modelId="{89A3D58C-7C39-47F4-995D-C7BF79F775A2}" type="presParOf" srcId="{57BAB393-57B1-4A80-950D-DD444F75C456}" destId="{2FA664C0-E4E2-42C5-9D96-4FB3C543645E}" srcOrd="0" destOrd="0" presId="urn:microsoft.com/office/officeart/2005/8/layout/orgChart1"/>
    <dgm:cxn modelId="{56050240-C2C2-4625-A779-20D22264993C}" type="presParOf" srcId="{57BAB393-57B1-4A80-950D-DD444F75C456}" destId="{C901E4AA-BBC0-481D-BC86-2874EA924B6E}" srcOrd="1" destOrd="0" presId="urn:microsoft.com/office/officeart/2005/8/layout/orgChart1"/>
    <dgm:cxn modelId="{EFE9A634-F66E-42E9-8C8F-FDBF41D8585A}" type="presParOf" srcId="{2B229C1C-AE8F-4B86-9956-7B6BD01EFABB}" destId="{47180F0B-78B9-4A2B-A4B3-D7D8E9F6BDEC}" srcOrd="1" destOrd="0" presId="urn:microsoft.com/office/officeart/2005/8/layout/orgChart1"/>
    <dgm:cxn modelId="{A8221566-3DFF-454D-BA6C-DBE5F16D3A03}" type="presParOf" srcId="{2B229C1C-AE8F-4B86-9956-7B6BD01EFABB}" destId="{52884847-501C-4990-B97A-4234913DFA42}" srcOrd="2" destOrd="0" presId="urn:microsoft.com/office/officeart/2005/8/layout/orgChart1"/>
    <dgm:cxn modelId="{D3253FE5-26D5-4A08-9330-60D12194351C}" type="presParOf" srcId="{BB74002C-11C4-44CD-8105-FFD43D25F888}" destId="{64F8C2B5-5385-45FC-8130-BB7C809BDF62}" srcOrd="8" destOrd="0" presId="urn:microsoft.com/office/officeart/2005/8/layout/orgChart1"/>
    <dgm:cxn modelId="{5FC084A3-0638-4532-B642-F28B0A339392}" type="presParOf" srcId="{BB74002C-11C4-44CD-8105-FFD43D25F888}" destId="{0BC5E677-FE01-4C4B-BA9B-A08E53AA643D}" srcOrd="9" destOrd="0" presId="urn:microsoft.com/office/officeart/2005/8/layout/orgChart1"/>
    <dgm:cxn modelId="{9A1A029E-E466-48EB-9F79-8E7DA8FA9D4E}" type="presParOf" srcId="{0BC5E677-FE01-4C4B-BA9B-A08E53AA643D}" destId="{D2737786-466F-4569-9998-7790365EC91A}" srcOrd="0" destOrd="0" presId="urn:microsoft.com/office/officeart/2005/8/layout/orgChart1"/>
    <dgm:cxn modelId="{41585A25-5F97-4E5E-82B6-C4F5FDB6FA2B}" type="presParOf" srcId="{D2737786-466F-4569-9998-7790365EC91A}" destId="{A9C08FA6-3AC7-4E22-8A80-28E61F002B82}" srcOrd="0" destOrd="0" presId="urn:microsoft.com/office/officeart/2005/8/layout/orgChart1"/>
    <dgm:cxn modelId="{24B44157-774F-47E2-AD67-6FF60AB77C13}" type="presParOf" srcId="{D2737786-466F-4569-9998-7790365EC91A}" destId="{B9299005-22D0-438E-8C2A-6D271BF12E65}" srcOrd="1" destOrd="0" presId="urn:microsoft.com/office/officeart/2005/8/layout/orgChart1"/>
    <dgm:cxn modelId="{C1888585-D53A-4B54-83C3-6471EB24E733}" type="presParOf" srcId="{0BC5E677-FE01-4C4B-BA9B-A08E53AA643D}" destId="{572DA022-574A-4439-B095-1DAE90839D68}" srcOrd="1" destOrd="0" presId="urn:microsoft.com/office/officeart/2005/8/layout/orgChart1"/>
    <dgm:cxn modelId="{F5FFEF0E-6437-410D-8EB6-24FC884A1137}" type="presParOf" srcId="{0BC5E677-FE01-4C4B-BA9B-A08E53AA643D}" destId="{FB1CB746-D7ED-4D87-A020-6D15EB0BD750}" srcOrd="2" destOrd="0" presId="urn:microsoft.com/office/officeart/2005/8/layout/orgChart1"/>
    <dgm:cxn modelId="{4E6BC1F5-C15E-4DEA-914A-28016848A027}" type="presParOf" srcId="{BB74002C-11C4-44CD-8105-FFD43D25F888}" destId="{AE549ACC-B49E-4BDC-9BA0-689318BA6A30}" srcOrd="10" destOrd="0" presId="urn:microsoft.com/office/officeart/2005/8/layout/orgChart1"/>
    <dgm:cxn modelId="{E354F31B-42BC-4397-ABCF-81692DBB8D91}" type="presParOf" srcId="{BB74002C-11C4-44CD-8105-FFD43D25F888}" destId="{C58FBBA2-EDCF-4D8A-A0BA-214C14FA15FD}" srcOrd="11" destOrd="0" presId="urn:microsoft.com/office/officeart/2005/8/layout/orgChart1"/>
    <dgm:cxn modelId="{1BA767F0-ABD3-4D34-811E-CBFE7FE4E1AE}" type="presParOf" srcId="{C58FBBA2-EDCF-4D8A-A0BA-214C14FA15FD}" destId="{DE7B724A-2276-4D4C-B043-DAC4F97730BF}" srcOrd="0" destOrd="0" presId="urn:microsoft.com/office/officeart/2005/8/layout/orgChart1"/>
    <dgm:cxn modelId="{5360755E-50CA-4018-AEF0-9B1DA921D26B}" type="presParOf" srcId="{DE7B724A-2276-4D4C-B043-DAC4F97730BF}" destId="{9F31BEDA-1B3E-4F13-BE73-01CBEEC7CE82}" srcOrd="0" destOrd="0" presId="urn:microsoft.com/office/officeart/2005/8/layout/orgChart1"/>
    <dgm:cxn modelId="{3A32544F-892D-4546-8EB5-38BBCE43A0CD}" type="presParOf" srcId="{DE7B724A-2276-4D4C-B043-DAC4F97730BF}" destId="{EDD4C86D-F8EB-4971-B9F8-A28ADC628E0D}" srcOrd="1" destOrd="0" presId="urn:microsoft.com/office/officeart/2005/8/layout/orgChart1"/>
    <dgm:cxn modelId="{C19AA3DE-232B-40C2-9859-5A21C1B56DB1}" type="presParOf" srcId="{C58FBBA2-EDCF-4D8A-A0BA-214C14FA15FD}" destId="{CB139D48-A74E-452D-AD10-CAF44284BA7F}" srcOrd="1" destOrd="0" presId="urn:microsoft.com/office/officeart/2005/8/layout/orgChart1"/>
    <dgm:cxn modelId="{76B23E05-C46C-4389-870F-7CFC6F28637B}" type="presParOf" srcId="{C58FBBA2-EDCF-4D8A-A0BA-214C14FA15FD}" destId="{A0C1D776-7786-4195-ADF7-A772A1283B09}" srcOrd="2" destOrd="0" presId="urn:microsoft.com/office/officeart/2005/8/layout/orgChart1"/>
    <dgm:cxn modelId="{E933F678-BEEC-416F-8824-E90955FF1528}" type="presParOf" srcId="{0F98B85F-F972-4DC9-9D5C-54F6B120313A}" destId="{0FDBE877-5634-4816-A9F2-7102E3B811D4}" srcOrd="2" destOrd="0" presId="urn:microsoft.com/office/officeart/2005/8/layout/orgChart1"/>
    <dgm:cxn modelId="{F2F5C837-76F7-4111-9C72-6DEBBE1FB05A}" type="presParOf" srcId="{4955B3AA-5D92-4B92-B947-6E2DB5557141}" destId="{26C66237-5683-4FED-802C-4F22DC9E761C}" srcOrd="2" destOrd="0" presId="urn:microsoft.com/office/officeart/2005/8/layout/orgChart1"/>
    <dgm:cxn modelId="{02D10E6E-8E80-4909-A06D-954D78E3C07E}" type="presParOf" srcId="{4955B3AA-5D92-4B92-B947-6E2DB5557141}" destId="{DD0B50FA-47D4-4E9F-8775-823E669C368C}" srcOrd="3" destOrd="0" presId="urn:microsoft.com/office/officeart/2005/8/layout/orgChart1"/>
    <dgm:cxn modelId="{A5E7321C-1757-448A-AA4F-424A27C441D8}" type="presParOf" srcId="{DD0B50FA-47D4-4E9F-8775-823E669C368C}" destId="{4F515123-0E39-4E2B-9B39-D2BE640D613E}" srcOrd="0" destOrd="0" presId="urn:microsoft.com/office/officeart/2005/8/layout/orgChart1"/>
    <dgm:cxn modelId="{0E0DB7B4-D891-4023-BC5E-8A7BF2425ECA}" type="presParOf" srcId="{4F515123-0E39-4E2B-9B39-D2BE640D613E}" destId="{32072824-D157-4EC5-B076-38C8403FECD7}" srcOrd="0" destOrd="0" presId="urn:microsoft.com/office/officeart/2005/8/layout/orgChart1"/>
    <dgm:cxn modelId="{8CFBE376-C604-437C-8A0F-B977D92A50FB}" type="presParOf" srcId="{4F515123-0E39-4E2B-9B39-D2BE640D613E}" destId="{F30AC884-6875-4024-9543-A6A3D28386D5}" srcOrd="1" destOrd="0" presId="urn:microsoft.com/office/officeart/2005/8/layout/orgChart1"/>
    <dgm:cxn modelId="{4F61E25C-4B8A-4192-8092-46F5DBA3D4AC}" type="presParOf" srcId="{DD0B50FA-47D4-4E9F-8775-823E669C368C}" destId="{FE0C1C76-D9D6-4091-ACE1-59C5994890D6}" srcOrd="1" destOrd="0" presId="urn:microsoft.com/office/officeart/2005/8/layout/orgChart1"/>
    <dgm:cxn modelId="{8372BDAA-9F16-4A6E-9088-9E040B6DFD30}" type="presParOf" srcId="{FE0C1C76-D9D6-4091-ACE1-59C5994890D6}" destId="{0A1B8327-3B74-4F66-9F22-1A4904F02326}" srcOrd="0" destOrd="0" presId="urn:microsoft.com/office/officeart/2005/8/layout/orgChart1"/>
    <dgm:cxn modelId="{0B1E622D-6F09-46CE-AEF3-6153A7AF56BF}" type="presParOf" srcId="{FE0C1C76-D9D6-4091-ACE1-59C5994890D6}" destId="{54A23951-79E3-46DC-94C8-31A289881664}" srcOrd="1" destOrd="0" presId="urn:microsoft.com/office/officeart/2005/8/layout/orgChart1"/>
    <dgm:cxn modelId="{ED32EE45-100C-4E5F-8A03-93EE7837702F}" type="presParOf" srcId="{54A23951-79E3-46DC-94C8-31A289881664}" destId="{06B8F741-420C-45BD-BE3D-275B106AAE33}" srcOrd="0" destOrd="0" presId="urn:microsoft.com/office/officeart/2005/8/layout/orgChart1"/>
    <dgm:cxn modelId="{13F73F2A-F92D-4CF7-B551-7FB7BF668C13}" type="presParOf" srcId="{06B8F741-420C-45BD-BE3D-275B106AAE33}" destId="{04A8AFBF-18E9-41EB-B5F7-73FFE4C8B46C}" srcOrd="0" destOrd="0" presId="urn:microsoft.com/office/officeart/2005/8/layout/orgChart1"/>
    <dgm:cxn modelId="{C68A3601-1808-4C32-BFA7-0C97FAB77620}" type="presParOf" srcId="{06B8F741-420C-45BD-BE3D-275B106AAE33}" destId="{F2681725-1120-4945-BE12-B2DA6E7821F4}" srcOrd="1" destOrd="0" presId="urn:microsoft.com/office/officeart/2005/8/layout/orgChart1"/>
    <dgm:cxn modelId="{CEDD04E6-A7F4-4E13-9640-44E4AAF9534C}" type="presParOf" srcId="{54A23951-79E3-46DC-94C8-31A289881664}" destId="{501ECC97-BBA6-45A3-BA4A-012F8BAC369B}" srcOrd="1" destOrd="0" presId="urn:microsoft.com/office/officeart/2005/8/layout/orgChart1"/>
    <dgm:cxn modelId="{7609EB35-A8D4-4F02-8941-12C039920C3C}" type="presParOf" srcId="{54A23951-79E3-46DC-94C8-31A289881664}" destId="{1BD8C38F-B71E-43A5-A621-BAA42A31A312}" srcOrd="2" destOrd="0" presId="urn:microsoft.com/office/officeart/2005/8/layout/orgChart1"/>
    <dgm:cxn modelId="{3BED9074-721F-4A3B-88AB-F5A83B4F4F90}" type="presParOf" srcId="{FE0C1C76-D9D6-4091-ACE1-59C5994890D6}" destId="{54AF7181-3FD1-4226-9BA7-6B397F88528C}" srcOrd="2" destOrd="0" presId="urn:microsoft.com/office/officeart/2005/8/layout/orgChart1"/>
    <dgm:cxn modelId="{4F268021-E481-4DDE-9F13-05C2360C7295}" type="presParOf" srcId="{FE0C1C76-D9D6-4091-ACE1-59C5994890D6}" destId="{0F8F99AF-1D64-4B44-9010-0F7DF3B4A6BA}" srcOrd="3" destOrd="0" presId="urn:microsoft.com/office/officeart/2005/8/layout/orgChart1"/>
    <dgm:cxn modelId="{CF071246-4D2F-4C5F-B148-26498AAC4B3E}" type="presParOf" srcId="{0F8F99AF-1D64-4B44-9010-0F7DF3B4A6BA}" destId="{F84D4C65-8ECB-492A-8A8A-806BEFC92520}" srcOrd="0" destOrd="0" presId="urn:microsoft.com/office/officeart/2005/8/layout/orgChart1"/>
    <dgm:cxn modelId="{27048709-3A46-4492-B808-7EDCF730E2F1}" type="presParOf" srcId="{F84D4C65-8ECB-492A-8A8A-806BEFC92520}" destId="{28FB17A8-8433-4BDF-91F1-1E2D56492C2F}" srcOrd="0" destOrd="0" presId="urn:microsoft.com/office/officeart/2005/8/layout/orgChart1"/>
    <dgm:cxn modelId="{7955B620-1551-4756-8C2C-3C2423B47792}" type="presParOf" srcId="{F84D4C65-8ECB-492A-8A8A-806BEFC92520}" destId="{1049FB3E-1402-4F8B-98DB-44E9FBAF49B2}" srcOrd="1" destOrd="0" presId="urn:microsoft.com/office/officeart/2005/8/layout/orgChart1"/>
    <dgm:cxn modelId="{62AF028F-295A-4A2B-9D49-49329860AB32}" type="presParOf" srcId="{0F8F99AF-1D64-4B44-9010-0F7DF3B4A6BA}" destId="{9330C4C2-E175-4066-8844-2FE3ADADDFE1}" srcOrd="1" destOrd="0" presId="urn:microsoft.com/office/officeart/2005/8/layout/orgChart1"/>
    <dgm:cxn modelId="{4F235263-618D-414C-9DC3-CED86D66DE4E}" type="presParOf" srcId="{0F8F99AF-1D64-4B44-9010-0F7DF3B4A6BA}" destId="{0EA7C416-58B9-461D-8793-BBC082D6C65B}" srcOrd="2" destOrd="0" presId="urn:microsoft.com/office/officeart/2005/8/layout/orgChart1"/>
    <dgm:cxn modelId="{BAFF3292-B7E7-43B3-B57F-F1CE9A1DFDBA}" type="presParOf" srcId="{DD0B50FA-47D4-4E9F-8775-823E669C368C}" destId="{0594056D-7595-454C-9465-D1780CA5AA57}" srcOrd="2" destOrd="0" presId="urn:microsoft.com/office/officeart/2005/8/layout/orgChart1"/>
    <dgm:cxn modelId="{0397F0C6-C681-412E-8068-309B1E96C40B}" type="presParOf" srcId="{4955B3AA-5D92-4B92-B947-6E2DB5557141}" destId="{A228199E-7433-40C1-B6FA-7416C80AF35A}" srcOrd="4" destOrd="0" presId="urn:microsoft.com/office/officeart/2005/8/layout/orgChart1"/>
    <dgm:cxn modelId="{4C499683-DAB6-4DDE-B5B7-D9AFCB004FF5}" type="presParOf" srcId="{4955B3AA-5D92-4B92-B947-6E2DB5557141}" destId="{57AA40E9-31AC-4244-9B7D-2FDC73E1B0F6}" srcOrd="5" destOrd="0" presId="urn:microsoft.com/office/officeart/2005/8/layout/orgChart1"/>
    <dgm:cxn modelId="{5C2269F2-2024-4379-A098-EA99DBB054E1}" type="presParOf" srcId="{57AA40E9-31AC-4244-9B7D-2FDC73E1B0F6}" destId="{CC967618-851A-466A-8C30-D4F11B380F0F}" srcOrd="0" destOrd="0" presId="urn:microsoft.com/office/officeart/2005/8/layout/orgChart1"/>
    <dgm:cxn modelId="{746F160C-A3EA-4B92-96F3-D7BF2935DA08}" type="presParOf" srcId="{CC967618-851A-466A-8C30-D4F11B380F0F}" destId="{36070639-C741-4DDD-B223-3729A1B33FB4}" srcOrd="0" destOrd="0" presId="urn:microsoft.com/office/officeart/2005/8/layout/orgChart1"/>
    <dgm:cxn modelId="{E8F50FD2-9A4C-4F8C-9C96-87E534FBFCA9}" type="presParOf" srcId="{CC967618-851A-466A-8C30-D4F11B380F0F}" destId="{3FE404C7-4F25-4888-AC09-0446A5648070}" srcOrd="1" destOrd="0" presId="urn:microsoft.com/office/officeart/2005/8/layout/orgChart1"/>
    <dgm:cxn modelId="{EB23CA46-1D76-4B3F-A9F8-19485759E93C}" type="presParOf" srcId="{57AA40E9-31AC-4244-9B7D-2FDC73E1B0F6}" destId="{E51A22E1-6416-4A01-B3B9-0BF296780A89}" srcOrd="1" destOrd="0" presId="urn:microsoft.com/office/officeart/2005/8/layout/orgChart1"/>
    <dgm:cxn modelId="{5CBD3FA1-58AE-46E6-9678-1F8AC719E123}" type="presParOf" srcId="{E51A22E1-6416-4A01-B3B9-0BF296780A89}" destId="{C5B24F3F-CB68-4374-A7D4-2647B2B1943B}" srcOrd="0" destOrd="0" presId="urn:microsoft.com/office/officeart/2005/8/layout/orgChart1"/>
    <dgm:cxn modelId="{BFC4391F-4FEC-47C0-8314-445CDB1ED4B8}" type="presParOf" srcId="{E51A22E1-6416-4A01-B3B9-0BF296780A89}" destId="{DB961877-AFAD-467B-A68C-A110C96D33AC}" srcOrd="1" destOrd="0" presId="urn:microsoft.com/office/officeart/2005/8/layout/orgChart1"/>
    <dgm:cxn modelId="{F6704D39-0872-4EE7-A159-12E5627ECB8F}" type="presParOf" srcId="{DB961877-AFAD-467B-A68C-A110C96D33AC}" destId="{88521D45-895E-4364-B7FE-E5C5380F1BA6}" srcOrd="0" destOrd="0" presId="urn:microsoft.com/office/officeart/2005/8/layout/orgChart1"/>
    <dgm:cxn modelId="{430C804A-C482-4A30-A212-4A137BD3CB7C}" type="presParOf" srcId="{88521D45-895E-4364-B7FE-E5C5380F1BA6}" destId="{20077A0E-E85A-45CD-BEFA-C55A2A51C6E4}" srcOrd="0" destOrd="0" presId="urn:microsoft.com/office/officeart/2005/8/layout/orgChart1"/>
    <dgm:cxn modelId="{2DE9CB43-9674-4C83-887F-89E9E7F8EE15}" type="presParOf" srcId="{88521D45-895E-4364-B7FE-E5C5380F1BA6}" destId="{AD971DD2-5975-4D56-8F03-7733C830B419}" srcOrd="1" destOrd="0" presId="urn:microsoft.com/office/officeart/2005/8/layout/orgChart1"/>
    <dgm:cxn modelId="{5C69A048-4E8A-4295-BE8B-CDB92460C753}" type="presParOf" srcId="{DB961877-AFAD-467B-A68C-A110C96D33AC}" destId="{CA021AED-3D02-4F8C-BA42-CA7A80D6B511}" srcOrd="1" destOrd="0" presId="urn:microsoft.com/office/officeart/2005/8/layout/orgChart1"/>
    <dgm:cxn modelId="{F1E1A062-E21F-47C9-B5D9-AD38DE0CBA49}" type="presParOf" srcId="{DB961877-AFAD-467B-A68C-A110C96D33AC}" destId="{745303C3-C855-441B-9AF9-3F328209188D}" srcOrd="2" destOrd="0" presId="urn:microsoft.com/office/officeart/2005/8/layout/orgChart1"/>
    <dgm:cxn modelId="{D3FC19A4-A9FA-4166-BB2A-BBCA46F4C164}" type="presParOf" srcId="{E51A22E1-6416-4A01-B3B9-0BF296780A89}" destId="{C6D5FE49-3102-45DA-9351-8C1E414732DE}" srcOrd="2" destOrd="0" presId="urn:microsoft.com/office/officeart/2005/8/layout/orgChart1"/>
    <dgm:cxn modelId="{E61F67FA-5FE5-4A7B-8FFA-F3AB310E2E7D}" type="presParOf" srcId="{E51A22E1-6416-4A01-B3B9-0BF296780A89}" destId="{73735B57-C2F9-4BAB-8277-19EBFE7CD6E3}" srcOrd="3" destOrd="0" presId="urn:microsoft.com/office/officeart/2005/8/layout/orgChart1"/>
    <dgm:cxn modelId="{3696B1FE-F440-4D03-93FF-24A2F011F969}" type="presParOf" srcId="{73735B57-C2F9-4BAB-8277-19EBFE7CD6E3}" destId="{4E896C73-8F3E-459B-A8AF-A9949BB7B464}" srcOrd="0" destOrd="0" presId="urn:microsoft.com/office/officeart/2005/8/layout/orgChart1"/>
    <dgm:cxn modelId="{62E0521C-B99A-42FD-8124-71BF9B80E7F8}" type="presParOf" srcId="{4E896C73-8F3E-459B-A8AF-A9949BB7B464}" destId="{29249665-B05E-4EC3-B1BF-C480A32A24C4}" srcOrd="0" destOrd="0" presId="urn:microsoft.com/office/officeart/2005/8/layout/orgChart1"/>
    <dgm:cxn modelId="{0DD0E6DA-BE79-4EA2-9F4D-FC33572F7DD5}" type="presParOf" srcId="{4E896C73-8F3E-459B-A8AF-A9949BB7B464}" destId="{0E6B92DB-8DE9-433D-A041-8045B581B058}" srcOrd="1" destOrd="0" presId="urn:microsoft.com/office/officeart/2005/8/layout/orgChart1"/>
    <dgm:cxn modelId="{D20E6FB4-517C-46BD-B122-339EC53CCB7F}" type="presParOf" srcId="{73735B57-C2F9-4BAB-8277-19EBFE7CD6E3}" destId="{95864E35-0A6C-4162-BF1A-F6E43C692370}" srcOrd="1" destOrd="0" presId="urn:microsoft.com/office/officeart/2005/8/layout/orgChart1"/>
    <dgm:cxn modelId="{C707E1EA-1D09-4890-BD53-8C9008620AD0}" type="presParOf" srcId="{73735B57-C2F9-4BAB-8277-19EBFE7CD6E3}" destId="{AD6590AD-C10A-4F92-B700-5A9B5E0414E5}" srcOrd="2" destOrd="0" presId="urn:microsoft.com/office/officeart/2005/8/layout/orgChart1"/>
    <dgm:cxn modelId="{2BAA24B9-E375-4E40-8563-018030A4AFE3}" type="presParOf" srcId="{E51A22E1-6416-4A01-B3B9-0BF296780A89}" destId="{44EABAB7-534C-4347-883F-27B984A58AD8}" srcOrd="4" destOrd="0" presId="urn:microsoft.com/office/officeart/2005/8/layout/orgChart1"/>
    <dgm:cxn modelId="{89DE4ED9-3FB7-4F83-AFED-3B06C8B98C4F}" type="presParOf" srcId="{E51A22E1-6416-4A01-B3B9-0BF296780A89}" destId="{3ACBEAA0-3C9D-4C76-A2C3-0FB36E5A008E}" srcOrd="5" destOrd="0" presId="urn:microsoft.com/office/officeart/2005/8/layout/orgChart1"/>
    <dgm:cxn modelId="{EA739F5D-0FE2-4B9B-BCF1-EA2F4766C825}" type="presParOf" srcId="{3ACBEAA0-3C9D-4C76-A2C3-0FB36E5A008E}" destId="{CA440307-A21B-4EAF-AA9C-0521A9EFB411}" srcOrd="0" destOrd="0" presId="urn:microsoft.com/office/officeart/2005/8/layout/orgChart1"/>
    <dgm:cxn modelId="{4F7E4FBB-8000-49C2-903D-029C884231D1}" type="presParOf" srcId="{CA440307-A21B-4EAF-AA9C-0521A9EFB411}" destId="{C30AF043-33DA-41BC-9865-3EA913E8D070}" srcOrd="0" destOrd="0" presId="urn:microsoft.com/office/officeart/2005/8/layout/orgChart1"/>
    <dgm:cxn modelId="{EDEAB342-DEE0-42E1-8E8E-CA9BF8F2E999}" type="presParOf" srcId="{CA440307-A21B-4EAF-AA9C-0521A9EFB411}" destId="{98240353-D3EA-4884-81A8-F8C288BED3E9}" srcOrd="1" destOrd="0" presId="urn:microsoft.com/office/officeart/2005/8/layout/orgChart1"/>
    <dgm:cxn modelId="{A3FBB518-B8A0-476F-A406-4FC279A48981}" type="presParOf" srcId="{3ACBEAA0-3C9D-4C76-A2C3-0FB36E5A008E}" destId="{042AD942-BECD-4601-BADE-155DA1CF1A4A}" srcOrd="1" destOrd="0" presId="urn:microsoft.com/office/officeart/2005/8/layout/orgChart1"/>
    <dgm:cxn modelId="{DA46F69B-5DEB-4E17-A88E-5424CCE9697E}" type="presParOf" srcId="{3ACBEAA0-3C9D-4C76-A2C3-0FB36E5A008E}" destId="{3F29684C-0DAF-42F8-A85E-71A5D831581C}" srcOrd="2" destOrd="0" presId="urn:microsoft.com/office/officeart/2005/8/layout/orgChart1"/>
    <dgm:cxn modelId="{AF08F416-B5A3-49A9-B7C7-ED7410E7C761}" type="presParOf" srcId="{57AA40E9-31AC-4244-9B7D-2FDC73E1B0F6}" destId="{5FB74159-257F-42B7-972B-E24041D7190D}" srcOrd="2" destOrd="0" presId="urn:microsoft.com/office/officeart/2005/8/layout/orgChart1"/>
    <dgm:cxn modelId="{288D6241-04F8-4913-91C3-67C782909B32}" type="presParOf" srcId="{4955B3AA-5D92-4B92-B947-6E2DB5557141}" destId="{95B35492-4267-4E50-9357-4FEC50E4CF25}" srcOrd="6" destOrd="0" presId="urn:microsoft.com/office/officeart/2005/8/layout/orgChart1"/>
    <dgm:cxn modelId="{91463114-671F-4B09-87C7-24BFF6EFD2BF}" type="presParOf" srcId="{4955B3AA-5D92-4B92-B947-6E2DB5557141}" destId="{13248C16-06C1-4326-80F7-EF002A55C33F}" srcOrd="7" destOrd="0" presId="urn:microsoft.com/office/officeart/2005/8/layout/orgChart1"/>
    <dgm:cxn modelId="{E286B905-F6CA-42CB-AB40-AB3B0DD309F4}" type="presParOf" srcId="{13248C16-06C1-4326-80F7-EF002A55C33F}" destId="{DB3DE357-5838-4A4F-93CD-0FCDFE8F185D}" srcOrd="0" destOrd="0" presId="urn:microsoft.com/office/officeart/2005/8/layout/orgChart1"/>
    <dgm:cxn modelId="{4E43C60F-B5ED-4C94-9992-AB369109303D}" type="presParOf" srcId="{DB3DE357-5838-4A4F-93CD-0FCDFE8F185D}" destId="{6676D466-0216-4A7D-9573-1B52CACF93E1}" srcOrd="0" destOrd="0" presId="urn:microsoft.com/office/officeart/2005/8/layout/orgChart1"/>
    <dgm:cxn modelId="{A581ED11-E625-4A8C-973A-12A1DE2D0A3A}" type="presParOf" srcId="{DB3DE357-5838-4A4F-93CD-0FCDFE8F185D}" destId="{28783382-5C55-4390-AD37-CF95E1D21630}" srcOrd="1" destOrd="0" presId="urn:microsoft.com/office/officeart/2005/8/layout/orgChart1"/>
    <dgm:cxn modelId="{AB0C938C-6D88-4EA7-AB8B-312A69C44827}" type="presParOf" srcId="{13248C16-06C1-4326-80F7-EF002A55C33F}" destId="{D9715315-B30C-4797-A32F-88141D0153D2}" srcOrd="1" destOrd="0" presId="urn:microsoft.com/office/officeart/2005/8/layout/orgChart1"/>
    <dgm:cxn modelId="{E09465EC-1CE8-4AC5-A1DF-109224B8DFE7}" type="presParOf" srcId="{D9715315-B30C-4797-A32F-88141D0153D2}" destId="{241AF0F3-ACB1-4F0F-9189-A596E6403082}" srcOrd="0" destOrd="0" presId="urn:microsoft.com/office/officeart/2005/8/layout/orgChart1"/>
    <dgm:cxn modelId="{E185E771-15D0-4930-AD37-34C86C4950A9}" type="presParOf" srcId="{D9715315-B30C-4797-A32F-88141D0153D2}" destId="{CF8E5BB3-9CA3-4D8D-BF10-B7CD594C63FF}" srcOrd="1" destOrd="0" presId="urn:microsoft.com/office/officeart/2005/8/layout/orgChart1"/>
    <dgm:cxn modelId="{2CF7F049-B300-4653-A22D-EB7F96D69545}" type="presParOf" srcId="{CF8E5BB3-9CA3-4D8D-BF10-B7CD594C63FF}" destId="{9087A57D-8E3B-45FC-B972-D4B6680B3737}" srcOrd="0" destOrd="0" presId="urn:microsoft.com/office/officeart/2005/8/layout/orgChart1"/>
    <dgm:cxn modelId="{D701AFE3-51EA-44FC-9EC6-631D1785E8C0}" type="presParOf" srcId="{9087A57D-8E3B-45FC-B972-D4B6680B3737}" destId="{5CED28F6-6125-4AE8-978D-42C1F22A14D6}" srcOrd="0" destOrd="0" presId="urn:microsoft.com/office/officeart/2005/8/layout/orgChart1"/>
    <dgm:cxn modelId="{AE0C481A-FB1A-4524-9C73-2FA9A19F6366}" type="presParOf" srcId="{9087A57D-8E3B-45FC-B972-D4B6680B3737}" destId="{284A12E3-79F8-48CE-AA01-EB75A411EB85}" srcOrd="1" destOrd="0" presId="urn:microsoft.com/office/officeart/2005/8/layout/orgChart1"/>
    <dgm:cxn modelId="{E45B826A-6F7C-40F9-8221-9C5996EF4283}" type="presParOf" srcId="{CF8E5BB3-9CA3-4D8D-BF10-B7CD594C63FF}" destId="{3F9AEA96-1F74-4508-9D6D-6B7D58B4F9FB}" srcOrd="1" destOrd="0" presId="urn:microsoft.com/office/officeart/2005/8/layout/orgChart1"/>
    <dgm:cxn modelId="{EF4E46D6-7B1B-4C28-B45E-2CD7519A0ECE}" type="presParOf" srcId="{CF8E5BB3-9CA3-4D8D-BF10-B7CD594C63FF}" destId="{88AF4ED9-6F71-479B-B712-1F176D902348}" srcOrd="2" destOrd="0" presId="urn:microsoft.com/office/officeart/2005/8/layout/orgChart1"/>
    <dgm:cxn modelId="{ED9FBDBF-FC83-4123-9650-EC80F00A6A58}" type="presParOf" srcId="{D9715315-B30C-4797-A32F-88141D0153D2}" destId="{765E689B-CBC1-4DDD-9270-38B061ED36F9}" srcOrd="2" destOrd="0" presId="urn:microsoft.com/office/officeart/2005/8/layout/orgChart1"/>
    <dgm:cxn modelId="{B808DC94-FD49-4FBB-8F1D-D2258A1F8F1F}" type="presParOf" srcId="{D9715315-B30C-4797-A32F-88141D0153D2}" destId="{7B6A38CE-09EC-48CF-BA0A-0FF4DA5620DA}" srcOrd="3" destOrd="0" presId="urn:microsoft.com/office/officeart/2005/8/layout/orgChart1"/>
    <dgm:cxn modelId="{29CD7ECE-1924-4E0C-A79A-492270F074F6}" type="presParOf" srcId="{7B6A38CE-09EC-48CF-BA0A-0FF4DA5620DA}" destId="{A16D3CC5-47EA-4C97-A47A-410A70590E6D}" srcOrd="0" destOrd="0" presId="urn:microsoft.com/office/officeart/2005/8/layout/orgChart1"/>
    <dgm:cxn modelId="{F5DD9DE7-4344-4A8E-8FE0-D041029FB6A7}" type="presParOf" srcId="{A16D3CC5-47EA-4C97-A47A-410A70590E6D}" destId="{EC7B8C6E-4B86-4F45-A0C0-2C004940BAC3}" srcOrd="0" destOrd="0" presId="urn:microsoft.com/office/officeart/2005/8/layout/orgChart1"/>
    <dgm:cxn modelId="{1CE21918-A5FE-498C-B8F3-CF37B6FA3022}" type="presParOf" srcId="{A16D3CC5-47EA-4C97-A47A-410A70590E6D}" destId="{24C5525B-A54B-4E91-B95A-BF43AF79E706}" srcOrd="1" destOrd="0" presId="urn:microsoft.com/office/officeart/2005/8/layout/orgChart1"/>
    <dgm:cxn modelId="{F51C7F23-B88B-4B9E-8C93-92F5A49370A4}" type="presParOf" srcId="{7B6A38CE-09EC-48CF-BA0A-0FF4DA5620DA}" destId="{A7729F2B-A07E-42A2-848B-3F6F48D440F5}" srcOrd="1" destOrd="0" presId="urn:microsoft.com/office/officeart/2005/8/layout/orgChart1"/>
    <dgm:cxn modelId="{5003C0E5-F211-43DB-8EDF-4F9522BDAC83}" type="presParOf" srcId="{7B6A38CE-09EC-48CF-BA0A-0FF4DA5620DA}" destId="{713D14C8-0092-46C8-A984-929F63EC6748}" srcOrd="2" destOrd="0" presId="urn:microsoft.com/office/officeart/2005/8/layout/orgChart1"/>
    <dgm:cxn modelId="{481C7BB1-CAAC-4290-BE11-58E750074543}" type="presParOf" srcId="{D9715315-B30C-4797-A32F-88141D0153D2}" destId="{128D17FF-3178-42DC-AC64-4311D003EBCE}" srcOrd="4" destOrd="0" presId="urn:microsoft.com/office/officeart/2005/8/layout/orgChart1"/>
    <dgm:cxn modelId="{02B4BD43-0287-47AD-958F-93F2F0BD0BD4}" type="presParOf" srcId="{D9715315-B30C-4797-A32F-88141D0153D2}" destId="{2C9AE331-19C2-40BC-8305-CE9F582FA3FE}" srcOrd="5" destOrd="0" presId="urn:microsoft.com/office/officeart/2005/8/layout/orgChart1"/>
    <dgm:cxn modelId="{1B07AB07-480E-46F5-9E7A-0EAA511350B5}" type="presParOf" srcId="{2C9AE331-19C2-40BC-8305-CE9F582FA3FE}" destId="{6D9000AD-75FB-414D-BDA1-DBB532C370E5}" srcOrd="0" destOrd="0" presId="urn:microsoft.com/office/officeart/2005/8/layout/orgChart1"/>
    <dgm:cxn modelId="{ADF334D0-6AFD-4461-9511-9E00296A0930}" type="presParOf" srcId="{6D9000AD-75FB-414D-BDA1-DBB532C370E5}" destId="{254AD5D9-3A34-4962-BEE9-B87FBDBAE697}" srcOrd="0" destOrd="0" presId="urn:microsoft.com/office/officeart/2005/8/layout/orgChart1"/>
    <dgm:cxn modelId="{E91E1380-AFF0-4BBE-AD25-DAADC82D1143}" type="presParOf" srcId="{6D9000AD-75FB-414D-BDA1-DBB532C370E5}" destId="{1DB4878F-3C01-43FC-85A0-D64D1CD467B5}" srcOrd="1" destOrd="0" presId="urn:microsoft.com/office/officeart/2005/8/layout/orgChart1"/>
    <dgm:cxn modelId="{0CE7BBE7-D7F0-48ED-A221-7E8928B3F948}" type="presParOf" srcId="{2C9AE331-19C2-40BC-8305-CE9F582FA3FE}" destId="{BE373B4A-E331-4A80-9536-DF49450A1E0D}" srcOrd="1" destOrd="0" presId="urn:microsoft.com/office/officeart/2005/8/layout/orgChart1"/>
    <dgm:cxn modelId="{09A7BBF1-A0BE-4CA7-A53E-9E5C1D211BE7}" type="presParOf" srcId="{2C9AE331-19C2-40BC-8305-CE9F582FA3FE}" destId="{D3741003-BA59-432F-BE29-5BA5D8CE9D1F}" srcOrd="2" destOrd="0" presId="urn:microsoft.com/office/officeart/2005/8/layout/orgChart1"/>
    <dgm:cxn modelId="{1D0E61D9-6A52-4241-9E0D-F6489EE870D9}" type="presParOf" srcId="{13248C16-06C1-4326-80F7-EF002A55C33F}" destId="{1F441783-F3ED-498F-8806-F3086291BE70}" srcOrd="2" destOrd="0" presId="urn:microsoft.com/office/officeart/2005/8/layout/orgChart1"/>
    <dgm:cxn modelId="{F780839F-62E6-44C6-93F9-685968FE1172}" type="presParOf" srcId="{4955B3AA-5D92-4B92-B947-6E2DB5557141}" destId="{111BAD2D-8853-42D4-9EE2-DDEF7A2BA7D4}" srcOrd="8" destOrd="0" presId="urn:microsoft.com/office/officeart/2005/8/layout/orgChart1"/>
    <dgm:cxn modelId="{6D129203-76F6-461D-9922-C92C05EA8F87}" type="presParOf" srcId="{4955B3AA-5D92-4B92-B947-6E2DB5557141}" destId="{CC18C9B6-669A-42D3-BB2D-66D1C4E7B931}" srcOrd="9" destOrd="0" presId="urn:microsoft.com/office/officeart/2005/8/layout/orgChart1"/>
    <dgm:cxn modelId="{E9A8710C-573C-4F7C-9A23-96F3DA6FFDBA}" type="presParOf" srcId="{CC18C9B6-669A-42D3-BB2D-66D1C4E7B931}" destId="{45F73CE7-0B5A-4507-86C4-054EC4535792}" srcOrd="0" destOrd="0" presId="urn:microsoft.com/office/officeart/2005/8/layout/orgChart1"/>
    <dgm:cxn modelId="{7C19316B-2C96-4033-BF4D-CCB25CA1BD4C}" type="presParOf" srcId="{45F73CE7-0B5A-4507-86C4-054EC4535792}" destId="{3EFECB1D-7BD1-4145-93F7-4AC7570421B7}" srcOrd="0" destOrd="0" presId="urn:microsoft.com/office/officeart/2005/8/layout/orgChart1"/>
    <dgm:cxn modelId="{9CB26D5A-8D67-454A-AA50-4C703C5FC79C}" type="presParOf" srcId="{45F73CE7-0B5A-4507-86C4-054EC4535792}" destId="{42AA959C-1DE4-4E2E-8826-3B805A493332}" srcOrd="1" destOrd="0" presId="urn:microsoft.com/office/officeart/2005/8/layout/orgChart1"/>
    <dgm:cxn modelId="{59EB54E9-D778-44F1-920C-C41C9981344C}" type="presParOf" srcId="{CC18C9B6-669A-42D3-BB2D-66D1C4E7B931}" destId="{FCFAD3F1-CDA9-47C3-A3C4-C46764D02060}" srcOrd="1" destOrd="0" presId="urn:microsoft.com/office/officeart/2005/8/layout/orgChart1"/>
    <dgm:cxn modelId="{1A3185F1-E4D3-4FB0-89A3-AEC6CDDBA1D5}" type="presParOf" srcId="{FCFAD3F1-CDA9-47C3-A3C4-C46764D02060}" destId="{BB114D2E-24C6-4529-87E3-EF26883561E8}" srcOrd="0" destOrd="0" presId="urn:microsoft.com/office/officeart/2005/8/layout/orgChart1"/>
    <dgm:cxn modelId="{50C8A73A-6D3D-40F8-BFAA-F37680391F89}" type="presParOf" srcId="{FCFAD3F1-CDA9-47C3-A3C4-C46764D02060}" destId="{678AFB6D-E36A-433C-8FCF-1E4FD01C6706}" srcOrd="1" destOrd="0" presId="urn:microsoft.com/office/officeart/2005/8/layout/orgChart1"/>
    <dgm:cxn modelId="{CDDDDFD7-CE3E-4C5A-880A-69A85140F378}" type="presParOf" srcId="{678AFB6D-E36A-433C-8FCF-1E4FD01C6706}" destId="{4A75811C-147E-488A-B78D-196D3C279367}" srcOrd="0" destOrd="0" presId="urn:microsoft.com/office/officeart/2005/8/layout/orgChart1"/>
    <dgm:cxn modelId="{EE3921E2-DBC2-4843-81EB-48B3DD1BFFEB}" type="presParOf" srcId="{4A75811C-147E-488A-B78D-196D3C279367}" destId="{90D3337C-6FE3-49DB-8D2F-515A6A08E15E}" srcOrd="0" destOrd="0" presId="urn:microsoft.com/office/officeart/2005/8/layout/orgChart1"/>
    <dgm:cxn modelId="{DE22600F-593A-4B7F-A84C-759331FF2847}" type="presParOf" srcId="{4A75811C-147E-488A-B78D-196D3C279367}" destId="{A1CE3309-4206-4BBD-9CFA-908EF9D93E78}" srcOrd="1" destOrd="0" presId="urn:microsoft.com/office/officeart/2005/8/layout/orgChart1"/>
    <dgm:cxn modelId="{8C5FE601-5D3E-4A8C-9849-FD39FD9422AF}" type="presParOf" srcId="{678AFB6D-E36A-433C-8FCF-1E4FD01C6706}" destId="{23A4AB62-870B-46A7-8011-6CBF32A66247}" srcOrd="1" destOrd="0" presId="urn:microsoft.com/office/officeart/2005/8/layout/orgChart1"/>
    <dgm:cxn modelId="{925E771F-6BDB-44B7-B895-952B28189E02}" type="presParOf" srcId="{678AFB6D-E36A-433C-8FCF-1E4FD01C6706}" destId="{C86D6356-1434-4BC4-82C0-2366E2C049E5}" srcOrd="2" destOrd="0" presId="urn:microsoft.com/office/officeart/2005/8/layout/orgChart1"/>
    <dgm:cxn modelId="{6A0AFF5D-6D04-4A21-900E-D0B236E5F132}" type="presParOf" srcId="{FCFAD3F1-CDA9-47C3-A3C4-C46764D02060}" destId="{8FA917A0-7062-4433-AA24-7528C72FF7B6}" srcOrd="2" destOrd="0" presId="urn:microsoft.com/office/officeart/2005/8/layout/orgChart1"/>
    <dgm:cxn modelId="{9D601383-03B8-424E-99D7-71C6E7E0F918}" type="presParOf" srcId="{FCFAD3F1-CDA9-47C3-A3C4-C46764D02060}" destId="{2B3BE4AE-FB85-4311-8F53-44BB79E5B278}" srcOrd="3" destOrd="0" presId="urn:microsoft.com/office/officeart/2005/8/layout/orgChart1"/>
    <dgm:cxn modelId="{AB5F48D5-5EB8-430C-9A75-7B0FBBFD2A59}" type="presParOf" srcId="{2B3BE4AE-FB85-4311-8F53-44BB79E5B278}" destId="{CEE6193D-EC70-4994-AB15-1CD518550B8E}" srcOrd="0" destOrd="0" presId="urn:microsoft.com/office/officeart/2005/8/layout/orgChart1"/>
    <dgm:cxn modelId="{D4868B48-83C6-4DD6-8F62-7F594DDCE060}" type="presParOf" srcId="{CEE6193D-EC70-4994-AB15-1CD518550B8E}" destId="{C53EB7F4-DE1B-41E0-951B-55D137A063D3}" srcOrd="0" destOrd="0" presId="urn:microsoft.com/office/officeart/2005/8/layout/orgChart1"/>
    <dgm:cxn modelId="{E47C4CF6-E609-4A79-BA40-08D82910CA57}" type="presParOf" srcId="{CEE6193D-EC70-4994-AB15-1CD518550B8E}" destId="{4C6C14AE-B08B-4576-8EDF-1EF7607AF012}" srcOrd="1" destOrd="0" presId="urn:microsoft.com/office/officeart/2005/8/layout/orgChart1"/>
    <dgm:cxn modelId="{A612F156-8E62-47E3-9240-CBA19AC5AEF8}" type="presParOf" srcId="{2B3BE4AE-FB85-4311-8F53-44BB79E5B278}" destId="{0C1DF663-430D-4D2E-B517-5BE756852A2A}" srcOrd="1" destOrd="0" presId="urn:microsoft.com/office/officeart/2005/8/layout/orgChart1"/>
    <dgm:cxn modelId="{D92D6D6C-F924-4032-9A97-E982AD63B594}" type="presParOf" srcId="{2B3BE4AE-FB85-4311-8F53-44BB79E5B278}" destId="{ACD74968-45EC-42FC-8435-974BE1FE9A5D}" srcOrd="2" destOrd="0" presId="urn:microsoft.com/office/officeart/2005/8/layout/orgChart1"/>
    <dgm:cxn modelId="{13AD408F-6A0D-4276-9900-4DAAC50BA679}" type="presParOf" srcId="{FCFAD3F1-CDA9-47C3-A3C4-C46764D02060}" destId="{B37773C8-4C35-40DE-9974-885987213316}" srcOrd="4" destOrd="0" presId="urn:microsoft.com/office/officeart/2005/8/layout/orgChart1"/>
    <dgm:cxn modelId="{5DAC4BA9-28FE-49EB-85E9-B8382D4A264B}" type="presParOf" srcId="{FCFAD3F1-CDA9-47C3-A3C4-C46764D02060}" destId="{3CE5789A-7B1C-4EFF-AF5A-830DA76760D4}" srcOrd="5" destOrd="0" presId="urn:microsoft.com/office/officeart/2005/8/layout/orgChart1"/>
    <dgm:cxn modelId="{83DAE909-B92A-4D94-8F2E-3BB33F9E361C}" type="presParOf" srcId="{3CE5789A-7B1C-4EFF-AF5A-830DA76760D4}" destId="{88D57194-7E07-49C3-B82F-817105FA570E}" srcOrd="0" destOrd="0" presId="urn:microsoft.com/office/officeart/2005/8/layout/orgChart1"/>
    <dgm:cxn modelId="{B2C56274-5836-45CB-A865-A822808D42FA}" type="presParOf" srcId="{88D57194-7E07-49C3-B82F-817105FA570E}" destId="{332CF831-2BFC-41C7-969F-699D4C5BC712}" srcOrd="0" destOrd="0" presId="urn:microsoft.com/office/officeart/2005/8/layout/orgChart1"/>
    <dgm:cxn modelId="{7090DEEB-8F9B-4EAB-BBC8-30755379B5E3}" type="presParOf" srcId="{88D57194-7E07-49C3-B82F-817105FA570E}" destId="{223F8C2B-4DA6-4390-A3A7-F1CCCDDE054F}" srcOrd="1" destOrd="0" presId="urn:microsoft.com/office/officeart/2005/8/layout/orgChart1"/>
    <dgm:cxn modelId="{B1D21D7C-63B3-4E25-87F7-BDDBCC349B36}" type="presParOf" srcId="{3CE5789A-7B1C-4EFF-AF5A-830DA76760D4}" destId="{963E1D5F-7CFA-4E8D-83F6-53CA87580B45}" srcOrd="1" destOrd="0" presId="urn:microsoft.com/office/officeart/2005/8/layout/orgChart1"/>
    <dgm:cxn modelId="{44E08292-D297-4252-8579-8DF754D5C8FD}" type="presParOf" srcId="{3CE5789A-7B1C-4EFF-AF5A-830DA76760D4}" destId="{8A11432E-804B-42DE-B49B-CD2A501470EE}" srcOrd="2" destOrd="0" presId="urn:microsoft.com/office/officeart/2005/8/layout/orgChart1"/>
    <dgm:cxn modelId="{74A3CBC4-5D36-40B0-94E3-FD8DDDB7E2BA}" type="presParOf" srcId="{FCFAD3F1-CDA9-47C3-A3C4-C46764D02060}" destId="{04C97A7D-1D50-496A-A494-4AD9F19B11C5}" srcOrd="6" destOrd="0" presId="urn:microsoft.com/office/officeart/2005/8/layout/orgChart1"/>
    <dgm:cxn modelId="{05E90031-4D89-45DB-AFAC-0777C2403AA0}" type="presParOf" srcId="{FCFAD3F1-CDA9-47C3-A3C4-C46764D02060}" destId="{A0464016-877D-426F-9D8B-FD762E58BF8E}" srcOrd="7" destOrd="0" presId="urn:microsoft.com/office/officeart/2005/8/layout/orgChart1"/>
    <dgm:cxn modelId="{6EF5F9E8-5EE3-4A98-B333-9F8FF09C9708}" type="presParOf" srcId="{A0464016-877D-426F-9D8B-FD762E58BF8E}" destId="{B66ECF4E-0318-4530-BBF1-D7445F5D3AE1}" srcOrd="0" destOrd="0" presId="urn:microsoft.com/office/officeart/2005/8/layout/orgChart1"/>
    <dgm:cxn modelId="{6B2DDA51-8775-49F4-A2DD-52C5DDE9CB7C}" type="presParOf" srcId="{B66ECF4E-0318-4530-BBF1-D7445F5D3AE1}" destId="{310782AA-8FEA-40BD-BB85-5E4B973313FB}" srcOrd="0" destOrd="0" presId="urn:microsoft.com/office/officeart/2005/8/layout/orgChart1"/>
    <dgm:cxn modelId="{1DD093F4-3D2A-4DE6-AAD1-8B4141949DBC}" type="presParOf" srcId="{B66ECF4E-0318-4530-BBF1-D7445F5D3AE1}" destId="{BE2DE85B-022E-4BA6-9A9B-5DF6B01A17F5}" srcOrd="1" destOrd="0" presId="urn:microsoft.com/office/officeart/2005/8/layout/orgChart1"/>
    <dgm:cxn modelId="{5436A8F7-8809-4373-A4D1-5531DB8F0E9A}" type="presParOf" srcId="{A0464016-877D-426F-9D8B-FD762E58BF8E}" destId="{C3F99265-86FF-4ACF-A82D-C38147DB3E26}" srcOrd="1" destOrd="0" presId="urn:microsoft.com/office/officeart/2005/8/layout/orgChart1"/>
    <dgm:cxn modelId="{B2B2A4E9-0E5A-4E63-AFE0-9F1CD5E264EC}" type="presParOf" srcId="{A0464016-877D-426F-9D8B-FD762E58BF8E}" destId="{8ECB32F5-2DD1-4B89-9376-DACD984CEA00}" srcOrd="2" destOrd="0" presId="urn:microsoft.com/office/officeart/2005/8/layout/orgChart1"/>
    <dgm:cxn modelId="{A49C1224-395A-448C-AA86-2FE8D8154C60}" type="presParOf" srcId="{CC18C9B6-669A-42D3-BB2D-66D1C4E7B931}" destId="{869E7E64-043A-483C-825B-876518E363BE}" srcOrd="2" destOrd="0" presId="urn:microsoft.com/office/officeart/2005/8/layout/orgChart1"/>
    <dgm:cxn modelId="{A18A0032-B636-4F78-8565-14270B72ED3C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814BCF6B-446A-4676-BB4D-502E0AB16B58}" type="presOf" srcId="{0B8EBEFF-D192-49F8-A184-6E9A91602198}" destId="{7ECF1648-B01B-4C34-B9FE-B80168D97FE9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A28B152B-F61F-449F-BF90-1C3022F26F7A}" type="presOf" srcId="{7CBDA416-152F-4304-9329-FE773AAB3C70}" destId="{223F8C2B-4DA6-4390-A3A7-F1CCCDDE054F}" srcOrd="1" destOrd="0" presId="urn:microsoft.com/office/officeart/2005/8/layout/orgChart1"/>
    <dgm:cxn modelId="{B9BFD59B-2FB7-4B0F-BF27-A5D11F0304E1}" type="presOf" srcId="{F75DAFDC-340D-4AF3-9980-866700F04255}" destId="{254AD5D9-3A34-4962-BEE9-B87FBDBAE697}" srcOrd="0" destOrd="0" presId="urn:microsoft.com/office/officeart/2005/8/layout/orgChart1"/>
    <dgm:cxn modelId="{38EF0156-F034-4452-B11A-D31798AEBCC7}" type="presOf" srcId="{8093103D-8290-43FB-9834-2ED2E1AE1D24}" destId="{C90DC3B6-88EA-4183-A7E5-53D754C7AA55}" srcOrd="0" destOrd="0" presId="urn:microsoft.com/office/officeart/2005/8/layout/orgChart1"/>
    <dgm:cxn modelId="{470D615A-C49F-4B7B-B9CF-614AB35DE579}" type="presOf" srcId="{55E21151-F57C-4316-BB41-CC1A5B0696F9}" destId="{F7D15C1A-933D-4E1F-B1A5-A6C32C99932A}" srcOrd="0" destOrd="0" presId="urn:microsoft.com/office/officeart/2005/8/layout/orgChart1"/>
    <dgm:cxn modelId="{5AD24C86-CB18-4FBA-9202-1AE719414C15}" type="presOf" srcId="{7BE369B5-D47A-400D-AE54-9E35936B8868}" destId="{29249665-B05E-4EC3-B1BF-C480A32A24C4}" srcOrd="0" destOrd="0" presId="urn:microsoft.com/office/officeart/2005/8/layout/orgChart1"/>
    <dgm:cxn modelId="{3778017E-BC8E-4A03-B997-C909C28835EF}" type="presOf" srcId="{8A45A25B-7873-474E-B34D-EA238EA0CA3C}" destId="{24C5525B-A54B-4E91-B95A-BF43AF79E706}" srcOrd="1" destOrd="0" presId="urn:microsoft.com/office/officeart/2005/8/layout/orgChart1"/>
    <dgm:cxn modelId="{AE3B79C3-403A-47DF-ABA5-A27E30582467}" type="presOf" srcId="{F1E6136C-7407-4DB0-81B3-8990DE1FE4A7}" destId="{9C6313B4-2255-484C-AD64-E67505523508}" srcOrd="0" destOrd="0" presId="urn:microsoft.com/office/officeart/2005/8/layout/orgChart1"/>
    <dgm:cxn modelId="{D9DD72E6-AABA-4C80-9BC8-2249556A2C48}" type="presOf" srcId="{4FBF40D0-D341-4CCD-8BFA-CF0387C6541F}" destId="{42AA959C-1DE4-4E2E-8826-3B805A493332}" srcOrd="1" destOrd="0" presId="urn:microsoft.com/office/officeart/2005/8/layout/orgChart1"/>
    <dgm:cxn modelId="{FD507E9C-CAB3-41A4-AB6C-B7AAD645BDC4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2A60BE0-3B05-4364-902E-95247B7A5AD3}" type="presOf" srcId="{A318F761-D3C9-4B6F-AD0C-0A9350A8F9DE}" destId="{C5B24F3F-CB68-4374-A7D4-2647B2B1943B}" srcOrd="0" destOrd="0" presId="urn:microsoft.com/office/officeart/2005/8/layout/orgChart1"/>
    <dgm:cxn modelId="{CBF24B2E-D31D-4B2C-AEE7-C29A4F78E1DB}" type="presOf" srcId="{4C8F0897-52B2-4D91-8154-C73A0E2087A5}" destId="{98240353-D3EA-4884-81A8-F8C288BED3E9}" srcOrd="1" destOrd="0" presId="urn:microsoft.com/office/officeart/2005/8/layout/orgChart1"/>
    <dgm:cxn modelId="{66099357-57AE-4941-B8F2-7DB30EF89B7A}" type="presOf" srcId="{BD3CB807-E81C-44A7-A291-659BCA008D59}" destId="{AD971DD2-5975-4D56-8F03-7733C830B41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F691581-D1A4-46B8-AF0C-3C32E1CCA4F7}" type="presOf" srcId="{2F2CA06C-8412-4437-BF82-C342B42D829F}" destId="{C53EB7F4-DE1B-41E0-951B-55D137A063D3}" srcOrd="0" destOrd="0" presId="urn:microsoft.com/office/officeart/2005/8/layout/orgChart1"/>
    <dgm:cxn modelId="{8B120246-5900-491E-AA60-D90E734383C2}" type="presOf" srcId="{6069A12D-F9F3-43BF-B49E-2088F4542AAC}" destId="{32072824-D157-4EC5-B076-38C8403FECD7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677629C-3324-4A2C-9351-EF7002B6BEDA}" type="presOf" srcId="{4FBF40D0-D341-4CCD-8BFA-CF0387C6541F}" destId="{3EFECB1D-7BD1-4145-93F7-4AC7570421B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B7E719E-8163-4CC4-AE70-07D9B4606BCA}" type="presOf" srcId="{5F12E156-6AB6-4732-AF1F-51C73AA410B5}" destId="{A9C08FA6-3AC7-4E22-8A80-28E61F002B82}" srcOrd="0" destOrd="0" presId="urn:microsoft.com/office/officeart/2005/8/layout/orgChart1"/>
    <dgm:cxn modelId="{6996FDCE-B957-4E33-B18C-6F56AC6C95F9}" type="presOf" srcId="{35B75D6D-5C17-417A-B081-173D8763C106}" destId="{A1CE3309-4206-4BBD-9CFA-908EF9D93E78}" srcOrd="1" destOrd="0" presId="urn:microsoft.com/office/officeart/2005/8/layout/orgChart1"/>
    <dgm:cxn modelId="{1C438C70-D1C2-435A-8424-B14C4433B2BA}" type="presOf" srcId="{9456E3D0-A205-4C0A-86EB-286BB97661A6}" destId="{64F8C2B5-5385-45FC-8130-BB7C809BDF62}" srcOrd="0" destOrd="0" presId="urn:microsoft.com/office/officeart/2005/8/layout/orgChart1"/>
    <dgm:cxn modelId="{104763BD-CA72-40A3-B35A-AFD19412D8F9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291957-BFDE-44FC-B716-855B24CE3AD6}" type="presOf" srcId="{F75DAFDC-340D-4AF3-9980-866700F04255}" destId="{1DB4878F-3C01-43FC-85A0-D64D1CD467B5}" srcOrd="1" destOrd="0" presId="urn:microsoft.com/office/officeart/2005/8/layout/orgChart1"/>
    <dgm:cxn modelId="{959E6350-C3A3-49BC-9F8F-EE8B2861FB4C}" type="presOf" srcId="{2F2CA06C-8412-4437-BF82-C342B42D829F}" destId="{4C6C14AE-B08B-4576-8EDF-1EF7607AF012}" srcOrd="1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0CB9D0B-0BD9-4656-A6F6-C9FB0E8191CE}" type="presOf" srcId="{FC0F869B-CA38-4C22-B137-737F2630F8A8}" destId="{2F0A2B5F-8ADF-477D-976B-BAD4243989EC}" srcOrd="0" destOrd="0" presId="urn:microsoft.com/office/officeart/2005/8/layout/orgChart1"/>
    <dgm:cxn modelId="{87A883C7-51FF-4749-B36F-D1ECCA725BE2}" type="presOf" srcId="{ECE5214F-1B30-4576-A6E4-3422AAD714EF}" destId="{A680589F-C5DF-409C-BEA4-15168C4DADEB}" srcOrd="0" destOrd="0" presId="urn:microsoft.com/office/officeart/2005/8/layout/orgChart1"/>
    <dgm:cxn modelId="{E9844C2E-18CD-4C02-A7A9-A5F86DD935D3}" type="presOf" srcId="{96729750-0254-49CC-8DB9-AEF0A07510CD}" destId="{EDD4C86D-F8EB-4971-B9F8-A28ADC628E0D}" srcOrd="1" destOrd="0" presId="urn:microsoft.com/office/officeart/2005/8/layout/orgChart1"/>
    <dgm:cxn modelId="{381ADCB0-5FFB-497E-99E7-73C820F997CF}" type="presOf" srcId="{6069A12D-F9F3-43BF-B49E-2088F4542AAC}" destId="{F30AC884-6875-4024-9543-A6A3D28386D5}" srcOrd="1" destOrd="0" presId="urn:microsoft.com/office/officeart/2005/8/layout/orgChart1"/>
    <dgm:cxn modelId="{D7BF33AA-76F1-410A-A21F-B5AF18859C9C}" type="presOf" srcId="{BC16C3CB-2707-48C5-8BAD-B89B68D0B764}" destId="{8FA917A0-7062-4433-AA24-7528C72FF7B6}" srcOrd="0" destOrd="0" presId="urn:microsoft.com/office/officeart/2005/8/layout/orgChart1"/>
    <dgm:cxn modelId="{F4CA38F2-30C7-4C2A-85B0-3B8EB164C1C6}" type="presOf" srcId="{B9C048B8-1553-4947-B9B2-698C17BA02C2}" destId="{5CED28F6-6125-4AE8-978D-42C1F22A14D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2B305A9D-8809-4684-BE22-CF570C8BF687}" type="presOf" srcId="{33B39909-6838-4A07-811E-E04E931F0F04}" destId="{128D17FF-3178-42DC-AC64-4311D003EBCE}" srcOrd="0" destOrd="0" presId="urn:microsoft.com/office/officeart/2005/8/layout/orgChart1"/>
    <dgm:cxn modelId="{1BB81B82-EB60-4B40-BF88-C7AE0F3ECDBB}" type="presOf" srcId="{B8015A52-42BB-48E2-9BB8-296F029FE6CC}" destId="{3FE404C7-4F25-4888-AC09-0446A5648070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246619C1-BD79-4844-98AC-247A5C8B6624}" type="presOf" srcId="{167661F0-628C-48BA-90EB-C2351285D2E4}" destId="{310782AA-8FEA-40BD-BB85-5E4B973313FB}" srcOrd="0" destOrd="0" presId="urn:microsoft.com/office/officeart/2005/8/layout/orgChart1"/>
    <dgm:cxn modelId="{B58ABA28-4BA3-49D9-93E1-6AFC41CC0B0F}" type="presOf" srcId="{654E5381-F8A6-4690-88F2-55E0FF25B93B}" destId="{26C66237-5683-4FED-802C-4F22DC9E761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33173D56-3C0B-4136-96DF-F685BD7A028C}" type="presOf" srcId="{B8015A52-42BB-48E2-9BB8-296F029FE6CC}" destId="{36070639-C741-4DDD-B223-3729A1B33FB4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73507A27-A462-42AE-982E-25A42A70B6D9}" type="presOf" srcId="{685754D9-01B3-417C-81D8-75C6946479F1}" destId="{1049FB3E-1402-4F8B-98DB-44E9FBAF49B2}" srcOrd="1" destOrd="0" presId="urn:microsoft.com/office/officeart/2005/8/layout/orgChart1"/>
    <dgm:cxn modelId="{56829DF4-1B0F-4030-8AA2-DF9D6E4F76D7}" type="presOf" srcId="{48F99216-FAA8-4F2C-8E66-CE84785EF961}" destId="{AE549ACC-B49E-4BDC-9BA0-689318BA6A30}" srcOrd="0" destOrd="0" presId="urn:microsoft.com/office/officeart/2005/8/layout/orgChart1"/>
    <dgm:cxn modelId="{F5500FF8-A11D-4D98-97E2-E8E75D99A26E}" type="presOf" srcId="{C0F27198-5E62-4F15-8CC5-51675AD1BA66}" destId="{51F9E7F6-2134-47F8-97D3-7D344DF8F492}" srcOrd="0" destOrd="0" presId="urn:microsoft.com/office/officeart/2005/8/layout/orgChart1"/>
    <dgm:cxn modelId="{D9BDAF88-2B7F-4B15-9E9A-487DFBBF764E}" type="presOf" srcId="{8082107C-AD02-4D9C-9A95-0C4E6E781D92}" destId="{54AF7181-3FD1-4226-9BA7-6B397F88528C}" srcOrd="0" destOrd="0" presId="urn:microsoft.com/office/officeart/2005/8/layout/orgChart1"/>
    <dgm:cxn modelId="{4144435E-960D-4FA2-B435-97B73D7442F4}" type="presOf" srcId="{9EBF69FB-619E-4AE9-8B54-A1B100FE9651}" destId="{F2681725-1120-4945-BE12-B2DA6E7821F4}" srcOrd="1" destOrd="0" presId="urn:microsoft.com/office/officeart/2005/8/layout/orgChart1"/>
    <dgm:cxn modelId="{39B672AF-A28B-4610-AC0F-711BB45A57F5}" type="presOf" srcId="{90F030F4-9DAD-45C2-92F3-0F0C47A197C8}" destId="{2C7120AB-74AC-44FC-87EF-43CC40ABA480}" srcOrd="1" destOrd="0" presId="urn:microsoft.com/office/officeart/2005/8/layout/orgChart1"/>
    <dgm:cxn modelId="{A12152F3-93CA-4F18-A68B-9404F0611F97}" type="presOf" srcId="{5F12E156-6AB6-4732-AF1F-51C73AA410B5}" destId="{B9299005-22D0-438E-8C2A-6D271BF12E65}" srcOrd="1" destOrd="0" presId="urn:microsoft.com/office/officeart/2005/8/layout/orgChart1"/>
    <dgm:cxn modelId="{24E4E660-BCCF-490A-8267-F5C657A899FA}" type="presOf" srcId="{BD3CB807-E81C-44A7-A291-659BCA008D59}" destId="{20077A0E-E85A-45CD-BEFA-C55A2A51C6E4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A243A8D-5B31-4166-998B-8E6AD231963B}" type="presOf" srcId="{8A45A25B-7873-474E-B34D-EA238EA0CA3C}" destId="{EC7B8C6E-4B86-4F45-A0C0-2C004940BAC3}" srcOrd="0" destOrd="0" presId="urn:microsoft.com/office/officeart/2005/8/layout/orgChart1"/>
    <dgm:cxn modelId="{A445BF44-EE3C-498D-8C74-F73023B2C1F5}" type="presOf" srcId="{167661F0-628C-48BA-90EB-C2351285D2E4}" destId="{BE2DE85B-022E-4BA6-9A9B-5DF6B01A17F5}" srcOrd="1" destOrd="0" presId="urn:microsoft.com/office/officeart/2005/8/layout/orgChart1"/>
    <dgm:cxn modelId="{3ED27B72-F81C-4FC2-A72E-A731966B2D73}" type="presOf" srcId="{96729750-0254-49CC-8DB9-AEF0A07510CD}" destId="{9F31BEDA-1B3E-4F13-BE73-01CBEEC7CE82}" srcOrd="0" destOrd="0" presId="urn:microsoft.com/office/officeart/2005/8/layout/orgChart1"/>
    <dgm:cxn modelId="{4DA74EA3-B240-4C53-8BB0-2E3EC8E6688F}" type="presOf" srcId="{E4AF994E-286A-49EE-8D60-A29DCB38A030}" destId="{6676D466-0216-4A7D-9573-1B52CACF93E1}" srcOrd="0" destOrd="0" presId="urn:microsoft.com/office/officeart/2005/8/layout/orgChart1"/>
    <dgm:cxn modelId="{F05A1388-33F3-4AE3-BC95-0175DC63A482}" type="presOf" srcId="{685754D9-01B3-417C-81D8-75C6946479F1}" destId="{28FB17A8-8433-4BDF-91F1-1E2D56492C2F}" srcOrd="0" destOrd="0" presId="urn:microsoft.com/office/officeart/2005/8/layout/orgChart1"/>
    <dgm:cxn modelId="{E9F8AF28-7786-474C-B5E1-03F43775D5A4}" type="presOf" srcId="{35B75D6D-5C17-417A-B081-173D8763C106}" destId="{90D3337C-6FE3-49DB-8D2F-515A6A08E15E}" srcOrd="0" destOrd="0" presId="urn:microsoft.com/office/officeart/2005/8/layout/orgChart1"/>
    <dgm:cxn modelId="{FD714B14-8C2A-4C86-B3F1-B67B50B75BA1}" type="presOf" srcId="{F4E232F6-5599-4DC6-B6F0-D985D7AC85B8}" destId="{04C97A7D-1D50-496A-A494-4AD9F19B11C5}" srcOrd="0" destOrd="0" presId="urn:microsoft.com/office/officeart/2005/8/layout/orgChart1"/>
    <dgm:cxn modelId="{5507B891-778C-4ED2-8A7B-4543C1B40D28}" type="presOf" srcId="{C0F27198-5E62-4F15-8CC5-51675AD1BA66}" destId="{660D22B8-CA82-48CB-A231-FE58E47B4E1A}" srcOrd="1" destOrd="0" presId="urn:microsoft.com/office/officeart/2005/8/layout/orgChart1"/>
    <dgm:cxn modelId="{3E16035C-395E-4C53-860E-38E58DAA9F47}" type="presOf" srcId="{ECE5214F-1B30-4576-A6E4-3422AAD714EF}" destId="{22F58925-DCD4-4E10-A72C-DB77AB593B9C}" srcOrd="1" destOrd="0" presId="urn:microsoft.com/office/officeart/2005/8/layout/orgChart1"/>
    <dgm:cxn modelId="{B4C56091-9A06-4FBC-A2F9-7CE7E4DA9D15}" type="presOf" srcId="{C99C164C-82BD-4FC2-96E3-C11D0DBBFD4A}" destId="{BB114D2E-24C6-4529-87E3-EF26883561E8}" srcOrd="0" destOrd="0" presId="urn:microsoft.com/office/officeart/2005/8/layout/orgChart1"/>
    <dgm:cxn modelId="{749B8BFE-0A30-41C8-A501-CB535A657DE0}" type="presOf" srcId="{BDBBE229-3FD0-4555-9FFA-DE075DE080A2}" destId="{0769F958-983A-42F4-AD98-0CD6C09AA02D}" srcOrd="0" destOrd="0" presId="urn:microsoft.com/office/officeart/2005/8/layout/orgChart1"/>
    <dgm:cxn modelId="{2FD7C045-0635-4E1C-9F78-DF6515FCA70C}" type="presOf" srcId="{8FD16A06-7A98-4293-BF67-72295CF7BF38}" destId="{A228199E-7433-40C1-B6FA-7416C80AF35A}" srcOrd="0" destOrd="0" presId="urn:microsoft.com/office/officeart/2005/8/layout/orgChart1"/>
    <dgm:cxn modelId="{23373E30-78B4-4108-B6DC-99554A6E7346}" type="presOf" srcId="{FC731A77-7ECA-4138-8DFE-58390A46FBF4}" destId="{B37773C8-4C35-40DE-9974-885987213316}" srcOrd="0" destOrd="0" presId="urn:microsoft.com/office/officeart/2005/8/layout/orgChart1"/>
    <dgm:cxn modelId="{8437DF8B-D9BF-4470-B8A6-410CC0275D44}" type="presOf" srcId="{E4AF994E-286A-49EE-8D60-A29DCB38A030}" destId="{28783382-5C55-4390-AD37-CF95E1D21630}" srcOrd="1" destOrd="0" presId="urn:microsoft.com/office/officeart/2005/8/layout/orgChart1"/>
    <dgm:cxn modelId="{2268C6A6-7534-4899-8556-1D18A4C7328D}" type="presOf" srcId="{82FA6A47-AAFD-4D6C-9828-546C6039B3E8}" destId="{0A1B8327-3B74-4F66-9F22-1A4904F02326}" srcOrd="0" destOrd="0" presId="urn:microsoft.com/office/officeart/2005/8/layout/orgChart1"/>
    <dgm:cxn modelId="{EDEF9466-77F6-4EEC-A057-D084C8C1DF9A}" type="presOf" srcId="{30D4430A-7318-4235-8264-CDA64D12C619}" destId="{6BAB44DA-8B57-4387-8969-6DA21E3643BE}" srcOrd="0" destOrd="0" presId="urn:microsoft.com/office/officeart/2005/8/layout/orgChart1"/>
    <dgm:cxn modelId="{4784DD7B-2A52-459D-B851-2BC66B98727F}" type="presOf" srcId="{EC4C0035-D779-428E-97CC-A56411FE9867}" destId="{44EABAB7-534C-4347-883F-27B984A58AD8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9629CB71-01FF-4EEA-9B65-201546CA3733}" type="presOf" srcId="{38A24F7D-1439-4893-A924-1100B83D5C25}" destId="{C901E4AA-BBC0-481D-BC86-2874EA924B6E}" srcOrd="1" destOrd="0" presId="urn:microsoft.com/office/officeart/2005/8/layout/orgChart1"/>
    <dgm:cxn modelId="{43C0AB85-5E94-44E8-A7B4-CF7ACACD1ADC}" type="presOf" srcId="{8C10BED2-087D-41D3-BFD8-80C089215793}" destId="{111BAD2D-8853-42D4-9EE2-DDEF7A2BA7D4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87FBCD40-1C0A-417B-834B-7E8544771222}" type="presOf" srcId="{90F030F4-9DAD-45C2-92F3-0F0C47A197C8}" destId="{20516C15-BA9A-4314-98CB-9780F6F72008}" srcOrd="0" destOrd="0" presId="urn:microsoft.com/office/officeart/2005/8/layout/orgChart1"/>
    <dgm:cxn modelId="{32E6ECFB-202C-4254-B96A-951D068BD637}" type="presOf" srcId="{B9C048B8-1553-4947-B9B2-698C17BA02C2}" destId="{284A12E3-79F8-48CE-AA01-EB75A411EB85}" srcOrd="1" destOrd="0" presId="urn:microsoft.com/office/officeart/2005/8/layout/orgChart1"/>
    <dgm:cxn modelId="{EF3FA208-F9FC-4A28-B524-AE76593AC07A}" type="presOf" srcId="{7BE369B5-D47A-400D-AE54-9E35936B8868}" destId="{0E6B92DB-8DE9-433D-A041-8045B581B058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1080288E-3776-41F5-BA8C-D33E3AF22A29}" type="presOf" srcId="{38A24F7D-1439-4893-A924-1100B83D5C25}" destId="{2FA664C0-E4E2-42C5-9D96-4FB3C543645E}" srcOrd="0" destOrd="0" presId="urn:microsoft.com/office/officeart/2005/8/layout/orgChart1"/>
    <dgm:cxn modelId="{F32887ED-48CE-49F6-B2FB-5E4A6E4EAC6F}" type="presOf" srcId="{30D4430A-7318-4235-8264-CDA64D12C619}" destId="{6022722E-CB64-415E-9A24-CEB2A9EF4BD4}" srcOrd="1" destOrd="0" presId="urn:microsoft.com/office/officeart/2005/8/layout/orgChart1"/>
    <dgm:cxn modelId="{E92B76C9-376B-4140-A297-0355D89E2E69}" type="presOf" srcId="{279927ED-DBF1-4116-89BC-93CC1E23990B}" destId="{C6D5FE49-3102-45DA-9351-8C1E414732DE}" srcOrd="0" destOrd="0" presId="urn:microsoft.com/office/officeart/2005/8/layout/orgChart1"/>
    <dgm:cxn modelId="{B9315B24-794D-4F9D-B097-1555E3F23FCD}" type="presOf" srcId="{0B8EBEFF-D192-49F8-A184-6E9A91602198}" destId="{A182704E-8391-4987-B889-9E92A1AC385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EA898AD3-85AF-477C-AD69-5B73139589A9}" type="presOf" srcId="{6F419995-33F0-4432-A043-7D9812D79996}" destId="{241AF0F3-ACB1-4F0F-9189-A596E640308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4C985D4B-B188-4197-B647-88CE5186C510}" type="presOf" srcId="{A1271520-893F-49EF-A22E-EAA1EFAA32DA}" destId="{95B35492-4267-4E50-9357-4FEC50E4CF25}" srcOrd="0" destOrd="0" presId="urn:microsoft.com/office/officeart/2005/8/layout/orgChart1"/>
    <dgm:cxn modelId="{2A8CD60E-4F40-46A0-BE8E-A615E8E9FCFD}" type="presOf" srcId="{7CBDA416-152F-4304-9329-FE773AAB3C70}" destId="{332CF831-2BFC-41C7-969F-699D4C5BC712}" srcOrd="0" destOrd="0" presId="urn:microsoft.com/office/officeart/2005/8/layout/orgChart1"/>
    <dgm:cxn modelId="{3C9AF401-E225-42B3-BB44-0E638573E4F4}" type="presOf" srcId="{114B954F-220D-4C60-B249-6EA374F07DD8}" destId="{765E689B-CBC1-4DDD-9270-38B061ED36F9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364E6705-D6CA-4C35-8DCE-6CFB67F03624}" type="presOf" srcId="{9EBF69FB-619E-4AE9-8B54-A1B100FE9651}" destId="{04A8AFBF-18E9-41EB-B5F7-73FFE4C8B46C}" srcOrd="0" destOrd="0" presId="urn:microsoft.com/office/officeart/2005/8/layout/orgChart1"/>
    <dgm:cxn modelId="{0E416CE7-D5B1-4389-913F-48478C2EDB54}" type="presParOf" srcId="{F7D15C1A-933D-4E1F-B1A5-A6C32C99932A}" destId="{108663BD-E453-41A3-B959-8557507382F5}" srcOrd="0" destOrd="0" presId="urn:microsoft.com/office/officeart/2005/8/layout/orgChart1"/>
    <dgm:cxn modelId="{4525392F-F8C7-4DEB-AF44-573BECD0A171}" type="presParOf" srcId="{108663BD-E453-41A3-B959-8557507382F5}" destId="{39FAFADA-E68F-4113-AC9A-38587B7A75B8}" srcOrd="0" destOrd="0" presId="urn:microsoft.com/office/officeart/2005/8/layout/orgChart1"/>
    <dgm:cxn modelId="{9B5A2327-59A6-4A7F-9764-8F189DE6B8A1}" type="presParOf" srcId="{39FAFADA-E68F-4113-AC9A-38587B7A75B8}" destId="{A182704E-8391-4987-B889-9E92A1AC3851}" srcOrd="0" destOrd="0" presId="urn:microsoft.com/office/officeart/2005/8/layout/orgChart1"/>
    <dgm:cxn modelId="{14F16817-961D-4980-BD5B-C7C096FF8EBE}" type="presParOf" srcId="{39FAFADA-E68F-4113-AC9A-38587B7A75B8}" destId="{7ECF1648-B01B-4C34-B9FE-B80168D97FE9}" srcOrd="1" destOrd="0" presId="urn:microsoft.com/office/officeart/2005/8/layout/orgChart1"/>
    <dgm:cxn modelId="{DD6051FD-08A1-4657-903E-C3239993F7E2}" type="presParOf" srcId="{108663BD-E453-41A3-B959-8557507382F5}" destId="{4955B3AA-5D92-4B92-B947-6E2DB5557141}" srcOrd="1" destOrd="0" presId="urn:microsoft.com/office/officeart/2005/8/layout/orgChart1"/>
    <dgm:cxn modelId="{7E9AD42C-A64B-44F2-806F-6EFA9D19CE17}" type="presParOf" srcId="{4955B3AA-5D92-4B92-B947-6E2DB5557141}" destId="{2F0A2B5F-8ADF-477D-976B-BAD4243989EC}" srcOrd="0" destOrd="0" presId="urn:microsoft.com/office/officeart/2005/8/layout/orgChart1"/>
    <dgm:cxn modelId="{1C6A11B2-05E9-4DC8-B293-BEED828CE054}" type="presParOf" srcId="{4955B3AA-5D92-4B92-B947-6E2DB5557141}" destId="{0F98B85F-F972-4DC9-9D5C-54F6B120313A}" srcOrd="1" destOrd="0" presId="urn:microsoft.com/office/officeart/2005/8/layout/orgChart1"/>
    <dgm:cxn modelId="{0BE903AE-20E6-4017-9A10-D6FCD686811E}" type="presParOf" srcId="{0F98B85F-F972-4DC9-9D5C-54F6B120313A}" destId="{B596DC24-093A-4742-9418-DACEC1D305DF}" srcOrd="0" destOrd="0" presId="urn:microsoft.com/office/officeart/2005/8/layout/orgChart1"/>
    <dgm:cxn modelId="{DC1A16D2-735A-498E-B5B0-5C74745278D4}" type="presParOf" srcId="{B596DC24-093A-4742-9418-DACEC1D305DF}" destId="{20516C15-BA9A-4314-98CB-9780F6F72008}" srcOrd="0" destOrd="0" presId="urn:microsoft.com/office/officeart/2005/8/layout/orgChart1"/>
    <dgm:cxn modelId="{B5D850C0-2A65-429C-A245-2B15DC9A0EDA}" type="presParOf" srcId="{B596DC24-093A-4742-9418-DACEC1D305DF}" destId="{2C7120AB-74AC-44FC-87EF-43CC40ABA480}" srcOrd="1" destOrd="0" presId="urn:microsoft.com/office/officeart/2005/8/layout/orgChart1"/>
    <dgm:cxn modelId="{1D593F8D-4BEA-4B1A-8CB1-A27FBBAA192B}" type="presParOf" srcId="{0F98B85F-F972-4DC9-9D5C-54F6B120313A}" destId="{BB74002C-11C4-44CD-8105-FFD43D25F888}" srcOrd="1" destOrd="0" presId="urn:microsoft.com/office/officeart/2005/8/layout/orgChart1"/>
    <dgm:cxn modelId="{9B8E2CAD-37FB-4746-B0B1-109C4E5D622D}" type="presParOf" srcId="{BB74002C-11C4-44CD-8105-FFD43D25F888}" destId="{47E0B4A8-D2A4-4EF6-90D4-F350A43FE755}" srcOrd="0" destOrd="0" presId="urn:microsoft.com/office/officeart/2005/8/layout/orgChart1"/>
    <dgm:cxn modelId="{34D1FD3A-E3E3-4DBA-98B1-D1B1CF6791F9}" type="presParOf" srcId="{BB74002C-11C4-44CD-8105-FFD43D25F888}" destId="{D58280C6-C3F2-4A97-81F4-F3E36E39E240}" srcOrd="1" destOrd="0" presId="urn:microsoft.com/office/officeart/2005/8/layout/orgChart1"/>
    <dgm:cxn modelId="{1F5A321B-DA9C-46C3-ACE1-DE0C982EF98D}" type="presParOf" srcId="{D58280C6-C3F2-4A97-81F4-F3E36E39E240}" destId="{548D4311-000E-4A5F-A523-F2923B246260}" srcOrd="0" destOrd="0" presId="urn:microsoft.com/office/officeart/2005/8/layout/orgChart1"/>
    <dgm:cxn modelId="{30BD07E8-D22A-4F11-AC45-D8343A0573FF}" type="presParOf" srcId="{548D4311-000E-4A5F-A523-F2923B246260}" destId="{6BAB44DA-8B57-4387-8969-6DA21E3643BE}" srcOrd="0" destOrd="0" presId="urn:microsoft.com/office/officeart/2005/8/layout/orgChart1"/>
    <dgm:cxn modelId="{4C1D9E97-CAA1-468F-99AC-95E41090B8B2}" type="presParOf" srcId="{548D4311-000E-4A5F-A523-F2923B246260}" destId="{6022722E-CB64-415E-9A24-CEB2A9EF4BD4}" srcOrd="1" destOrd="0" presId="urn:microsoft.com/office/officeart/2005/8/layout/orgChart1"/>
    <dgm:cxn modelId="{89EF309A-3F95-4537-9E47-0F167C7804F4}" type="presParOf" srcId="{D58280C6-C3F2-4A97-81F4-F3E36E39E240}" destId="{84D685FF-2E25-4BC0-871E-EFF5E90951FB}" srcOrd="1" destOrd="0" presId="urn:microsoft.com/office/officeart/2005/8/layout/orgChart1"/>
    <dgm:cxn modelId="{EF5AA080-01A4-4246-B694-457E597AD5AD}" type="presParOf" srcId="{D58280C6-C3F2-4A97-81F4-F3E36E39E240}" destId="{7491E792-91A9-4F16-A6D5-78603E7F6824}" srcOrd="2" destOrd="0" presId="urn:microsoft.com/office/officeart/2005/8/layout/orgChart1"/>
    <dgm:cxn modelId="{87BCE453-CB73-429D-ACF9-7A804A51A559}" type="presParOf" srcId="{BB74002C-11C4-44CD-8105-FFD43D25F888}" destId="{0769F958-983A-42F4-AD98-0CD6C09AA02D}" srcOrd="2" destOrd="0" presId="urn:microsoft.com/office/officeart/2005/8/layout/orgChart1"/>
    <dgm:cxn modelId="{DFD74983-3702-4E42-BDB3-93434B2E14FF}" type="presParOf" srcId="{BB74002C-11C4-44CD-8105-FFD43D25F888}" destId="{0DE265A3-A30D-4917-8DAE-6D8E5CF57A98}" srcOrd="3" destOrd="0" presId="urn:microsoft.com/office/officeart/2005/8/layout/orgChart1"/>
    <dgm:cxn modelId="{45800E9A-1D70-40AA-95CA-F8941CB69AAB}" type="presParOf" srcId="{0DE265A3-A30D-4917-8DAE-6D8E5CF57A98}" destId="{CD6F9E75-BA5C-4CF2-B435-010514D8FBAC}" srcOrd="0" destOrd="0" presId="urn:microsoft.com/office/officeart/2005/8/layout/orgChart1"/>
    <dgm:cxn modelId="{69CA6EA2-FB57-43F3-A4D9-1DDE653E6B99}" type="presParOf" srcId="{CD6F9E75-BA5C-4CF2-B435-010514D8FBAC}" destId="{51F9E7F6-2134-47F8-97D3-7D344DF8F492}" srcOrd="0" destOrd="0" presId="urn:microsoft.com/office/officeart/2005/8/layout/orgChart1"/>
    <dgm:cxn modelId="{5AAAB856-D057-4B53-8008-E7117F263C51}" type="presParOf" srcId="{CD6F9E75-BA5C-4CF2-B435-010514D8FBAC}" destId="{660D22B8-CA82-48CB-A231-FE58E47B4E1A}" srcOrd="1" destOrd="0" presId="urn:microsoft.com/office/officeart/2005/8/layout/orgChart1"/>
    <dgm:cxn modelId="{E9D34A0D-103E-4326-B988-815E77CFD416}" type="presParOf" srcId="{0DE265A3-A30D-4917-8DAE-6D8E5CF57A98}" destId="{36DEACD8-A9C8-4F67-AEA5-0741DE972509}" srcOrd="1" destOrd="0" presId="urn:microsoft.com/office/officeart/2005/8/layout/orgChart1"/>
    <dgm:cxn modelId="{ADE789E1-8F4F-444E-8868-39BCEA5F46D1}" type="presParOf" srcId="{0DE265A3-A30D-4917-8DAE-6D8E5CF57A98}" destId="{F7F60702-1610-4134-879B-847FEB5DC0BD}" srcOrd="2" destOrd="0" presId="urn:microsoft.com/office/officeart/2005/8/layout/orgChart1"/>
    <dgm:cxn modelId="{9FD215CF-74A2-4C5C-B5D6-265EC52AA506}" type="presParOf" srcId="{BB74002C-11C4-44CD-8105-FFD43D25F888}" destId="{9C6313B4-2255-484C-AD64-E67505523508}" srcOrd="4" destOrd="0" presId="urn:microsoft.com/office/officeart/2005/8/layout/orgChart1"/>
    <dgm:cxn modelId="{A4C95717-BF96-4F93-A173-ECCD66BB6121}" type="presParOf" srcId="{BB74002C-11C4-44CD-8105-FFD43D25F888}" destId="{4887AB88-A306-4296-8E91-931F38777330}" srcOrd="5" destOrd="0" presId="urn:microsoft.com/office/officeart/2005/8/layout/orgChart1"/>
    <dgm:cxn modelId="{ACEC1DBE-A86C-4FFA-9E06-0E5542AB06A4}" type="presParOf" srcId="{4887AB88-A306-4296-8E91-931F38777330}" destId="{AF3C93A3-16DC-4646-ACDE-30AC6281800D}" srcOrd="0" destOrd="0" presId="urn:microsoft.com/office/officeart/2005/8/layout/orgChart1"/>
    <dgm:cxn modelId="{0D1EAC00-0DAE-471D-B67C-6EF31CCE77FD}" type="presParOf" srcId="{AF3C93A3-16DC-4646-ACDE-30AC6281800D}" destId="{A680589F-C5DF-409C-BEA4-15168C4DADEB}" srcOrd="0" destOrd="0" presId="urn:microsoft.com/office/officeart/2005/8/layout/orgChart1"/>
    <dgm:cxn modelId="{421DD09F-4B26-4CA0-A704-9110114C1560}" type="presParOf" srcId="{AF3C93A3-16DC-4646-ACDE-30AC6281800D}" destId="{22F58925-DCD4-4E10-A72C-DB77AB593B9C}" srcOrd="1" destOrd="0" presId="urn:microsoft.com/office/officeart/2005/8/layout/orgChart1"/>
    <dgm:cxn modelId="{F77DF5E2-ECED-4510-83FF-C8A354F5DF77}" type="presParOf" srcId="{4887AB88-A306-4296-8E91-931F38777330}" destId="{A9291171-838C-47B0-AF63-D1820D7ECFEC}" srcOrd="1" destOrd="0" presId="urn:microsoft.com/office/officeart/2005/8/layout/orgChart1"/>
    <dgm:cxn modelId="{AE870DB8-2904-43D4-BFC3-6921225C589C}" type="presParOf" srcId="{4887AB88-A306-4296-8E91-931F38777330}" destId="{D3DD2214-7E41-46A1-B400-E3F7B14B0A7B}" srcOrd="2" destOrd="0" presId="urn:microsoft.com/office/officeart/2005/8/layout/orgChart1"/>
    <dgm:cxn modelId="{76A957A6-2B77-490E-B7D2-0A4FD1427D8D}" type="presParOf" srcId="{BB74002C-11C4-44CD-8105-FFD43D25F888}" destId="{C90DC3B6-88EA-4183-A7E5-53D754C7AA55}" srcOrd="6" destOrd="0" presId="urn:microsoft.com/office/officeart/2005/8/layout/orgChart1"/>
    <dgm:cxn modelId="{387FFB31-ECD6-4E6B-9F81-F4CF0D0FD723}" type="presParOf" srcId="{BB74002C-11C4-44CD-8105-FFD43D25F888}" destId="{2B229C1C-AE8F-4B86-9956-7B6BD01EFABB}" srcOrd="7" destOrd="0" presId="urn:microsoft.com/office/officeart/2005/8/layout/orgChart1"/>
    <dgm:cxn modelId="{F29BB265-731B-41A7-B293-4D69619061C1}" type="presParOf" srcId="{2B229C1C-AE8F-4B86-9956-7B6BD01EFABB}" destId="{57BAB393-57B1-4A80-950D-DD444F75C456}" srcOrd="0" destOrd="0" presId="urn:microsoft.com/office/officeart/2005/8/layout/orgChart1"/>
    <dgm:cxn modelId="{DD8B4FFB-E055-4D99-983E-05B267E5D7CD}" type="presParOf" srcId="{57BAB393-57B1-4A80-950D-DD444F75C456}" destId="{2FA664C0-E4E2-42C5-9D96-4FB3C543645E}" srcOrd="0" destOrd="0" presId="urn:microsoft.com/office/officeart/2005/8/layout/orgChart1"/>
    <dgm:cxn modelId="{7E5BF1A0-CFA2-4DBD-AC66-92EB2C0EDD40}" type="presParOf" srcId="{57BAB393-57B1-4A80-950D-DD444F75C456}" destId="{C901E4AA-BBC0-481D-BC86-2874EA924B6E}" srcOrd="1" destOrd="0" presId="urn:microsoft.com/office/officeart/2005/8/layout/orgChart1"/>
    <dgm:cxn modelId="{4FADC243-2D6C-49C5-876C-168063B08F8D}" type="presParOf" srcId="{2B229C1C-AE8F-4B86-9956-7B6BD01EFABB}" destId="{47180F0B-78B9-4A2B-A4B3-D7D8E9F6BDEC}" srcOrd="1" destOrd="0" presId="urn:microsoft.com/office/officeart/2005/8/layout/orgChart1"/>
    <dgm:cxn modelId="{B50B87EC-30EC-469D-AB69-3E0B7E24D933}" type="presParOf" srcId="{2B229C1C-AE8F-4B86-9956-7B6BD01EFABB}" destId="{52884847-501C-4990-B97A-4234913DFA42}" srcOrd="2" destOrd="0" presId="urn:microsoft.com/office/officeart/2005/8/layout/orgChart1"/>
    <dgm:cxn modelId="{984C2D27-CD84-466C-8A49-7D66F15FD4B6}" type="presParOf" srcId="{BB74002C-11C4-44CD-8105-FFD43D25F888}" destId="{64F8C2B5-5385-45FC-8130-BB7C809BDF62}" srcOrd="8" destOrd="0" presId="urn:microsoft.com/office/officeart/2005/8/layout/orgChart1"/>
    <dgm:cxn modelId="{7D7295A8-19B5-4169-9A60-5A578E688B44}" type="presParOf" srcId="{BB74002C-11C4-44CD-8105-FFD43D25F888}" destId="{0BC5E677-FE01-4C4B-BA9B-A08E53AA643D}" srcOrd="9" destOrd="0" presId="urn:microsoft.com/office/officeart/2005/8/layout/orgChart1"/>
    <dgm:cxn modelId="{F3B4061C-A979-4C03-85BC-F452963E582E}" type="presParOf" srcId="{0BC5E677-FE01-4C4B-BA9B-A08E53AA643D}" destId="{D2737786-466F-4569-9998-7790365EC91A}" srcOrd="0" destOrd="0" presId="urn:microsoft.com/office/officeart/2005/8/layout/orgChart1"/>
    <dgm:cxn modelId="{BCA8F458-D1CC-4DD8-A41B-D9251AAAD2C4}" type="presParOf" srcId="{D2737786-466F-4569-9998-7790365EC91A}" destId="{A9C08FA6-3AC7-4E22-8A80-28E61F002B82}" srcOrd="0" destOrd="0" presId="urn:microsoft.com/office/officeart/2005/8/layout/orgChart1"/>
    <dgm:cxn modelId="{64DA5141-64AD-46C5-87E1-D32248CB9B7A}" type="presParOf" srcId="{D2737786-466F-4569-9998-7790365EC91A}" destId="{B9299005-22D0-438E-8C2A-6D271BF12E65}" srcOrd="1" destOrd="0" presId="urn:microsoft.com/office/officeart/2005/8/layout/orgChart1"/>
    <dgm:cxn modelId="{1F7A5897-F047-4D38-84C9-F25440B96911}" type="presParOf" srcId="{0BC5E677-FE01-4C4B-BA9B-A08E53AA643D}" destId="{572DA022-574A-4439-B095-1DAE90839D68}" srcOrd="1" destOrd="0" presId="urn:microsoft.com/office/officeart/2005/8/layout/orgChart1"/>
    <dgm:cxn modelId="{88EB5E0E-C94B-4183-987C-BB5D86B59D4D}" type="presParOf" srcId="{0BC5E677-FE01-4C4B-BA9B-A08E53AA643D}" destId="{FB1CB746-D7ED-4D87-A020-6D15EB0BD750}" srcOrd="2" destOrd="0" presId="urn:microsoft.com/office/officeart/2005/8/layout/orgChart1"/>
    <dgm:cxn modelId="{B70EFC36-113A-4C4E-A190-C6B388FE3EB6}" type="presParOf" srcId="{BB74002C-11C4-44CD-8105-FFD43D25F888}" destId="{AE549ACC-B49E-4BDC-9BA0-689318BA6A30}" srcOrd="10" destOrd="0" presId="urn:microsoft.com/office/officeart/2005/8/layout/orgChart1"/>
    <dgm:cxn modelId="{93D7CA13-0A31-4A59-9E2F-5F75DB8D2FB8}" type="presParOf" srcId="{BB74002C-11C4-44CD-8105-FFD43D25F888}" destId="{C58FBBA2-EDCF-4D8A-A0BA-214C14FA15FD}" srcOrd="11" destOrd="0" presId="urn:microsoft.com/office/officeart/2005/8/layout/orgChart1"/>
    <dgm:cxn modelId="{E3AB76C0-6B88-41F4-A86B-610906374C82}" type="presParOf" srcId="{C58FBBA2-EDCF-4D8A-A0BA-214C14FA15FD}" destId="{DE7B724A-2276-4D4C-B043-DAC4F97730BF}" srcOrd="0" destOrd="0" presId="urn:microsoft.com/office/officeart/2005/8/layout/orgChart1"/>
    <dgm:cxn modelId="{271D7012-31A5-4BFF-B43C-54BAD32FFD7C}" type="presParOf" srcId="{DE7B724A-2276-4D4C-B043-DAC4F97730BF}" destId="{9F31BEDA-1B3E-4F13-BE73-01CBEEC7CE82}" srcOrd="0" destOrd="0" presId="urn:microsoft.com/office/officeart/2005/8/layout/orgChart1"/>
    <dgm:cxn modelId="{1E31922D-722C-4501-A267-1B8E7B9947C7}" type="presParOf" srcId="{DE7B724A-2276-4D4C-B043-DAC4F97730BF}" destId="{EDD4C86D-F8EB-4971-B9F8-A28ADC628E0D}" srcOrd="1" destOrd="0" presId="urn:microsoft.com/office/officeart/2005/8/layout/orgChart1"/>
    <dgm:cxn modelId="{65A84FA7-F6AA-46E7-8202-56CA71E73959}" type="presParOf" srcId="{C58FBBA2-EDCF-4D8A-A0BA-214C14FA15FD}" destId="{CB139D48-A74E-452D-AD10-CAF44284BA7F}" srcOrd="1" destOrd="0" presId="urn:microsoft.com/office/officeart/2005/8/layout/orgChart1"/>
    <dgm:cxn modelId="{BECFF74F-B500-4669-90F0-3A165D41736F}" type="presParOf" srcId="{C58FBBA2-EDCF-4D8A-A0BA-214C14FA15FD}" destId="{A0C1D776-7786-4195-ADF7-A772A1283B09}" srcOrd="2" destOrd="0" presId="urn:microsoft.com/office/officeart/2005/8/layout/orgChart1"/>
    <dgm:cxn modelId="{4C583831-F8AD-4C69-B267-945321176A4A}" type="presParOf" srcId="{0F98B85F-F972-4DC9-9D5C-54F6B120313A}" destId="{0FDBE877-5634-4816-A9F2-7102E3B811D4}" srcOrd="2" destOrd="0" presId="urn:microsoft.com/office/officeart/2005/8/layout/orgChart1"/>
    <dgm:cxn modelId="{5CE5740E-0AC3-4385-A144-93295EBF1C8B}" type="presParOf" srcId="{4955B3AA-5D92-4B92-B947-6E2DB5557141}" destId="{26C66237-5683-4FED-802C-4F22DC9E761C}" srcOrd="2" destOrd="0" presId="urn:microsoft.com/office/officeart/2005/8/layout/orgChart1"/>
    <dgm:cxn modelId="{3E7575C5-48D8-4105-A806-6E2081F97761}" type="presParOf" srcId="{4955B3AA-5D92-4B92-B947-6E2DB5557141}" destId="{DD0B50FA-47D4-4E9F-8775-823E669C368C}" srcOrd="3" destOrd="0" presId="urn:microsoft.com/office/officeart/2005/8/layout/orgChart1"/>
    <dgm:cxn modelId="{A2DC470F-621F-4F13-8A6B-10F76B6AE261}" type="presParOf" srcId="{DD0B50FA-47D4-4E9F-8775-823E669C368C}" destId="{4F515123-0E39-4E2B-9B39-D2BE640D613E}" srcOrd="0" destOrd="0" presId="urn:microsoft.com/office/officeart/2005/8/layout/orgChart1"/>
    <dgm:cxn modelId="{AD732625-D7E0-4854-BDAB-B6C62533218D}" type="presParOf" srcId="{4F515123-0E39-4E2B-9B39-D2BE640D613E}" destId="{32072824-D157-4EC5-B076-38C8403FECD7}" srcOrd="0" destOrd="0" presId="urn:microsoft.com/office/officeart/2005/8/layout/orgChart1"/>
    <dgm:cxn modelId="{2D80FF27-79E4-4977-A02B-48C63939CDE6}" type="presParOf" srcId="{4F515123-0E39-4E2B-9B39-D2BE640D613E}" destId="{F30AC884-6875-4024-9543-A6A3D28386D5}" srcOrd="1" destOrd="0" presId="urn:microsoft.com/office/officeart/2005/8/layout/orgChart1"/>
    <dgm:cxn modelId="{04ADFDA1-EC3C-4E5D-B970-0C60B2331013}" type="presParOf" srcId="{DD0B50FA-47D4-4E9F-8775-823E669C368C}" destId="{FE0C1C76-D9D6-4091-ACE1-59C5994890D6}" srcOrd="1" destOrd="0" presId="urn:microsoft.com/office/officeart/2005/8/layout/orgChart1"/>
    <dgm:cxn modelId="{F9C08B66-C79F-42AA-B402-C403744CADB9}" type="presParOf" srcId="{FE0C1C76-D9D6-4091-ACE1-59C5994890D6}" destId="{0A1B8327-3B74-4F66-9F22-1A4904F02326}" srcOrd="0" destOrd="0" presId="urn:microsoft.com/office/officeart/2005/8/layout/orgChart1"/>
    <dgm:cxn modelId="{6C9797E3-9EA6-464E-8C3E-6530BE5A5CE6}" type="presParOf" srcId="{FE0C1C76-D9D6-4091-ACE1-59C5994890D6}" destId="{54A23951-79E3-46DC-94C8-31A289881664}" srcOrd="1" destOrd="0" presId="urn:microsoft.com/office/officeart/2005/8/layout/orgChart1"/>
    <dgm:cxn modelId="{051266CA-4E19-4137-83E0-1EA2A28B46A3}" type="presParOf" srcId="{54A23951-79E3-46DC-94C8-31A289881664}" destId="{06B8F741-420C-45BD-BE3D-275B106AAE33}" srcOrd="0" destOrd="0" presId="urn:microsoft.com/office/officeart/2005/8/layout/orgChart1"/>
    <dgm:cxn modelId="{50AE8926-4F35-4A65-8689-AB2C87ABEE31}" type="presParOf" srcId="{06B8F741-420C-45BD-BE3D-275B106AAE33}" destId="{04A8AFBF-18E9-41EB-B5F7-73FFE4C8B46C}" srcOrd="0" destOrd="0" presId="urn:microsoft.com/office/officeart/2005/8/layout/orgChart1"/>
    <dgm:cxn modelId="{D8A4DD6F-8824-4BBF-BB57-8E5D399CC60B}" type="presParOf" srcId="{06B8F741-420C-45BD-BE3D-275B106AAE33}" destId="{F2681725-1120-4945-BE12-B2DA6E7821F4}" srcOrd="1" destOrd="0" presId="urn:microsoft.com/office/officeart/2005/8/layout/orgChart1"/>
    <dgm:cxn modelId="{AECFEB98-7EEC-4639-B506-DEC998E34F26}" type="presParOf" srcId="{54A23951-79E3-46DC-94C8-31A289881664}" destId="{501ECC97-BBA6-45A3-BA4A-012F8BAC369B}" srcOrd="1" destOrd="0" presId="urn:microsoft.com/office/officeart/2005/8/layout/orgChart1"/>
    <dgm:cxn modelId="{50760259-BC53-48AA-9A14-72F452AEC141}" type="presParOf" srcId="{54A23951-79E3-46DC-94C8-31A289881664}" destId="{1BD8C38F-B71E-43A5-A621-BAA42A31A312}" srcOrd="2" destOrd="0" presId="urn:microsoft.com/office/officeart/2005/8/layout/orgChart1"/>
    <dgm:cxn modelId="{6DC7423D-68B1-48A0-8C47-D260929776D9}" type="presParOf" srcId="{FE0C1C76-D9D6-4091-ACE1-59C5994890D6}" destId="{54AF7181-3FD1-4226-9BA7-6B397F88528C}" srcOrd="2" destOrd="0" presId="urn:microsoft.com/office/officeart/2005/8/layout/orgChart1"/>
    <dgm:cxn modelId="{510CD117-0F6F-498B-B733-B7E77314CD1A}" type="presParOf" srcId="{FE0C1C76-D9D6-4091-ACE1-59C5994890D6}" destId="{0F8F99AF-1D64-4B44-9010-0F7DF3B4A6BA}" srcOrd="3" destOrd="0" presId="urn:microsoft.com/office/officeart/2005/8/layout/orgChart1"/>
    <dgm:cxn modelId="{FA3DB995-3A50-4B5D-822B-AF85AC129029}" type="presParOf" srcId="{0F8F99AF-1D64-4B44-9010-0F7DF3B4A6BA}" destId="{F84D4C65-8ECB-492A-8A8A-806BEFC92520}" srcOrd="0" destOrd="0" presId="urn:microsoft.com/office/officeart/2005/8/layout/orgChart1"/>
    <dgm:cxn modelId="{0B94A2A6-4E5B-4C9C-BB0C-2A082CFB3F2C}" type="presParOf" srcId="{F84D4C65-8ECB-492A-8A8A-806BEFC92520}" destId="{28FB17A8-8433-4BDF-91F1-1E2D56492C2F}" srcOrd="0" destOrd="0" presId="urn:microsoft.com/office/officeart/2005/8/layout/orgChart1"/>
    <dgm:cxn modelId="{0D33C047-4090-40B0-8340-9524EA188FBC}" type="presParOf" srcId="{F84D4C65-8ECB-492A-8A8A-806BEFC92520}" destId="{1049FB3E-1402-4F8B-98DB-44E9FBAF49B2}" srcOrd="1" destOrd="0" presId="urn:microsoft.com/office/officeart/2005/8/layout/orgChart1"/>
    <dgm:cxn modelId="{C465ECBD-F31A-4FD7-8DCA-C3E0428EF753}" type="presParOf" srcId="{0F8F99AF-1D64-4B44-9010-0F7DF3B4A6BA}" destId="{9330C4C2-E175-4066-8844-2FE3ADADDFE1}" srcOrd="1" destOrd="0" presId="urn:microsoft.com/office/officeart/2005/8/layout/orgChart1"/>
    <dgm:cxn modelId="{824FBFDA-3845-40CE-974D-2EBE30CBC0F9}" type="presParOf" srcId="{0F8F99AF-1D64-4B44-9010-0F7DF3B4A6BA}" destId="{0EA7C416-58B9-461D-8793-BBC082D6C65B}" srcOrd="2" destOrd="0" presId="urn:microsoft.com/office/officeart/2005/8/layout/orgChart1"/>
    <dgm:cxn modelId="{46A0564D-7190-43A4-AC9F-D2B5B6823B1B}" type="presParOf" srcId="{DD0B50FA-47D4-4E9F-8775-823E669C368C}" destId="{0594056D-7595-454C-9465-D1780CA5AA57}" srcOrd="2" destOrd="0" presId="urn:microsoft.com/office/officeart/2005/8/layout/orgChart1"/>
    <dgm:cxn modelId="{F12F13F3-DAD8-4FC6-ABBC-5CB9650D626B}" type="presParOf" srcId="{4955B3AA-5D92-4B92-B947-6E2DB5557141}" destId="{A228199E-7433-40C1-B6FA-7416C80AF35A}" srcOrd="4" destOrd="0" presId="urn:microsoft.com/office/officeart/2005/8/layout/orgChart1"/>
    <dgm:cxn modelId="{C4644D84-C5FE-4BCE-AE0F-E5815C2C26F0}" type="presParOf" srcId="{4955B3AA-5D92-4B92-B947-6E2DB5557141}" destId="{57AA40E9-31AC-4244-9B7D-2FDC73E1B0F6}" srcOrd="5" destOrd="0" presId="urn:microsoft.com/office/officeart/2005/8/layout/orgChart1"/>
    <dgm:cxn modelId="{BEEE814F-3CB8-4DCC-9BD4-A2C8BFE98B84}" type="presParOf" srcId="{57AA40E9-31AC-4244-9B7D-2FDC73E1B0F6}" destId="{CC967618-851A-466A-8C30-D4F11B380F0F}" srcOrd="0" destOrd="0" presId="urn:microsoft.com/office/officeart/2005/8/layout/orgChart1"/>
    <dgm:cxn modelId="{C36F006F-F7F9-43C0-8B43-7987CADCA67C}" type="presParOf" srcId="{CC967618-851A-466A-8C30-D4F11B380F0F}" destId="{36070639-C741-4DDD-B223-3729A1B33FB4}" srcOrd="0" destOrd="0" presId="urn:microsoft.com/office/officeart/2005/8/layout/orgChart1"/>
    <dgm:cxn modelId="{63A02B83-4FA9-4C5B-AB96-D86035981CFD}" type="presParOf" srcId="{CC967618-851A-466A-8C30-D4F11B380F0F}" destId="{3FE404C7-4F25-4888-AC09-0446A5648070}" srcOrd="1" destOrd="0" presId="urn:microsoft.com/office/officeart/2005/8/layout/orgChart1"/>
    <dgm:cxn modelId="{281C7C13-4DC1-4AE8-BE6C-FE6A04FFC55C}" type="presParOf" srcId="{57AA40E9-31AC-4244-9B7D-2FDC73E1B0F6}" destId="{E51A22E1-6416-4A01-B3B9-0BF296780A89}" srcOrd="1" destOrd="0" presId="urn:microsoft.com/office/officeart/2005/8/layout/orgChart1"/>
    <dgm:cxn modelId="{62BA7DE0-BE4D-4854-8F8A-EC769DC5CC86}" type="presParOf" srcId="{E51A22E1-6416-4A01-B3B9-0BF296780A89}" destId="{C5B24F3F-CB68-4374-A7D4-2647B2B1943B}" srcOrd="0" destOrd="0" presId="urn:microsoft.com/office/officeart/2005/8/layout/orgChart1"/>
    <dgm:cxn modelId="{45BD5C6C-146E-4C27-BDE6-1C9734C044BE}" type="presParOf" srcId="{E51A22E1-6416-4A01-B3B9-0BF296780A89}" destId="{DB961877-AFAD-467B-A68C-A110C96D33AC}" srcOrd="1" destOrd="0" presId="urn:microsoft.com/office/officeart/2005/8/layout/orgChart1"/>
    <dgm:cxn modelId="{CA9B4633-B52B-41D3-8C9E-D970325D05F6}" type="presParOf" srcId="{DB961877-AFAD-467B-A68C-A110C96D33AC}" destId="{88521D45-895E-4364-B7FE-E5C5380F1BA6}" srcOrd="0" destOrd="0" presId="urn:microsoft.com/office/officeart/2005/8/layout/orgChart1"/>
    <dgm:cxn modelId="{3924B8CE-5864-4681-9EA8-FE1429DFCA4A}" type="presParOf" srcId="{88521D45-895E-4364-B7FE-E5C5380F1BA6}" destId="{20077A0E-E85A-45CD-BEFA-C55A2A51C6E4}" srcOrd="0" destOrd="0" presId="urn:microsoft.com/office/officeart/2005/8/layout/orgChart1"/>
    <dgm:cxn modelId="{F2BDF687-0C97-4CF7-81D1-D94721C33A30}" type="presParOf" srcId="{88521D45-895E-4364-B7FE-E5C5380F1BA6}" destId="{AD971DD2-5975-4D56-8F03-7733C830B419}" srcOrd="1" destOrd="0" presId="urn:microsoft.com/office/officeart/2005/8/layout/orgChart1"/>
    <dgm:cxn modelId="{60AEB37C-8C29-4E78-BAD8-210A82DFAE0D}" type="presParOf" srcId="{DB961877-AFAD-467B-A68C-A110C96D33AC}" destId="{CA021AED-3D02-4F8C-BA42-CA7A80D6B511}" srcOrd="1" destOrd="0" presId="urn:microsoft.com/office/officeart/2005/8/layout/orgChart1"/>
    <dgm:cxn modelId="{B4FDF297-A84C-4363-9E52-5B8E94520E21}" type="presParOf" srcId="{DB961877-AFAD-467B-A68C-A110C96D33AC}" destId="{745303C3-C855-441B-9AF9-3F328209188D}" srcOrd="2" destOrd="0" presId="urn:microsoft.com/office/officeart/2005/8/layout/orgChart1"/>
    <dgm:cxn modelId="{0D22180B-959B-47C5-8539-43D9EB91E8C1}" type="presParOf" srcId="{E51A22E1-6416-4A01-B3B9-0BF296780A89}" destId="{C6D5FE49-3102-45DA-9351-8C1E414732DE}" srcOrd="2" destOrd="0" presId="urn:microsoft.com/office/officeart/2005/8/layout/orgChart1"/>
    <dgm:cxn modelId="{BEAEF528-BC61-423F-BCE8-B3C5BC1FAD80}" type="presParOf" srcId="{E51A22E1-6416-4A01-B3B9-0BF296780A89}" destId="{73735B57-C2F9-4BAB-8277-19EBFE7CD6E3}" srcOrd="3" destOrd="0" presId="urn:microsoft.com/office/officeart/2005/8/layout/orgChart1"/>
    <dgm:cxn modelId="{7382A22B-33DD-4A98-826E-009F6961F48B}" type="presParOf" srcId="{73735B57-C2F9-4BAB-8277-19EBFE7CD6E3}" destId="{4E896C73-8F3E-459B-A8AF-A9949BB7B464}" srcOrd="0" destOrd="0" presId="urn:microsoft.com/office/officeart/2005/8/layout/orgChart1"/>
    <dgm:cxn modelId="{1E1D4FBB-9CED-4986-8A6F-233B0B1CA829}" type="presParOf" srcId="{4E896C73-8F3E-459B-A8AF-A9949BB7B464}" destId="{29249665-B05E-4EC3-B1BF-C480A32A24C4}" srcOrd="0" destOrd="0" presId="urn:microsoft.com/office/officeart/2005/8/layout/orgChart1"/>
    <dgm:cxn modelId="{CAC8E4C5-5C92-48B3-B3E1-94ADD1B1CA2E}" type="presParOf" srcId="{4E896C73-8F3E-459B-A8AF-A9949BB7B464}" destId="{0E6B92DB-8DE9-433D-A041-8045B581B058}" srcOrd="1" destOrd="0" presId="urn:microsoft.com/office/officeart/2005/8/layout/orgChart1"/>
    <dgm:cxn modelId="{20954B17-2081-4EC0-BA83-D08472EC462A}" type="presParOf" srcId="{73735B57-C2F9-4BAB-8277-19EBFE7CD6E3}" destId="{95864E35-0A6C-4162-BF1A-F6E43C692370}" srcOrd="1" destOrd="0" presId="urn:microsoft.com/office/officeart/2005/8/layout/orgChart1"/>
    <dgm:cxn modelId="{B8E60D6A-CC97-4C8E-9B34-65E3D1A30E41}" type="presParOf" srcId="{73735B57-C2F9-4BAB-8277-19EBFE7CD6E3}" destId="{AD6590AD-C10A-4F92-B700-5A9B5E0414E5}" srcOrd="2" destOrd="0" presId="urn:microsoft.com/office/officeart/2005/8/layout/orgChart1"/>
    <dgm:cxn modelId="{286D3780-DC79-4EA2-8C0C-63165C9CA55B}" type="presParOf" srcId="{E51A22E1-6416-4A01-B3B9-0BF296780A89}" destId="{44EABAB7-534C-4347-883F-27B984A58AD8}" srcOrd="4" destOrd="0" presId="urn:microsoft.com/office/officeart/2005/8/layout/orgChart1"/>
    <dgm:cxn modelId="{7263E863-4B17-4605-B9A1-2999994FDF54}" type="presParOf" srcId="{E51A22E1-6416-4A01-B3B9-0BF296780A89}" destId="{3ACBEAA0-3C9D-4C76-A2C3-0FB36E5A008E}" srcOrd="5" destOrd="0" presId="urn:microsoft.com/office/officeart/2005/8/layout/orgChart1"/>
    <dgm:cxn modelId="{22D8E1DC-D6E3-4392-9688-2BEA5B2D18D8}" type="presParOf" srcId="{3ACBEAA0-3C9D-4C76-A2C3-0FB36E5A008E}" destId="{CA440307-A21B-4EAF-AA9C-0521A9EFB411}" srcOrd="0" destOrd="0" presId="urn:microsoft.com/office/officeart/2005/8/layout/orgChart1"/>
    <dgm:cxn modelId="{47846673-355E-47A6-985D-8EE491458503}" type="presParOf" srcId="{CA440307-A21B-4EAF-AA9C-0521A9EFB411}" destId="{C30AF043-33DA-41BC-9865-3EA913E8D070}" srcOrd="0" destOrd="0" presId="urn:microsoft.com/office/officeart/2005/8/layout/orgChart1"/>
    <dgm:cxn modelId="{3039FA57-80FB-4A76-8E67-0B0598EBC691}" type="presParOf" srcId="{CA440307-A21B-4EAF-AA9C-0521A9EFB411}" destId="{98240353-D3EA-4884-81A8-F8C288BED3E9}" srcOrd="1" destOrd="0" presId="urn:microsoft.com/office/officeart/2005/8/layout/orgChart1"/>
    <dgm:cxn modelId="{7642E189-02C1-4025-B4C4-1D553A265F99}" type="presParOf" srcId="{3ACBEAA0-3C9D-4C76-A2C3-0FB36E5A008E}" destId="{042AD942-BECD-4601-BADE-155DA1CF1A4A}" srcOrd="1" destOrd="0" presId="urn:microsoft.com/office/officeart/2005/8/layout/orgChart1"/>
    <dgm:cxn modelId="{B4CB1B56-69FD-4C91-B8FF-550B06B5F63F}" type="presParOf" srcId="{3ACBEAA0-3C9D-4C76-A2C3-0FB36E5A008E}" destId="{3F29684C-0DAF-42F8-A85E-71A5D831581C}" srcOrd="2" destOrd="0" presId="urn:microsoft.com/office/officeart/2005/8/layout/orgChart1"/>
    <dgm:cxn modelId="{E0585290-266B-491A-87EB-6A08CA1AEBD8}" type="presParOf" srcId="{57AA40E9-31AC-4244-9B7D-2FDC73E1B0F6}" destId="{5FB74159-257F-42B7-972B-E24041D7190D}" srcOrd="2" destOrd="0" presId="urn:microsoft.com/office/officeart/2005/8/layout/orgChart1"/>
    <dgm:cxn modelId="{3F0CA5E2-E09F-4D17-98CD-0102A5C9D4BB}" type="presParOf" srcId="{4955B3AA-5D92-4B92-B947-6E2DB5557141}" destId="{95B35492-4267-4E50-9357-4FEC50E4CF25}" srcOrd="6" destOrd="0" presId="urn:microsoft.com/office/officeart/2005/8/layout/orgChart1"/>
    <dgm:cxn modelId="{27CE2EA0-3DFF-4572-8FB1-651629803073}" type="presParOf" srcId="{4955B3AA-5D92-4B92-B947-6E2DB5557141}" destId="{13248C16-06C1-4326-80F7-EF002A55C33F}" srcOrd="7" destOrd="0" presId="urn:microsoft.com/office/officeart/2005/8/layout/orgChart1"/>
    <dgm:cxn modelId="{EEF0324C-8BE0-41DE-B261-F884E9B423AB}" type="presParOf" srcId="{13248C16-06C1-4326-80F7-EF002A55C33F}" destId="{DB3DE357-5838-4A4F-93CD-0FCDFE8F185D}" srcOrd="0" destOrd="0" presId="urn:microsoft.com/office/officeart/2005/8/layout/orgChart1"/>
    <dgm:cxn modelId="{C64AE5C0-D8F4-4CF1-AA2E-E8772EA9EE75}" type="presParOf" srcId="{DB3DE357-5838-4A4F-93CD-0FCDFE8F185D}" destId="{6676D466-0216-4A7D-9573-1B52CACF93E1}" srcOrd="0" destOrd="0" presId="urn:microsoft.com/office/officeart/2005/8/layout/orgChart1"/>
    <dgm:cxn modelId="{C7B399CF-EF97-4B2C-AC94-BE68989FCF9C}" type="presParOf" srcId="{DB3DE357-5838-4A4F-93CD-0FCDFE8F185D}" destId="{28783382-5C55-4390-AD37-CF95E1D21630}" srcOrd="1" destOrd="0" presId="urn:microsoft.com/office/officeart/2005/8/layout/orgChart1"/>
    <dgm:cxn modelId="{5B827307-0708-4F34-83C5-81963F7EC0E5}" type="presParOf" srcId="{13248C16-06C1-4326-80F7-EF002A55C33F}" destId="{D9715315-B30C-4797-A32F-88141D0153D2}" srcOrd="1" destOrd="0" presId="urn:microsoft.com/office/officeart/2005/8/layout/orgChart1"/>
    <dgm:cxn modelId="{8E1CB878-B025-497A-837F-B2C5D9C7AA92}" type="presParOf" srcId="{D9715315-B30C-4797-A32F-88141D0153D2}" destId="{241AF0F3-ACB1-4F0F-9189-A596E6403082}" srcOrd="0" destOrd="0" presId="urn:microsoft.com/office/officeart/2005/8/layout/orgChart1"/>
    <dgm:cxn modelId="{D42864CC-52BF-4C75-8D61-A3C0BD5F12D7}" type="presParOf" srcId="{D9715315-B30C-4797-A32F-88141D0153D2}" destId="{CF8E5BB3-9CA3-4D8D-BF10-B7CD594C63FF}" srcOrd="1" destOrd="0" presId="urn:microsoft.com/office/officeart/2005/8/layout/orgChart1"/>
    <dgm:cxn modelId="{29A278B7-6A7F-4F11-B056-65D07C4B0674}" type="presParOf" srcId="{CF8E5BB3-9CA3-4D8D-BF10-B7CD594C63FF}" destId="{9087A57D-8E3B-45FC-B972-D4B6680B3737}" srcOrd="0" destOrd="0" presId="urn:microsoft.com/office/officeart/2005/8/layout/orgChart1"/>
    <dgm:cxn modelId="{0A510865-A8B0-4897-8813-826F823289E5}" type="presParOf" srcId="{9087A57D-8E3B-45FC-B972-D4B6680B3737}" destId="{5CED28F6-6125-4AE8-978D-42C1F22A14D6}" srcOrd="0" destOrd="0" presId="urn:microsoft.com/office/officeart/2005/8/layout/orgChart1"/>
    <dgm:cxn modelId="{1C7B5291-E790-4F36-9C62-338AAEF26EF5}" type="presParOf" srcId="{9087A57D-8E3B-45FC-B972-D4B6680B3737}" destId="{284A12E3-79F8-48CE-AA01-EB75A411EB85}" srcOrd="1" destOrd="0" presId="urn:microsoft.com/office/officeart/2005/8/layout/orgChart1"/>
    <dgm:cxn modelId="{E43A0672-DD32-4932-B048-1A65D2B6C5E8}" type="presParOf" srcId="{CF8E5BB3-9CA3-4D8D-BF10-B7CD594C63FF}" destId="{3F9AEA96-1F74-4508-9D6D-6B7D58B4F9FB}" srcOrd="1" destOrd="0" presId="urn:microsoft.com/office/officeart/2005/8/layout/orgChart1"/>
    <dgm:cxn modelId="{F3C5BF79-46F8-43C7-A346-0F94FF695CB6}" type="presParOf" srcId="{CF8E5BB3-9CA3-4D8D-BF10-B7CD594C63FF}" destId="{88AF4ED9-6F71-479B-B712-1F176D902348}" srcOrd="2" destOrd="0" presId="urn:microsoft.com/office/officeart/2005/8/layout/orgChart1"/>
    <dgm:cxn modelId="{061C2B04-FE98-4F22-B4AD-AB80AB3348D7}" type="presParOf" srcId="{D9715315-B30C-4797-A32F-88141D0153D2}" destId="{765E689B-CBC1-4DDD-9270-38B061ED36F9}" srcOrd="2" destOrd="0" presId="urn:microsoft.com/office/officeart/2005/8/layout/orgChart1"/>
    <dgm:cxn modelId="{CAA69178-42ED-40AF-A9CF-7EB0F05181D9}" type="presParOf" srcId="{D9715315-B30C-4797-A32F-88141D0153D2}" destId="{7B6A38CE-09EC-48CF-BA0A-0FF4DA5620DA}" srcOrd="3" destOrd="0" presId="urn:microsoft.com/office/officeart/2005/8/layout/orgChart1"/>
    <dgm:cxn modelId="{E41BA598-7EF3-4328-A381-72F945B94D33}" type="presParOf" srcId="{7B6A38CE-09EC-48CF-BA0A-0FF4DA5620DA}" destId="{A16D3CC5-47EA-4C97-A47A-410A70590E6D}" srcOrd="0" destOrd="0" presId="urn:microsoft.com/office/officeart/2005/8/layout/orgChart1"/>
    <dgm:cxn modelId="{1F05D806-D36F-4DB8-93B2-C6A598EB6B83}" type="presParOf" srcId="{A16D3CC5-47EA-4C97-A47A-410A70590E6D}" destId="{EC7B8C6E-4B86-4F45-A0C0-2C004940BAC3}" srcOrd="0" destOrd="0" presId="urn:microsoft.com/office/officeart/2005/8/layout/orgChart1"/>
    <dgm:cxn modelId="{BA24C1C7-961B-4D84-B055-58118907A141}" type="presParOf" srcId="{A16D3CC5-47EA-4C97-A47A-410A70590E6D}" destId="{24C5525B-A54B-4E91-B95A-BF43AF79E706}" srcOrd="1" destOrd="0" presId="urn:microsoft.com/office/officeart/2005/8/layout/orgChart1"/>
    <dgm:cxn modelId="{DEEE306A-F27B-44EF-9996-ECEAEF40BF3B}" type="presParOf" srcId="{7B6A38CE-09EC-48CF-BA0A-0FF4DA5620DA}" destId="{A7729F2B-A07E-42A2-848B-3F6F48D440F5}" srcOrd="1" destOrd="0" presId="urn:microsoft.com/office/officeart/2005/8/layout/orgChart1"/>
    <dgm:cxn modelId="{602463BE-6913-4805-8D69-C9F4BF54EC4F}" type="presParOf" srcId="{7B6A38CE-09EC-48CF-BA0A-0FF4DA5620DA}" destId="{713D14C8-0092-46C8-A984-929F63EC6748}" srcOrd="2" destOrd="0" presId="urn:microsoft.com/office/officeart/2005/8/layout/orgChart1"/>
    <dgm:cxn modelId="{673CAA27-4E76-4882-A34A-4A166FA3534F}" type="presParOf" srcId="{D9715315-B30C-4797-A32F-88141D0153D2}" destId="{128D17FF-3178-42DC-AC64-4311D003EBCE}" srcOrd="4" destOrd="0" presId="urn:microsoft.com/office/officeart/2005/8/layout/orgChart1"/>
    <dgm:cxn modelId="{63388713-4526-4D4E-B985-681E03B31D88}" type="presParOf" srcId="{D9715315-B30C-4797-A32F-88141D0153D2}" destId="{2C9AE331-19C2-40BC-8305-CE9F582FA3FE}" srcOrd="5" destOrd="0" presId="urn:microsoft.com/office/officeart/2005/8/layout/orgChart1"/>
    <dgm:cxn modelId="{A6EBC88F-3C69-43A9-9BB1-3CA6D94BCD55}" type="presParOf" srcId="{2C9AE331-19C2-40BC-8305-CE9F582FA3FE}" destId="{6D9000AD-75FB-414D-BDA1-DBB532C370E5}" srcOrd="0" destOrd="0" presId="urn:microsoft.com/office/officeart/2005/8/layout/orgChart1"/>
    <dgm:cxn modelId="{208DF3AA-6489-4650-848C-7F0247B3E159}" type="presParOf" srcId="{6D9000AD-75FB-414D-BDA1-DBB532C370E5}" destId="{254AD5D9-3A34-4962-BEE9-B87FBDBAE697}" srcOrd="0" destOrd="0" presId="urn:microsoft.com/office/officeart/2005/8/layout/orgChart1"/>
    <dgm:cxn modelId="{D05BA29F-C34E-41F8-A36B-F403260118A1}" type="presParOf" srcId="{6D9000AD-75FB-414D-BDA1-DBB532C370E5}" destId="{1DB4878F-3C01-43FC-85A0-D64D1CD467B5}" srcOrd="1" destOrd="0" presId="urn:microsoft.com/office/officeart/2005/8/layout/orgChart1"/>
    <dgm:cxn modelId="{316031EC-32C5-4485-A9CB-E2F70FA587EC}" type="presParOf" srcId="{2C9AE331-19C2-40BC-8305-CE9F582FA3FE}" destId="{BE373B4A-E331-4A80-9536-DF49450A1E0D}" srcOrd="1" destOrd="0" presId="urn:microsoft.com/office/officeart/2005/8/layout/orgChart1"/>
    <dgm:cxn modelId="{F39E4514-EF97-4923-8FDA-594DC49241E1}" type="presParOf" srcId="{2C9AE331-19C2-40BC-8305-CE9F582FA3FE}" destId="{D3741003-BA59-432F-BE29-5BA5D8CE9D1F}" srcOrd="2" destOrd="0" presId="urn:microsoft.com/office/officeart/2005/8/layout/orgChart1"/>
    <dgm:cxn modelId="{730F50CA-81DF-4740-8EFB-B924732A33EF}" type="presParOf" srcId="{13248C16-06C1-4326-80F7-EF002A55C33F}" destId="{1F441783-F3ED-498F-8806-F3086291BE70}" srcOrd="2" destOrd="0" presId="urn:microsoft.com/office/officeart/2005/8/layout/orgChart1"/>
    <dgm:cxn modelId="{17F931E4-AA08-4E9D-BE58-D760C7DE1626}" type="presParOf" srcId="{4955B3AA-5D92-4B92-B947-6E2DB5557141}" destId="{111BAD2D-8853-42D4-9EE2-DDEF7A2BA7D4}" srcOrd="8" destOrd="0" presId="urn:microsoft.com/office/officeart/2005/8/layout/orgChart1"/>
    <dgm:cxn modelId="{85E642F9-589C-4E18-A825-1ECD0245FD5D}" type="presParOf" srcId="{4955B3AA-5D92-4B92-B947-6E2DB5557141}" destId="{CC18C9B6-669A-42D3-BB2D-66D1C4E7B931}" srcOrd="9" destOrd="0" presId="urn:microsoft.com/office/officeart/2005/8/layout/orgChart1"/>
    <dgm:cxn modelId="{736C0D00-F948-424E-86B7-09DD3540E230}" type="presParOf" srcId="{CC18C9B6-669A-42D3-BB2D-66D1C4E7B931}" destId="{45F73CE7-0B5A-4507-86C4-054EC4535792}" srcOrd="0" destOrd="0" presId="urn:microsoft.com/office/officeart/2005/8/layout/orgChart1"/>
    <dgm:cxn modelId="{215F2ED0-31AB-4834-B97D-E026AE80E72C}" type="presParOf" srcId="{45F73CE7-0B5A-4507-86C4-054EC4535792}" destId="{3EFECB1D-7BD1-4145-93F7-4AC7570421B7}" srcOrd="0" destOrd="0" presId="urn:microsoft.com/office/officeart/2005/8/layout/orgChart1"/>
    <dgm:cxn modelId="{FD5ED071-CB83-4AD7-8BDC-DAFFEF676E2A}" type="presParOf" srcId="{45F73CE7-0B5A-4507-86C4-054EC4535792}" destId="{42AA959C-1DE4-4E2E-8826-3B805A493332}" srcOrd="1" destOrd="0" presId="urn:microsoft.com/office/officeart/2005/8/layout/orgChart1"/>
    <dgm:cxn modelId="{8B55490B-EB2D-4D8A-B614-4A8AF7DEA288}" type="presParOf" srcId="{CC18C9B6-669A-42D3-BB2D-66D1C4E7B931}" destId="{FCFAD3F1-CDA9-47C3-A3C4-C46764D02060}" srcOrd="1" destOrd="0" presId="urn:microsoft.com/office/officeart/2005/8/layout/orgChart1"/>
    <dgm:cxn modelId="{3C26B300-0A37-48E1-9CF2-66782D4E5BDC}" type="presParOf" srcId="{FCFAD3F1-CDA9-47C3-A3C4-C46764D02060}" destId="{BB114D2E-24C6-4529-87E3-EF26883561E8}" srcOrd="0" destOrd="0" presId="urn:microsoft.com/office/officeart/2005/8/layout/orgChart1"/>
    <dgm:cxn modelId="{5E0CFBEF-9922-421B-8219-F1055F076AC4}" type="presParOf" srcId="{FCFAD3F1-CDA9-47C3-A3C4-C46764D02060}" destId="{678AFB6D-E36A-433C-8FCF-1E4FD01C6706}" srcOrd="1" destOrd="0" presId="urn:microsoft.com/office/officeart/2005/8/layout/orgChart1"/>
    <dgm:cxn modelId="{71D5C891-9B16-47D9-ADAE-CAA7ED2AE273}" type="presParOf" srcId="{678AFB6D-E36A-433C-8FCF-1E4FD01C6706}" destId="{4A75811C-147E-488A-B78D-196D3C279367}" srcOrd="0" destOrd="0" presId="urn:microsoft.com/office/officeart/2005/8/layout/orgChart1"/>
    <dgm:cxn modelId="{8D44C682-A45A-4137-84A8-566BB768F3A6}" type="presParOf" srcId="{4A75811C-147E-488A-B78D-196D3C279367}" destId="{90D3337C-6FE3-49DB-8D2F-515A6A08E15E}" srcOrd="0" destOrd="0" presId="urn:microsoft.com/office/officeart/2005/8/layout/orgChart1"/>
    <dgm:cxn modelId="{F26AF557-34F7-4868-895A-C5A8B57A18A0}" type="presParOf" srcId="{4A75811C-147E-488A-B78D-196D3C279367}" destId="{A1CE3309-4206-4BBD-9CFA-908EF9D93E78}" srcOrd="1" destOrd="0" presId="urn:microsoft.com/office/officeart/2005/8/layout/orgChart1"/>
    <dgm:cxn modelId="{6E3DFF8E-E3E2-4B57-8529-4E5BA2C5FDDC}" type="presParOf" srcId="{678AFB6D-E36A-433C-8FCF-1E4FD01C6706}" destId="{23A4AB62-870B-46A7-8011-6CBF32A66247}" srcOrd="1" destOrd="0" presId="urn:microsoft.com/office/officeart/2005/8/layout/orgChart1"/>
    <dgm:cxn modelId="{9D02A43D-BC13-423A-B4A7-7E5F39EC134F}" type="presParOf" srcId="{678AFB6D-E36A-433C-8FCF-1E4FD01C6706}" destId="{C86D6356-1434-4BC4-82C0-2366E2C049E5}" srcOrd="2" destOrd="0" presId="urn:microsoft.com/office/officeart/2005/8/layout/orgChart1"/>
    <dgm:cxn modelId="{DCB6B739-A2C4-410B-8DA6-97BE88B66FE1}" type="presParOf" srcId="{FCFAD3F1-CDA9-47C3-A3C4-C46764D02060}" destId="{8FA917A0-7062-4433-AA24-7528C72FF7B6}" srcOrd="2" destOrd="0" presId="urn:microsoft.com/office/officeart/2005/8/layout/orgChart1"/>
    <dgm:cxn modelId="{1C45E0AA-736A-49A9-BB92-B1484E4980B2}" type="presParOf" srcId="{FCFAD3F1-CDA9-47C3-A3C4-C46764D02060}" destId="{2B3BE4AE-FB85-4311-8F53-44BB79E5B278}" srcOrd="3" destOrd="0" presId="urn:microsoft.com/office/officeart/2005/8/layout/orgChart1"/>
    <dgm:cxn modelId="{A9ABAC2B-3528-4AD3-BE26-0A4C7D004E76}" type="presParOf" srcId="{2B3BE4AE-FB85-4311-8F53-44BB79E5B278}" destId="{CEE6193D-EC70-4994-AB15-1CD518550B8E}" srcOrd="0" destOrd="0" presId="urn:microsoft.com/office/officeart/2005/8/layout/orgChart1"/>
    <dgm:cxn modelId="{B60D6CE1-535E-452E-817E-97451C124AC0}" type="presParOf" srcId="{CEE6193D-EC70-4994-AB15-1CD518550B8E}" destId="{C53EB7F4-DE1B-41E0-951B-55D137A063D3}" srcOrd="0" destOrd="0" presId="urn:microsoft.com/office/officeart/2005/8/layout/orgChart1"/>
    <dgm:cxn modelId="{0A311E94-CC33-4C39-8F06-F4F5DBAD3E93}" type="presParOf" srcId="{CEE6193D-EC70-4994-AB15-1CD518550B8E}" destId="{4C6C14AE-B08B-4576-8EDF-1EF7607AF012}" srcOrd="1" destOrd="0" presId="urn:microsoft.com/office/officeart/2005/8/layout/orgChart1"/>
    <dgm:cxn modelId="{DE35E2EE-3FAC-47D2-B35F-79712C8B6472}" type="presParOf" srcId="{2B3BE4AE-FB85-4311-8F53-44BB79E5B278}" destId="{0C1DF663-430D-4D2E-B517-5BE756852A2A}" srcOrd="1" destOrd="0" presId="urn:microsoft.com/office/officeart/2005/8/layout/orgChart1"/>
    <dgm:cxn modelId="{9FF76A60-04F8-443E-B968-CFED38C7D423}" type="presParOf" srcId="{2B3BE4AE-FB85-4311-8F53-44BB79E5B278}" destId="{ACD74968-45EC-42FC-8435-974BE1FE9A5D}" srcOrd="2" destOrd="0" presId="urn:microsoft.com/office/officeart/2005/8/layout/orgChart1"/>
    <dgm:cxn modelId="{15D306EC-709A-4E22-98E2-8C9F903415A5}" type="presParOf" srcId="{FCFAD3F1-CDA9-47C3-A3C4-C46764D02060}" destId="{B37773C8-4C35-40DE-9974-885987213316}" srcOrd="4" destOrd="0" presId="urn:microsoft.com/office/officeart/2005/8/layout/orgChart1"/>
    <dgm:cxn modelId="{4CDB7676-7EC6-4680-A4C4-DDEC5571C7B4}" type="presParOf" srcId="{FCFAD3F1-CDA9-47C3-A3C4-C46764D02060}" destId="{3CE5789A-7B1C-4EFF-AF5A-830DA76760D4}" srcOrd="5" destOrd="0" presId="urn:microsoft.com/office/officeart/2005/8/layout/orgChart1"/>
    <dgm:cxn modelId="{97DE509E-CFDA-46E1-BBC0-6AA8A6680B1A}" type="presParOf" srcId="{3CE5789A-7B1C-4EFF-AF5A-830DA76760D4}" destId="{88D57194-7E07-49C3-B82F-817105FA570E}" srcOrd="0" destOrd="0" presId="urn:microsoft.com/office/officeart/2005/8/layout/orgChart1"/>
    <dgm:cxn modelId="{F475426B-851C-4F77-B080-17AC5FA99497}" type="presParOf" srcId="{88D57194-7E07-49C3-B82F-817105FA570E}" destId="{332CF831-2BFC-41C7-969F-699D4C5BC712}" srcOrd="0" destOrd="0" presId="urn:microsoft.com/office/officeart/2005/8/layout/orgChart1"/>
    <dgm:cxn modelId="{6B155EF6-CA5F-4283-9684-59FE563EA6A0}" type="presParOf" srcId="{88D57194-7E07-49C3-B82F-817105FA570E}" destId="{223F8C2B-4DA6-4390-A3A7-F1CCCDDE054F}" srcOrd="1" destOrd="0" presId="urn:microsoft.com/office/officeart/2005/8/layout/orgChart1"/>
    <dgm:cxn modelId="{94D41D19-4509-4A63-AEAD-C781F3DE589B}" type="presParOf" srcId="{3CE5789A-7B1C-4EFF-AF5A-830DA76760D4}" destId="{963E1D5F-7CFA-4E8D-83F6-53CA87580B45}" srcOrd="1" destOrd="0" presId="urn:microsoft.com/office/officeart/2005/8/layout/orgChart1"/>
    <dgm:cxn modelId="{8E6C47C0-A050-4403-86A5-1791F3B7D660}" type="presParOf" srcId="{3CE5789A-7B1C-4EFF-AF5A-830DA76760D4}" destId="{8A11432E-804B-42DE-B49B-CD2A501470EE}" srcOrd="2" destOrd="0" presId="urn:microsoft.com/office/officeart/2005/8/layout/orgChart1"/>
    <dgm:cxn modelId="{BB7FE1D4-BB48-47D5-80A1-39398BE15374}" type="presParOf" srcId="{FCFAD3F1-CDA9-47C3-A3C4-C46764D02060}" destId="{04C97A7D-1D50-496A-A494-4AD9F19B11C5}" srcOrd="6" destOrd="0" presId="urn:microsoft.com/office/officeart/2005/8/layout/orgChart1"/>
    <dgm:cxn modelId="{1DE21844-8251-49E2-B2E3-3E1C370117A2}" type="presParOf" srcId="{FCFAD3F1-CDA9-47C3-A3C4-C46764D02060}" destId="{A0464016-877D-426F-9D8B-FD762E58BF8E}" srcOrd="7" destOrd="0" presId="urn:microsoft.com/office/officeart/2005/8/layout/orgChart1"/>
    <dgm:cxn modelId="{7297E6FA-2BB9-4262-B76F-C96E61E024B9}" type="presParOf" srcId="{A0464016-877D-426F-9D8B-FD762E58BF8E}" destId="{B66ECF4E-0318-4530-BBF1-D7445F5D3AE1}" srcOrd="0" destOrd="0" presId="urn:microsoft.com/office/officeart/2005/8/layout/orgChart1"/>
    <dgm:cxn modelId="{E45DF31C-2514-4463-AF9A-854167E63C3C}" type="presParOf" srcId="{B66ECF4E-0318-4530-BBF1-D7445F5D3AE1}" destId="{310782AA-8FEA-40BD-BB85-5E4B973313FB}" srcOrd="0" destOrd="0" presId="urn:microsoft.com/office/officeart/2005/8/layout/orgChart1"/>
    <dgm:cxn modelId="{FD5E3311-5D5C-444F-92EB-1AF2171432B0}" type="presParOf" srcId="{B66ECF4E-0318-4530-BBF1-D7445F5D3AE1}" destId="{BE2DE85B-022E-4BA6-9A9B-5DF6B01A17F5}" srcOrd="1" destOrd="0" presId="urn:microsoft.com/office/officeart/2005/8/layout/orgChart1"/>
    <dgm:cxn modelId="{44F952E4-24FE-41A5-9ABE-214FF539D113}" type="presParOf" srcId="{A0464016-877D-426F-9D8B-FD762E58BF8E}" destId="{C3F99265-86FF-4ACF-A82D-C38147DB3E26}" srcOrd="1" destOrd="0" presId="urn:microsoft.com/office/officeart/2005/8/layout/orgChart1"/>
    <dgm:cxn modelId="{D6E89B1F-3993-4280-B58B-2875EA86C0C7}" type="presParOf" srcId="{A0464016-877D-426F-9D8B-FD762E58BF8E}" destId="{8ECB32F5-2DD1-4B89-9376-DACD984CEA00}" srcOrd="2" destOrd="0" presId="urn:microsoft.com/office/officeart/2005/8/layout/orgChart1"/>
    <dgm:cxn modelId="{AC28662D-8630-4F84-A891-809CB0A0C05E}" type="presParOf" srcId="{CC18C9B6-669A-42D3-BB2D-66D1C4E7B931}" destId="{869E7E64-043A-483C-825B-876518E363BE}" srcOrd="2" destOrd="0" presId="urn:microsoft.com/office/officeart/2005/8/layout/orgChart1"/>
    <dgm:cxn modelId="{C3B0C73C-5786-404C-8E47-2B1FF87D35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F1065CF4-1020-4263-A23A-63C1A8AD8328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57AB4A82-F443-44F9-951A-C99ED016A56B}" type="presOf" srcId="{40FD35E4-1155-4200-B4DF-59796E14B1D5}" destId="{3324CCFC-1924-4C74-8673-F588F791113D}" srcOrd="0" destOrd="0" presId="urn:microsoft.com/office/officeart/2005/8/layout/orgChart1"/>
    <dgm:cxn modelId="{5213C42D-0352-4567-B40E-D370D81EB391}" type="presOf" srcId="{28765199-9121-4BE0-82DA-32A59B32811C}" destId="{DA0AA3CC-4EE0-43E1-872E-E51E8AA99B27}" srcOrd="0" destOrd="0" presId="urn:microsoft.com/office/officeart/2005/8/layout/orgChart1"/>
    <dgm:cxn modelId="{955A9900-CD79-4889-971C-F85B0952164F}" type="presOf" srcId="{28765199-9121-4BE0-82DA-32A59B32811C}" destId="{5B660EC4-4E8E-4061-AF75-B26D13A8AFC2}" srcOrd="1" destOrd="0" presId="urn:microsoft.com/office/officeart/2005/8/layout/orgChart1"/>
    <dgm:cxn modelId="{A1816FCB-FC17-4EA6-A6B5-3508DA3C5794}" type="presOf" srcId="{7B99F286-F8FE-44C1-8E4D-437BBF2FF23A}" destId="{E220D32F-E840-4E9A-95B2-66290DA5534A}" srcOrd="1" destOrd="0" presId="urn:microsoft.com/office/officeart/2005/8/layout/orgChart1"/>
    <dgm:cxn modelId="{91E5605C-F3EE-4890-8C92-33FE8C206D5F}" type="presParOf" srcId="{3324CCFC-1924-4C74-8673-F588F791113D}" destId="{3BA92D45-9775-4C2E-AABA-E94477A181A5}" srcOrd="0" destOrd="0" presId="urn:microsoft.com/office/officeart/2005/8/layout/orgChart1"/>
    <dgm:cxn modelId="{E0310755-FEBB-4E93-A645-F9FFF81049CF}" type="presParOf" srcId="{3BA92D45-9775-4C2E-AABA-E94477A181A5}" destId="{DA19DDF3-8725-46B1-BF64-4CBF1F02AFB5}" srcOrd="0" destOrd="0" presId="urn:microsoft.com/office/officeart/2005/8/layout/orgChart1"/>
    <dgm:cxn modelId="{8F5471CD-8540-4426-818F-B38357676144}" type="presParOf" srcId="{DA19DDF3-8725-46B1-BF64-4CBF1F02AFB5}" destId="{9E835E65-A868-4F3D-8087-936709A32C2E}" srcOrd="0" destOrd="0" presId="urn:microsoft.com/office/officeart/2005/8/layout/orgChart1"/>
    <dgm:cxn modelId="{685B9339-168E-4E9C-B979-6DEF9A98D34C}" type="presParOf" srcId="{DA19DDF3-8725-46B1-BF64-4CBF1F02AFB5}" destId="{E220D32F-E840-4E9A-95B2-66290DA5534A}" srcOrd="1" destOrd="0" presId="urn:microsoft.com/office/officeart/2005/8/layout/orgChart1"/>
    <dgm:cxn modelId="{8E7B93B9-F476-4A2C-AA41-15A4DC350DD0}" type="presParOf" srcId="{3BA92D45-9775-4C2E-AABA-E94477A181A5}" destId="{07E98D50-327F-4050-A7B2-DF2914FCD56F}" srcOrd="1" destOrd="0" presId="urn:microsoft.com/office/officeart/2005/8/layout/orgChart1"/>
    <dgm:cxn modelId="{01829AAC-7609-4AEB-8793-90A19F30C284}" type="presParOf" srcId="{3BA92D45-9775-4C2E-AABA-E94477A181A5}" destId="{26494CEB-3789-4245-B8AE-3AE4EC44EB42}" srcOrd="2" destOrd="0" presId="urn:microsoft.com/office/officeart/2005/8/layout/orgChart1"/>
    <dgm:cxn modelId="{782D663B-6255-4A58-B532-BF52FD7DC656}" type="presParOf" srcId="{3324CCFC-1924-4C74-8673-F588F791113D}" destId="{8112C856-E87B-462F-8094-FD3A4E5AF5E8}" srcOrd="1" destOrd="0" presId="urn:microsoft.com/office/officeart/2005/8/layout/orgChart1"/>
    <dgm:cxn modelId="{BA12FA5A-F4EA-4FAC-92C3-B19211892525}" type="presParOf" srcId="{8112C856-E87B-462F-8094-FD3A4E5AF5E8}" destId="{5AF3A075-2B60-43BC-B560-D8D0B3635875}" srcOrd="0" destOrd="0" presId="urn:microsoft.com/office/officeart/2005/8/layout/orgChart1"/>
    <dgm:cxn modelId="{4125C181-3F0A-4300-A6C0-BB5641A018A0}" type="presParOf" srcId="{5AF3A075-2B60-43BC-B560-D8D0B3635875}" destId="{DA0AA3CC-4EE0-43E1-872E-E51E8AA99B27}" srcOrd="0" destOrd="0" presId="urn:microsoft.com/office/officeart/2005/8/layout/orgChart1"/>
    <dgm:cxn modelId="{B0E99919-4904-454C-89EA-D9D2EDB877EC}" type="presParOf" srcId="{5AF3A075-2B60-43BC-B560-D8D0B3635875}" destId="{5B660EC4-4E8E-4061-AF75-B26D13A8AFC2}" srcOrd="1" destOrd="0" presId="urn:microsoft.com/office/officeart/2005/8/layout/orgChart1"/>
    <dgm:cxn modelId="{21F71237-3296-4055-9A64-739872BCC0DA}" type="presParOf" srcId="{8112C856-E87B-462F-8094-FD3A4E5AF5E8}" destId="{D3FCF35C-F9D4-4CE3-9A1D-DB2F1AA2ADB9}" srcOrd="1" destOrd="0" presId="urn:microsoft.com/office/officeart/2005/8/layout/orgChart1"/>
    <dgm:cxn modelId="{F15FB13F-6235-4311-B76D-93227CF82914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E13509FE-FB8D-4754-9FE7-FF04EBDDA318}" type="presOf" srcId="{40FD35E4-1155-4200-B4DF-59796E14B1D5}" destId="{3324CCFC-1924-4C74-8673-F588F791113D}" srcOrd="0" destOrd="0" presId="urn:microsoft.com/office/officeart/2005/8/layout/orgChart1"/>
    <dgm:cxn modelId="{7AD63944-884A-4625-A534-1AC119431C56}" type="presOf" srcId="{28765199-9121-4BE0-82DA-32A59B32811C}" destId="{DA0AA3CC-4EE0-43E1-872E-E51E8AA99B27}" srcOrd="0" destOrd="0" presId="urn:microsoft.com/office/officeart/2005/8/layout/orgChart1"/>
    <dgm:cxn modelId="{FA1EB350-19A2-4495-A333-39D2FB4776D5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413BE852-4A9D-4003-9714-FF6A3E4AC7E9}" type="presOf" srcId="{28765199-9121-4BE0-82DA-32A59B32811C}" destId="{5B660EC4-4E8E-4061-AF75-B26D13A8AFC2}" srcOrd="1" destOrd="0" presId="urn:microsoft.com/office/officeart/2005/8/layout/orgChart1"/>
    <dgm:cxn modelId="{D7C4BFB6-8F9A-47B9-BB8E-A8AEC8C919AF}" type="presOf" srcId="{7B99F286-F8FE-44C1-8E4D-437BBF2FF23A}" destId="{E220D32F-E840-4E9A-95B2-66290DA5534A}" srcOrd="1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04DF6695-EFD4-49DE-98BC-263DDD73BD24}" type="presParOf" srcId="{3324CCFC-1924-4C74-8673-F588F791113D}" destId="{3BA92D45-9775-4C2E-AABA-E94477A181A5}" srcOrd="0" destOrd="0" presId="urn:microsoft.com/office/officeart/2005/8/layout/orgChart1"/>
    <dgm:cxn modelId="{52DE11B5-2AF8-40BD-8857-784B0E2798A2}" type="presParOf" srcId="{3BA92D45-9775-4C2E-AABA-E94477A181A5}" destId="{DA19DDF3-8725-46B1-BF64-4CBF1F02AFB5}" srcOrd="0" destOrd="0" presId="urn:microsoft.com/office/officeart/2005/8/layout/orgChart1"/>
    <dgm:cxn modelId="{6955C264-F173-4B17-85E7-23F501F2C70D}" type="presParOf" srcId="{DA19DDF3-8725-46B1-BF64-4CBF1F02AFB5}" destId="{9E835E65-A868-4F3D-8087-936709A32C2E}" srcOrd="0" destOrd="0" presId="urn:microsoft.com/office/officeart/2005/8/layout/orgChart1"/>
    <dgm:cxn modelId="{F266245F-B6DD-411A-9B7E-772B888626B6}" type="presParOf" srcId="{DA19DDF3-8725-46B1-BF64-4CBF1F02AFB5}" destId="{E220D32F-E840-4E9A-95B2-66290DA5534A}" srcOrd="1" destOrd="0" presId="urn:microsoft.com/office/officeart/2005/8/layout/orgChart1"/>
    <dgm:cxn modelId="{410FEB55-1ABC-4AE0-9D5D-B18C6FFC1F96}" type="presParOf" srcId="{3BA92D45-9775-4C2E-AABA-E94477A181A5}" destId="{07E98D50-327F-4050-A7B2-DF2914FCD56F}" srcOrd="1" destOrd="0" presId="urn:microsoft.com/office/officeart/2005/8/layout/orgChart1"/>
    <dgm:cxn modelId="{DF5D2904-2245-409F-81F0-7B12C1A58525}" type="presParOf" srcId="{3BA92D45-9775-4C2E-AABA-E94477A181A5}" destId="{26494CEB-3789-4245-B8AE-3AE4EC44EB42}" srcOrd="2" destOrd="0" presId="urn:microsoft.com/office/officeart/2005/8/layout/orgChart1"/>
    <dgm:cxn modelId="{8D8AF790-A73D-4144-853B-359235A2D65C}" type="presParOf" srcId="{3324CCFC-1924-4C74-8673-F588F791113D}" destId="{8112C856-E87B-462F-8094-FD3A4E5AF5E8}" srcOrd="1" destOrd="0" presId="urn:microsoft.com/office/officeart/2005/8/layout/orgChart1"/>
    <dgm:cxn modelId="{05E7A53B-269E-417C-8C58-6E199457A502}" type="presParOf" srcId="{8112C856-E87B-462F-8094-FD3A4E5AF5E8}" destId="{5AF3A075-2B60-43BC-B560-D8D0B3635875}" srcOrd="0" destOrd="0" presId="urn:microsoft.com/office/officeart/2005/8/layout/orgChart1"/>
    <dgm:cxn modelId="{707646D4-BEA5-4F2B-909E-E01A8F757B27}" type="presParOf" srcId="{5AF3A075-2B60-43BC-B560-D8D0B3635875}" destId="{DA0AA3CC-4EE0-43E1-872E-E51E8AA99B27}" srcOrd="0" destOrd="0" presId="urn:microsoft.com/office/officeart/2005/8/layout/orgChart1"/>
    <dgm:cxn modelId="{376F607C-4FEF-4C10-A016-43CF4C1B52F1}" type="presParOf" srcId="{5AF3A075-2B60-43BC-B560-D8D0B3635875}" destId="{5B660EC4-4E8E-4061-AF75-B26D13A8AFC2}" srcOrd="1" destOrd="0" presId="urn:microsoft.com/office/officeart/2005/8/layout/orgChart1"/>
    <dgm:cxn modelId="{3AD29611-5687-478F-BB12-0E85C3276FDC}" type="presParOf" srcId="{8112C856-E87B-462F-8094-FD3A4E5AF5E8}" destId="{D3FCF35C-F9D4-4CE3-9A1D-DB2F1AA2ADB9}" srcOrd="1" destOrd="0" presId="urn:microsoft.com/office/officeart/2005/8/layout/orgChart1"/>
    <dgm:cxn modelId="{BD90B2EA-4BA5-47CB-A367-E8E91C5D0FB6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526BD043-E46D-4794-B90D-2FA7448BC381}" type="presOf" srcId="{7B99F286-F8FE-44C1-8E4D-437BBF2FF23A}" destId="{E220D32F-E840-4E9A-95B2-66290DA5534A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51D65983-2427-46A7-881D-D79D1E66D1B7}" type="presOf" srcId="{7B99F286-F8FE-44C1-8E4D-437BBF2FF23A}" destId="{9E835E65-A868-4F3D-8087-936709A32C2E}" srcOrd="0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7FDD5B23-FD5C-4729-93AB-A971B13F4804}" type="presOf" srcId="{28765199-9121-4BE0-82DA-32A59B32811C}" destId="{DA0AA3CC-4EE0-43E1-872E-E51E8AA99B27}" srcOrd="0" destOrd="0" presId="urn:microsoft.com/office/officeart/2005/8/layout/orgChart1"/>
    <dgm:cxn modelId="{B04C1446-242D-4CFE-8F70-D50B1307AD02}" type="presOf" srcId="{40FD35E4-1155-4200-B4DF-59796E14B1D5}" destId="{3324CCFC-1924-4C74-8673-F588F791113D}" srcOrd="0" destOrd="0" presId="urn:microsoft.com/office/officeart/2005/8/layout/orgChart1"/>
    <dgm:cxn modelId="{1BF15A5A-F3E6-4B4D-B93C-AF5412F8D9CC}" type="presOf" srcId="{28765199-9121-4BE0-82DA-32A59B32811C}" destId="{5B660EC4-4E8E-4061-AF75-B26D13A8AFC2}" srcOrd="1" destOrd="0" presId="urn:microsoft.com/office/officeart/2005/8/layout/orgChart1"/>
    <dgm:cxn modelId="{18F4545F-9BDC-4302-91D6-9326C04C6D1B}" type="presParOf" srcId="{3324CCFC-1924-4C74-8673-F588F791113D}" destId="{3BA92D45-9775-4C2E-AABA-E94477A181A5}" srcOrd="0" destOrd="0" presId="urn:microsoft.com/office/officeart/2005/8/layout/orgChart1"/>
    <dgm:cxn modelId="{C5E4A836-4C7F-4BD2-859A-267212BDCA40}" type="presParOf" srcId="{3BA92D45-9775-4C2E-AABA-E94477A181A5}" destId="{DA19DDF3-8725-46B1-BF64-4CBF1F02AFB5}" srcOrd="0" destOrd="0" presId="urn:microsoft.com/office/officeart/2005/8/layout/orgChart1"/>
    <dgm:cxn modelId="{D1732336-E2D2-4ECB-ADF9-975F943058C7}" type="presParOf" srcId="{DA19DDF3-8725-46B1-BF64-4CBF1F02AFB5}" destId="{9E835E65-A868-4F3D-8087-936709A32C2E}" srcOrd="0" destOrd="0" presId="urn:microsoft.com/office/officeart/2005/8/layout/orgChart1"/>
    <dgm:cxn modelId="{CB9EBB42-3489-4605-BC60-C02E9A982389}" type="presParOf" srcId="{DA19DDF3-8725-46B1-BF64-4CBF1F02AFB5}" destId="{E220D32F-E840-4E9A-95B2-66290DA5534A}" srcOrd="1" destOrd="0" presId="urn:microsoft.com/office/officeart/2005/8/layout/orgChart1"/>
    <dgm:cxn modelId="{198F0626-D233-4118-AD8A-453DF118591E}" type="presParOf" srcId="{3BA92D45-9775-4C2E-AABA-E94477A181A5}" destId="{07E98D50-327F-4050-A7B2-DF2914FCD56F}" srcOrd="1" destOrd="0" presId="urn:microsoft.com/office/officeart/2005/8/layout/orgChart1"/>
    <dgm:cxn modelId="{4E96CA87-A287-4DA1-8949-22532AAAF9C4}" type="presParOf" srcId="{3BA92D45-9775-4C2E-AABA-E94477A181A5}" destId="{26494CEB-3789-4245-B8AE-3AE4EC44EB42}" srcOrd="2" destOrd="0" presId="urn:microsoft.com/office/officeart/2005/8/layout/orgChart1"/>
    <dgm:cxn modelId="{82E4D15D-CC25-4D6D-A616-275E43F814E5}" type="presParOf" srcId="{3324CCFC-1924-4C74-8673-F588F791113D}" destId="{8112C856-E87B-462F-8094-FD3A4E5AF5E8}" srcOrd="1" destOrd="0" presId="urn:microsoft.com/office/officeart/2005/8/layout/orgChart1"/>
    <dgm:cxn modelId="{1AE7627B-7472-4DB2-B8F4-725EEC57B4A7}" type="presParOf" srcId="{8112C856-E87B-462F-8094-FD3A4E5AF5E8}" destId="{5AF3A075-2B60-43BC-B560-D8D0B3635875}" srcOrd="0" destOrd="0" presId="urn:microsoft.com/office/officeart/2005/8/layout/orgChart1"/>
    <dgm:cxn modelId="{6D2F47DB-1C58-45F9-A0BE-8C7A0BFE0219}" type="presParOf" srcId="{5AF3A075-2B60-43BC-B560-D8D0B3635875}" destId="{DA0AA3CC-4EE0-43E1-872E-E51E8AA99B27}" srcOrd="0" destOrd="0" presId="urn:microsoft.com/office/officeart/2005/8/layout/orgChart1"/>
    <dgm:cxn modelId="{BBD4CB00-BE68-45DD-95C5-EEC4B6B0B1CC}" type="presParOf" srcId="{5AF3A075-2B60-43BC-B560-D8D0B3635875}" destId="{5B660EC4-4E8E-4061-AF75-B26D13A8AFC2}" srcOrd="1" destOrd="0" presId="urn:microsoft.com/office/officeart/2005/8/layout/orgChart1"/>
    <dgm:cxn modelId="{0533F66C-1933-4B0E-8C8D-46B4FEFF7BC6}" type="presParOf" srcId="{8112C856-E87B-462F-8094-FD3A4E5AF5E8}" destId="{D3FCF35C-F9D4-4CE3-9A1D-DB2F1AA2ADB9}" srcOrd="1" destOrd="0" presId="urn:microsoft.com/office/officeart/2005/8/layout/orgChart1"/>
    <dgm:cxn modelId="{894084C2-BA73-48E7-82DD-6081D7FA58C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161C955E-49D5-42C5-8424-3723975543E7}" type="presOf" srcId="{BD3CB807-E81C-44A7-A291-659BCA008D59}" destId="{AD971DD2-5975-4D56-8F03-7733C830B419}" srcOrd="1" destOrd="0" presId="urn:microsoft.com/office/officeart/2005/8/layout/orgChart1"/>
    <dgm:cxn modelId="{1A18B7DF-355B-4E73-A141-CE8636161B50}" type="presOf" srcId="{48F99216-FAA8-4F2C-8E66-CE84785EF961}" destId="{AE549ACC-B49E-4BDC-9BA0-689318BA6A30}" srcOrd="0" destOrd="0" presId="urn:microsoft.com/office/officeart/2005/8/layout/orgChart1"/>
    <dgm:cxn modelId="{7F66A132-DC7D-4C12-9DB9-FC66516AB2F7}" type="presOf" srcId="{BC16C3CB-2707-48C5-8BAD-B89B68D0B764}" destId="{8FA917A0-7062-4433-AA24-7528C72FF7B6}" srcOrd="0" destOrd="0" presId="urn:microsoft.com/office/officeart/2005/8/layout/orgChart1"/>
    <dgm:cxn modelId="{D6ADE563-287D-407A-8647-28FDEBA34D73}" type="presOf" srcId="{9EBF69FB-619E-4AE9-8B54-A1B100FE9651}" destId="{04A8AFBF-18E9-41EB-B5F7-73FFE4C8B46C}" srcOrd="0" destOrd="0" presId="urn:microsoft.com/office/officeart/2005/8/layout/orgChart1"/>
    <dgm:cxn modelId="{A7B1A109-3034-4F68-8E4F-E6FECA4FD496}" type="presOf" srcId="{82FA6A47-AAFD-4D6C-9828-546C6039B3E8}" destId="{0A1B8327-3B74-4F66-9F22-1A4904F02326}" srcOrd="0" destOrd="0" presId="urn:microsoft.com/office/officeart/2005/8/layout/orgChart1"/>
    <dgm:cxn modelId="{B292F7CF-457A-4991-BEE6-8C49D79914D9}" type="presOf" srcId="{5F12E156-6AB6-4732-AF1F-51C73AA410B5}" destId="{B9299005-22D0-438E-8C2A-6D271BF12E65}" srcOrd="1" destOrd="0" presId="urn:microsoft.com/office/officeart/2005/8/layout/orgChart1"/>
    <dgm:cxn modelId="{4C82DDD4-653A-49CA-9FBC-F38F811BB0FD}" type="presOf" srcId="{C0F27198-5E62-4F15-8CC5-51675AD1BA66}" destId="{660D22B8-CA82-48CB-A231-FE58E47B4E1A}" srcOrd="1" destOrd="0" presId="urn:microsoft.com/office/officeart/2005/8/layout/orgChart1"/>
    <dgm:cxn modelId="{9F5F8909-13F8-4D41-A4B0-5F9B7D987026}" type="presOf" srcId="{685754D9-01B3-417C-81D8-75C6946479F1}" destId="{28FB17A8-8433-4BDF-91F1-1E2D56492C2F}" srcOrd="0" destOrd="0" presId="urn:microsoft.com/office/officeart/2005/8/layout/orgChart1"/>
    <dgm:cxn modelId="{E1A691E1-DF7F-4BD1-BB53-ED72F0CEE973}" type="presOf" srcId="{35B75D6D-5C17-417A-B081-173D8763C106}" destId="{90D3337C-6FE3-49DB-8D2F-515A6A08E15E}" srcOrd="0" destOrd="0" presId="urn:microsoft.com/office/officeart/2005/8/layout/orgChart1"/>
    <dgm:cxn modelId="{ACF7C2E1-5507-4ACF-B0D7-D306ED628139}" type="presOf" srcId="{E4AF994E-286A-49EE-8D60-A29DCB38A030}" destId="{6676D466-0216-4A7D-9573-1B52CACF93E1}" srcOrd="0" destOrd="0" presId="urn:microsoft.com/office/officeart/2005/8/layout/orgChart1"/>
    <dgm:cxn modelId="{464E9733-4556-41D9-AC80-7F9E64A7B700}" type="presOf" srcId="{7BE369B5-D47A-400D-AE54-9E35936B8868}" destId="{29249665-B05E-4EC3-B1BF-C480A32A24C4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3BC86EF-A0D3-4BCF-845D-38F139BFFC9A}" type="presOf" srcId="{C0F27198-5E62-4F15-8CC5-51675AD1BA66}" destId="{51F9E7F6-2134-47F8-97D3-7D344DF8F492}" srcOrd="0" destOrd="0" presId="urn:microsoft.com/office/officeart/2005/8/layout/orgChart1"/>
    <dgm:cxn modelId="{8192E6E6-0714-4EBC-A41E-A47BB7E8DD16}" type="presOf" srcId="{8A45A25B-7873-474E-B34D-EA238EA0CA3C}" destId="{EC7B8C6E-4B86-4F45-A0C0-2C004940BAC3}" srcOrd="0" destOrd="0" presId="urn:microsoft.com/office/officeart/2005/8/layout/orgChart1"/>
    <dgm:cxn modelId="{CFE47885-4708-4481-BCA5-3B4767673D17}" type="presOf" srcId="{685754D9-01B3-417C-81D8-75C6946479F1}" destId="{1049FB3E-1402-4F8B-98DB-44E9FBAF49B2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0EE274F-7154-45DE-B74F-F9846803E229}" type="presOf" srcId="{114B954F-220D-4C60-B249-6EA374F07DD8}" destId="{765E689B-CBC1-4DDD-9270-38B061ED36F9}" srcOrd="0" destOrd="0" presId="urn:microsoft.com/office/officeart/2005/8/layout/orgChart1"/>
    <dgm:cxn modelId="{40823993-D645-4D46-8558-6A614A787573}" type="presOf" srcId="{6069A12D-F9F3-43BF-B49E-2088F4542AAC}" destId="{F30AC884-6875-4024-9543-A6A3D28386D5}" srcOrd="1" destOrd="0" presId="urn:microsoft.com/office/officeart/2005/8/layout/orgChart1"/>
    <dgm:cxn modelId="{5C40E63C-1F9F-4FFA-9517-6F33BCEF14BD}" type="presOf" srcId="{F75DAFDC-340D-4AF3-9980-866700F04255}" destId="{1DB4878F-3C01-43FC-85A0-D64D1CD467B5}" srcOrd="1" destOrd="0" presId="urn:microsoft.com/office/officeart/2005/8/layout/orgChart1"/>
    <dgm:cxn modelId="{422FE37D-9E32-4619-BD92-D083B0EF7816}" type="presOf" srcId="{55E21151-F57C-4316-BB41-CC1A5B0696F9}" destId="{F7D15C1A-933D-4E1F-B1A5-A6C32C99932A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1531D7A-DE19-43EF-8EF0-8E987ECA5C8C}" type="presOf" srcId="{654E5381-F8A6-4690-88F2-55E0FF25B93B}" destId="{26C66237-5683-4FED-802C-4F22DC9E761C}" srcOrd="0" destOrd="0" presId="urn:microsoft.com/office/officeart/2005/8/layout/orgChart1"/>
    <dgm:cxn modelId="{AFAD3B7F-E111-4566-8255-A8EA83888F65}" type="presOf" srcId="{6069A12D-F9F3-43BF-B49E-2088F4542AAC}" destId="{32072824-D157-4EC5-B076-38C8403FECD7}" srcOrd="0" destOrd="0" presId="urn:microsoft.com/office/officeart/2005/8/layout/orgChart1"/>
    <dgm:cxn modelId="{1619DECB-239F-44D8-82CA-8123868F93C6}" type="presOf" srcId="{0B8EBEFF-D192-49F8-A184-6E9A91602198}" destId="{7ECF1648-B01B-4C34-B9FE-B80168D97FE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0987BC2E-2CF3-44A9-AA02-94201ACA74C9}" type="presOf" srcId="{35B75D6D-5C17-417A-B081-173D8763C106}" destId="{A1CE3309-4206-4BBD-9CFA-908EF9D93E78}" srcOrd="1" destOrd="0" presId="urn:microsoft.com/office/officeart/2005/8/layout/orgChart1"/>
    <dgm:cxn modelId="{5D45813C-6E60-4FAB-8CE4-8CD77117BBA6}" type="presOf" srcId="{2F2CA06C-8412-4437-BF82-C342B42D829F}" destId="{4C6C14AE-B08B-4576-8EDF-1EF7607AF012}" srcOrd="1" destOrd="0" presId="urn:microsoft.com/office/officeart/2005/8/layout/orgChart1"/>
    <dgm:cxn modelId="{7010D0BF-F0BA-47A7-A1D5-DE3464EC55CA}" type="presOf" srcId="{7CBDA416-152F-4304-9329-FE773AAB3C70}" destId="{223F8C2B-4DA6-4390-A3A7-F1CCCDDE054F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F13D3F4-0218-43D7-AD78-E0FBF4976E10}" type="presOf" srcId="{96729750-0254-49CC-8DB9-AEF0A07510CD}" destId="{9F31BEDA-1B3E-4F13-BE73-01CBEEC7CE82}" srcOrd="0" destOrd="0" presId="urn:microsoft.com/office/officeart/2005/8/layout/orgChart1"/>
    <dgm:cxn modelId="{7ADF99BC-3D9F-4197-A9DF-355AF703F1C9}" type="presOf" srcId="{38A24F7D-1439-4893-A924-1100B83D5C25}" destId="{2FA664C0-E4E2-42C5-9D96-4FB3C543645E}" srcOrd="0" destOrd="0" presId="urn:microsoft.com/office/officeart/2005/8/layout/orgChart1"/>
    <dgm:cxn modelId="{98226FC2-F3FC-4A64-BAA8-43F715DC6855}" type="presOf" srcId="{7CBDA416-152F-4304-9329-FE773AAB3C70}" destId="{332CF831-2BFC-41C7-969F-699D4C5BC712}" srcOrd="0" destOrd="0" presId="urn:microsoft.com/office/officeart/2005/8/layout/orgChart1"/>
    <dgm:cxn modelId="{064D4773-8F09-41B6-9847-D40FC4265172}" type="presOf" srcId="{F4E232F6-5599-4DC6-B6F0-D985D7AC85B8}" destId="{04C97A7D-1D50-496A-A494-4AD9F19B11C5}" srcOrd="0" destOrd="0" presId="urn:microsoft.com/office/officeart/2005/8/layout/orgChart1"/>
    <dgm:cxn modelId="{433D6008-9ABF-41B9-A604-DB31948F5535}" type="presOf" srcId="{30D4430A-7318-4235-8264-CDA64D12C619}" destId="{6022722E-CB64-415E-9A24-CEB2A9EF4BD4}" srcOrd="1" destOrd="0" presId="urn:microsoft.com/office/officeart/2005/8/layout/orgChart1"/>
    <dgm:cxn modelId="{FBB2D539-B29D-4E73-ABDC-EF67E940F31D}" type="presOf" srcId="{B8015A52-42BB-48E2-9BB8-296F029FE6CC}" destId="{3FE404C7-4F25-4888-AC09-0446A5648070}" srcOrd="1" destOrd="0" presId="urn:microsoft.com/office/officeart/2005/8/layout/orgChart1"/>
    <dgm:cxn modelId="{21CC9F11-EA6E-466E-A86A-E990439567E9}" type="presOf" srcId="{279927ED-DBF1-4116-89BC-93CC1E23990B}" destId="{C6D5FE49-3102-45DA-9351-8C1E414732D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A188722-4A3E-42FF-9C5A-935371308DBF}" type="presOf" srcId="{BD3CB807-E81C-44A7-A291-659BCA008D59}" destId="{20077A0E-E85A-45CD-BEFA-C55A2A51C6E4}" srcOrd="0" destOrd="0" presId="urn:microsoft.com/office/officeart/2005/8/layout/orgChart1"/>
    <dgm:cxn modelId="{7AFF2608-535E-4B07-9ACF-A051014F219D}" type="presOf" srcId="{4C8F0897-52B2-4D91-8154-C73A0E2087A5}" destId="{C30AF043-33DA-41BC-9865-3EA913E8D070}" srcOrd="0" destOrd="0" presId="urn:microsoft.com/office/officeart/2005/8/layout/orgChart1"/>
    <dgm:cxn modelId="{CAB19CB3-A7FA-425A-823D-FB238915435E}" type="presOf" srcId="{3D3C2AC6-A14E-4E46-91A3-FE2F09007C34}" destId="{47E0B4A8-D2A4-4EF6-90D4-F350A43FE755}" srcOrd="0" destOrd="0" presId="urn:microsoft.com/office/officeart/2005/8/layout/orgChart1"/>
    <dgm:cxn modelId="{19C718C4-502C-401F-BFC4-4F5CCBE84E53}" type="presOf" srcId="{4FBF40D0-D341-4CCD-8BFA-CF0387C6541F}" destId="{3EFECB1D-7BD1-4145-93F7-4AC7570421B7}" srcOrd="0" destOrd="0" presId="urn:microsoft.com/office/officeart/2005/8/layout/orgChart1"/>
    <dgm:cxn modelId="{C5FCE127-8673-45F7-8167-FF558E3727F2}" type="presOf" srcId="{2F2CA06C-8412-4437-BF82-C342B42D829F}" destId="{C53EB7F4-DE1B-41E0-951B-55D137A063D3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E4573DD-6DC9-4174-AAD5-5B8065500762}" type="presOf" srcId="{A318F761-D3C9-4B6F-AD0C-0A9350A8F9DE}" destId="{C5B24F3F-CB68-4374-A7D4-2647B2B1943B}" srcOrd="0" destOrd="0" presId="urn:microsoft.com/office/officeart/2005/8/layout/orgChart1"/>
    <dgm:cxn modelId="{7CBD8B45-F7FF-4BAA-AE00-C77F7CD5B23D}" type="presOf" srcId="{C99C164C-82BD-4FC2-96E3-C11D0DBBFD4A}" destId="{BB114D2E-24C6-4529-87E3-EF26883561E8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3AF84D9-FF7B-4FA2-908A-C85FD8251E33}" type="presOf" srcId="{ECE5214F-1B30-4576-A6E4-3422AAD714EF}" destId="{22F58925-DCD4-4E10-A72C-DB77AB593B9C}" srcOrd="1" destOrd="0" presId="urn:microsoft.com/office/officeart/2005/8/layout/orgChart1"/>
    <dgm:cxn modelId="{B302DE87-AA82-4717-8265-D9237C470926}" type="presOf" srcId="{38A24F7D-1439-4893-A924-1100B83D5C25}" destId="{C901E4AA-BBC0-481D-BC86-2874EA924B6E}" srcOrd="1" destOrd="0" presId="urn:microsoft.com/office/officeart/2005/8/layout/orgChart1"/>
    <dgm:cxn modelId="{31BF4BAE-0E58-42A8-8830-BEF56A8C5955}" type="presOf" srcId="{B8015A52-42BB-48E2-9BB8-296F029FE6CC}" destId="{36070639-C741-4DDD-B223-3729A1B33FB4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DB3B343-1FAB-4E57-AD62-CE9BFB5F6A2B}" type="presOf" srcId="{96729750-0254-49CC-8DB9-AEF0A07510CD}" destId="{EDD4C86D-F8EB-4971-B9F8-A28ADC628E0D}" srcOrd="1" destOrd="0" presId="urn:microsoft.com/office/officeart/2005/8/layout/orgChart1"/>
    <dgm:cxn modelId="{86F8F892-97AB-4755-9C00-DB1230DCD50C}" type="presOf" srcId="{8A45A25B-7873-474E-B34D-EA238EA0CA3C}" destId="{24C5525B-A54B-4E91-B95A-BF43AF79E706}" srcOrd="1" destOrd="0" presId="urn:microsoft.com/office/officeart/2005/8/layout/orgChart1"/>
    <dgm:cxn modelId="{03156A15-3655-4A3A-9F9B-65677DA77D44}" type="presOf" srcId="{8082107C-AD02-4D9C-9A95-0C4E6E781D92}" destId="{54AF7181-3FD1-4226-9BA7-6B397F88528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8DC7F213-6609-4CE5-94EE-0D3C7D992FE8}" type="presOf" srcId="{9456E3D0-A205-4C0A-86EB-286BB97661A6}" destId="{64F8C2B5-5385-45FC-8130-BB7C809BDF62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60047EA-8619-4B2F-86CB-479EC7D8872D}" type="presOf" srcId="{BDBBE229-3FD0-4555-9FFA-DE075DE080A2}" destId="{0769F958-983A-42F4-AD98-0CD6C09AA02D}" srcOrd="0" destOrd="0" presId="urn:microsoft.com/office/officeart/2005/8/layout/orgChart1"/>
    <dgm:cxn modelId="{73CD7EE6-1AC7-4DC1-A934-30BDE1CE5C8E}" type="presOf" srcId="{B9C048B8-1553-4947-B9B2-698C17BA02C2}" destId="{284A12E3-79F8-48CE-AA01-EB75A411EB85}" srcOrd="1" destOrd="0" presId="urn:microsoft.com/office/officeart/2005/8/layout/orgChart1"/>
    <dgm:cxn modelId="{1B930ADA-6396-41BD-ACA5-7ABA8C690FA7}" type="presOf" srcId="{4FBF40D0-D341-4CCD-8BFA-CF0387C6541F}" destId="{42AA959C-1DE4-4E2E-8826-3B805A493332}" srcOrd="1" destOrd="0" presId="urn:microsoft.com/office/officeart/2005/8/layout/orgChart1"/>
    <dgm:cxn modelId="{B406CD2D-B1D7-468B-AACA-5A6C2D288F9A}" type="presOf" srcId="{8C10BED2-087D-41D3-BFD8-80C089215793}" destId="{111BAD2D-8853-42D4-9EE2-DDEF7A2BA7D4}" srcOrd="0" destOrd="0" presId="urn:microsoft.com/office/officeart/2005/8/layout/orgChart1"/>
    <dgm:cxn modelId="{E081941A-B352-403F-BB9F-47FF947D36B2}" type="presOf" srcId="{F75DAFDC-340D-4AF3-9980-866700F04255}" destId="{254AD5D9-3A34-4962-BEE9-B87FBDBAE697}" srcOrd="0" destOrd="0" presId="urn:microsoft.com/office/officeart/2005/8/layout/orgChart1"/>
    <dgm:cxn modelId="{92F070AB-D659-4EBB-A465-D426034533F8}" type="presOf" srcId="{9EBF69FB-619E-4AE9-8B54-A1B100FE9651}" destId="{F2681725-1120-4945-BE12-B2DA6E7821F4}" srcOrd="1" destOrd="0" presId="urn:microsoft.com/office/officeart/2005/8/layout/orgChart1"/>
    <dgm:cxn modelId="{2D7596A3-FC2D-4103-A4E7-CD0AC14D9682}" type="presOf" srcId="{7BE369B5-D47A-400D-AE54-9E35936B8868}" destId="{0E6B92DB-8DE9-433D-A041-8045B581B058}" srcOrd="1" destOrd="0" presId="urn:microsoft.com/office/officeart/2005/8/layout/orgChart1"/>
    <dgm:cxn modelId="{947EACB8-31D8-4A59-95A4-78C246472E0B}" type="presOf" srcId="{6F419995-33F0-4432-A043-7D9812D79996}" destId="{241AF0F3-ACB1-4F0F-9189-A596E64030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9176BEA-58FC-443D-8887-A4EB814D6676}" type="presOf" srcId="{EC4C0035-D779-428E-97CC-A56411FE9867}" destId="{44EABAB7-534C-4347-883F-27B984A58AD8}" srcOrd="0" destOrd="0" presId="urn:microsoft.com/office/officeart/2005/8/layout/orgChart1"/>
    <dgm:cxn modelId="{E961523A-F7C4-4621-B364-504B46DF0C5E}" type="presOf" srcId="{33B39909-6838-4A07-811E-E04E931F0F04}" destId="{128D17FF-3178-42DC-AC64-4311D003EBCE}" srcOrd="0" destOrd="0" presId="urn:microsoft.com/office/officeart/2005/8/layout/orgChart1"/>
    <dgm:cxn modelId="{5B8DC8BC-A6FC-4C66-BE69-0B93A99B19A0}" type="presOf" srcId="{0B8EBEFF-D192-49F8-A184-6E9A91602198}" destId="{A182704E-8391-4987-B889-9E92A1AC3851}" srcOrd="0" destOrd="0" presId="urn:microsoft.com/office/officeart/2005/8/layout/orgChart1"/>
    <dgm:cxn modelId="{6B9526ED-E7C1-4CE0-AE46-4FB3BFB724A4}" type="presOf" srcId="{8FD16A06-7A98-4293-BF67-72295CF7BF38}" destId="{A228199E-7433-40C1-B6FA-7416C80AF35A}" srcOrd="0" destOrd="0" presId="urn:microsoft.com/office/officeart/2005/8/layout/orgChart1"/>
    <dgm:cxn modelId="{72A55CA9-A83A-44BE-9078-5FA424B2CEF9}" type="presOf" srcId="{F1E6136C-7407-4DB0-81B3-8990DE1FE4A7}" destId="{9C6313B4-2255-484C-AD64-E67505523508}" srcOrd="0" destOrd="0" presId="urn:microsoft.com/office/officeart/2005/8/layout/orgChart1"/>
    <dgm:cxn modelId="{920C2E83-52FD-4E8C-B64E-B39EA27BF3B0}" type="presOf" srcId="{90F030F4-9DAD-45C2-92F3-0F0C47A197C8}" destId="{20516C15-BA9A-4314-98CB-9780F6F72008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99045D49-2E05-4ED1-AF01-FBB6C46A89F9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9E6A1345-1605-4D9F-B922-22E545524D03}" type="presOf" srcId="{A1271520-893F-49EF-A22E-EAA1EFAA32DA}" destId="{95B35492-4267-4E50-9357-4FEC50E4CF25}" srcOrd="0" destOrd="0" presId="urn:microsoft.com/office/officeart/2005/8/layout/orgChart1"/>
    <dgm:cxn modelId="{8706FEEC-0E11-42AF-B806-A182C07AF310}" type="presOf" srcId="{5F12E156-6AB6-4732-AF1F-51C73AA410B5}" destId="{A9C08FA6-3AC7-4E22-8A80-28E61F002B82}" srcOrd="0" destOrd="0" presId="urn:microsoft.com/office/officeart/2005/8/layout/orgChart1"/>
    <dgm:cxn modelId="{19270596-8AA9-4CEA-B595-7A65ED78E85B}" type="presOf" srcId="{B9C048B8-1553-4947-B9B2-698C17BA02C2}" destId="{5CED28F6-6125-4AE8-978D-42C1F22A14D6}" srcOrd="0" destOrd="0" presId="urn:microsoft.com/office/officeart/2005/8/layout/orgChart1"/>
    <dgm:cxn modelId="{91CF1F2C-58AE-4EEA-BA0C-144A62BFCD01}" type="presOf" srcId="{FC731A77-7ECA-4138-8DFE-58390A46FBF4}" destId="{B37773C8-4C35-40DE-9974-885987213316}" srcOrd="0" destOrd="0" presId="urn:microsoft.com/office/officeart/2005/8/layout/orgChart1"/>
    <dgm:cxn modelId="{4D4DCC8C-128D-4A0C-BC0D-E1233279A923}" type="presOf" srcId="{ECE5214F-1B30-4576-A6E4-3422AAD714EF}" destId="{A680589F-C5DF-409C-BEA4-15168C4DADEB}" srcOrd="0" destOrd="0" presId="urn:microsoft.com/office/officeart/2005/8/layout/orgChart1"/>
    <dgm:cxn modelId="{2D4C1029-0AEE-4E32-B9BE-5F6D55D6ABEB}" type="presOf" srcId="{167661F0-628C-48BA-90EB-C2351285D2E4}" destId="{310782AA-8FEA-40BD-BB85-5E4B973313FB}" srcOrd="0" destOrd="0" presId="urn:microsoft.com/office/officeart/2005/8/layout/orgChart1"/>
    <dgm:cxn modelId="{A4518D5A-0F01-4086-883B-2FB720D414CE}" type="presOf" srcId="{90F030F4-9DAD-45C2-92F3-0F0C47A197C8}" destId="{2C7120AB-74AC-44FC-87EF-43CC40ABA480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AC24805A-C73B-44D6-A1F5-4AF87F04DD28}" type="presOf" srcId="{FC0F869B-CA38-4C22-B137-737F2630F8A8}" destId="{2F0A2B5F-8ADF-477D-976B-BAD4243989EC}" srcOrd="0" destOrd="0" presId="urn:microsoft.com/office/officeart/2005/8/layout/orgChart1"/>
    <dgm:cxn modelId="{3BB5FCE3-6385-4C0F-B69F-A618F6554F11}" type="presOf" srcId="{4C8F0897-52B2-4D91-8154-C73A0E2087A5}" destId="{98240353-D3EA-4884-81A8-F8C288BED3E9}" srcOrd="1" destOrd="0" presId="urn:microsoft.com/office/officeart/2005/8/layout/orgChart1"/>
    <dgm:cxn modelId="{09725229-B0A8-46A4-B4F4-625D3190063C}" type="presOf" srcId="{30D4430A-7318-4235-8264-CDA64D12C619}" destId="{6BAB44DA-8B57-4387-8969-6DA21E3643BE}" srcOrd="0" destOrd="0" presId="urn:microsoft.com/office/officeart/2005/8/layout/orgChart1"/>
    <dgm:cxn modelId="{B504B4B6-4632-47E6-BAA6-0B49D21C5401}" type="presOf" srcId="{167661F0-628C-48BA-90EB-C2351285D2E4}" destId="{BE2DE85B-022E-4BA6-9A9B-5DF6B01A17F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668190F7-F166-45BE-B6B4-F8E167293125}" type="presOf" srcId="{E4AF994E-286A-49EE-8D60-A29DCB38A030}" destId="{28783382-5C55-4390-AD37-CF95E1D21630}" srcOrd="1" destOrd="0" presId="urn:microsoft.com/office/officeart/2005/8/layout/orgChart1"/>
    <dgm:cxn modelId="{B32654CF-5314-44EB-A86E-BBD1066AB370}" type="presParOf" srcId="{F7D15C1A-933D-4E1F-B1A5-A6C32C99932A}" destId="{108663BD-E453-41A3-B959-8557507382F5}" srcOrd="0" destOrd="0" presId="urn:microsoft.com/office/officeart/2005/8/layout/orgChart1"/>
    <dgm:cxn modelId="{0E797F64-BECE-42C0-B7F7-1063E6F85326}" type="presParOf" srcId="{108663BD-E453-41A3-B959-8557507382F5}" destId="{39FAFADA-E68F-4113-AC9A-38587B7A75B8}" srcOrd="0" destOrd="0" presId="urn:microsoft.com/office/officeart/2005/8/layout/orgChart1"/>
    <dgm:cxn modelId="{1E591FB5-1AF8-4B8A-896C-3900B886729F}" type="presParOf" srcId="{39FAFADA-E68F-4113-AC9A-38587B7A75B8}" destId="{A182704E-8391-4987-B889-9E92A1AC3851}" srcOrd="0" destOrd="0" presId="urn:microsoft.com/office/officeart/2005/8/layout/orgChart1"/>
    <dgm:cxn modelId="{14FA6F82-2732-438D-ACAD-A21C92B5F1A4}" type="presParOf" srcId="{39FAFADA-E68F-4113-AC9A-38587B7A75B8}" destId="{7ECF1648-B01B-4C34-B9FE-B80168D97FE9}" srcOrd="1" destOrd="0" presId="urn:microsoft.com/office/officeart/2005/8/layout/orgChart1"/>
    <dgm:cxn modelId="{F83791BC-AC82-4F18-A271-0843DBA6F93C}" type="presParOf" srcId="{108663BD-E453-41A3-B959-8557507382F5}" destId="{4955B3AA-5D92-4B92-B947-6E2DB5557141}" srcOrd="1" destOrd="0" presId="urn:microsoft.com/office/officeart/2005/8/layout/orgChart1"/>
    <dgm:cxn modelId="{0B5376FF-E759-4613-996F-F073FA586015}" type="presParOf" srcId="{4955B3AA-5D92-4B92-B947-6E2DB5557141}" destId="{2F0A2B5F-8ADF-477D-976B-BAD4243989EC}" srcOrd="0" destOrd="0" presId="urn:microsoft.com/office/officeart/2005/8/layout/orgChart1"/>
    <dgm:cxn modelId="{23798D48-06F9-425D-BBB4-19A21E70DC27}" type="presParOf" srcId="{4955B3AA-5D92-4B92-B947-6E2DB5557141}" destId="{0F98B85F-F972-4DC9-9D5C-54F6B120313A}" srcOrd="1" destOrd="0" presId="urn:microsoft.com/office/officeart/2005/8/layout/orgChart1"/>
    <dgm:cxn modelId="{65312FCD-1084-4250-9F3B-1712027797FC}" type="presParOf" srcId="{0F98B85F-F972-4DC9-9D5C-54F6B120313A}" destId="{B596DC24-093A-4742-9418-DACEC1D305DF}" srcOrd="0" destOrd="0" presId="urn:microsoft.com/office/officeart/2005/8/layout/orgChart1"/>
    <dgm:cxn modelId="{CF378379-AC4D-442A-8368-5EECADD8B84D}" type="presParOf" srcId="{B596DC24-093A-4742-9418-DACEC1D305DF}" destId="{20516C15-BA9A-4314-98CB-9780F6F72008}" srcOrd="0" destOrd="0" presId="urn:microsoft.com/office/officeart/2005/8/layout/orgChart1"/>
    <dgm:cxn modelId="{834BB39A-C794-4DF5-B5DF-812AF937C5A0}" type="presParOf" srcId="{B596DC24-093A-4742-9418-DACEC1D305DF}" destId="{2C7120AB-74AC-44FC-87EF-43CC40ABA480}" srcOrd="1" destOrd="0" presId="urn:microsoft.com/office/officeart/2005/8/layout/orgChart1"/>
    <dgm:cxn modelId="{C351A078-3253-407F-8B0C-A91D236D34E6}" type="presParOf" srcId="{0F98B85F-F972-4DC9-9D5C-54F6B120313A}" destId="{BB74002C-11C4-44CD-8105-FFD43D25F888}" srcOrd="1" destOrd="0" presId="urn:microsoft.com/office/officeart/2005/8/layout/orgChart1"/>
    <dgm:cxn modelId="{2E75196D-5263-4C6B-99C2-9BCA7BEA48F0}" type="presParOf" srcId="{BB74002C-11C4-44CD-8105-FFD43D25F888}" destId="{47E0B4A8-D2A4-4EF6-90D4-F350A43FE755}" srcOrd="0" destOrd="0" presId="urn:microsoft.com/office/officeart/2005/8/layout/orgChart1"/>
    <dgm:cxn modelId="{40D40147-0D98-47FD-B8B8-708CC6E5EF2F}" type="presParOf" srcId="{BB74002C-11C4-44CD-8105-FFD43D25F888}" destId="{D58280C6-C3F2-4A97-81F4-F3E36E39E240}" srcOrd="1" destOrd="0" presId="urn:microsoft.com/office/officeart/2005/8/layout/orgChart1"/>
    <dgm:cxn modelId="{2CF58498-1472-4FFD-83E8-BE0F3CEFE449}" type="presParOf" srcId="{D58280C6-C3F2-4A97-81F4-F3E36E39E240}" destId="{548D4311-000E-4A5F-A523-F2923B246260}" srcOrd="0" destOrd="0" presId="urn:microsoft.com/office/officeart/2005/8/layout/orgChart1"/>
    <dgm:cxn modelId="{CC2C430F-789F-481E-A396-1974D2DB396C}" type="presParOf" srcId="{548D4311-000E-4A5F-A523-F2923B246260}" destId="{6BAB44DA-8B57-4387-8969-6DA21E3643BE}" srcOrd="0" destOrd="0" presId="urn:microsoft.com/office/officeart/2005/8/layout/orgChart1"/>
    <dgm:cxn modelId="{DDE974C5-5DCC-4189-975D-E64D18A6E827}" type="presParOf" srcId="{548D4311-000E-4A5F-A523-F2923B246260}" destId="{6022722E-CB64-415E-9A24-CEB2A9EF4BD4}" srcOrd="1" destOrd="0" presId="urn:microsoft.com/office/officeart/2005/8/layout/orgChart1"/>
    <dgm:cxn modelId="{72E35F70-1D06-436E-B96C-B2EF9501FC9A}" type="presParOf" srcId="{D58280C6-C3F2-4A97-81F4-F3E36E39E240}" destId="{84D685FF-2E25-4BC0-871E-EFF5E90951FB}" srcOrd="1" destOrd="0" presId="urn:microsoft.com/office/officeart/2005/8/layout/orgChart1"/>
    <dgm:cxn modelId="{5FEFCCCD-1663-4648-B820-684E4476BF63}" type="presParOf" srcId="{D58280C6-C3F2-4A97-81F4-F3E36E39E240}" destId="{7491E792-91A9-4F16-A6D5-78603E7F6824}" srcOrd="2" destOrd="0" presId="urn:microsoft.com/office/officeart/2005/8/layout/orgChart1"/>
    <dgm:cxn modelId="{AC2DB07E-5530-4F6A-96A6-3D467BF4E0E5}" type="presParOf" srcId="{BB74002C-11C4-44CD-8105-FFD43D25F888}" destId="{0769F958-983A-42F4-AD98-0CD6C09AA02D}" srcOrd="2" destOrd="0" presId="urn:microsoft.com/office/officeart/2005/8/layout/orgChart1"/>
    <dgm:cxn modelId="{06872510-A4FB-4090-8C5A-D2ED8421E61B}" type="presParOf" srcId="{BB74002C-11C4-44CD-8105-FFD43D25F888}" destId="{0DE265A3-A30D-4917-8DAE-6D8E5CF57A98}" srcOrd="3" destOrd="0" presId="urn:microsoft.com/office/officeart/2005/8/layout/orgChart1"/>
    <dgm:cxn modelId="{A4A4D875-7D9E-4A2E-AC2C-550ABB14B7AD}" type="presParOf" srcId="{0DE265A3-A30D-4917-8DAE-6D8E5CF57A98}" destId="{CD6F9E75-BA5C-4CF2-B435-010514D8FBAC}" srcOrd="0" destOrd="0" presId="urn:microsoft.com/office/officeart/2005/8/layout/orgChart1"/>
    <dgm:cxn modelId="{F5920A83-E425-4A46-B5CB-793D3C10DBFA}" type="presParOf" srcId="{CD6F9E75-BA5C-4CF2-B435-010514D8FBAC}" destId="{51F9E7F6-2134-47F8-97D3-7D344DF8F492}" srcOrd="0" destOrd="0" presId="urn:microsoft.com/office/officeart/2005/8/layout/orgChart1"/>
    <dgm:cxn modelId="{928F8E0E-554F-4FA4-8F76-CE7EF6F13E91}" type="presParOf" srcId="{CD6F9E75-BA5C-4CF2-B435-010514D8FBAC}" destId="{660D22B8-CA82-48CB-A231-FE58E47B4E1A}" srcOrd="1" destOrd="0" presId="urn:microsoft.com/office/officeart/2005/8/layout/orgChart1"/>
    <dgm:cxn modelId="{43EEF5D6-3C68-4BFB-BDD6-1ED8FEC2DB25}" type="presParOf" srcId="{0DE265A3-A30D-4917-8DAE-6D8E5CF57A98}" destId="{36DEACD8-A9C8-4F67-AEA5-0741DE972509}" srcOrd="1" destOrd="0" presId="urn:microsoft.com/office/officeart/2005/8/layout/orgChart1"/>
    <dgm:cxn modelId="{B10E5AFF-D2F6-4814-8D3A-CA1CC5B86431}" type="presParOf" srcId="{0DE265A3-A30D-4917-8DAE-6D8E5CF57A98}" destId="{F7F60702-1610-4134-879B-847FEB5DC0BD}" srcOrd="2" destOrd="0" presId="urn:microsoft.com/office/officeart/2005/8/layout/orgChart1"/>
    <dgm:cxn modelId="{63909AF8-956A-4B8B-9B7A-F9B685687630}" type="presParOf" srcId="{BB74002C-11C4-44CD-8105-FFD43D25F888}" destId="{9C6313B4-2255-484C-AD64-E67505523508}" srcOrd="4" destOrd="0" presId="urn:microsoft.com/office/officeart/2005/8/layout/orgChart1"/>
    <dgm:cxn modelId="{4605F12E-774F-4070-ABB9-AFFB71402C0D}" type="presParOf" srcId="{BB74002C-11C4-44CD-8105-FFD43D25F888}" destId="{4887AB88-A306-4296-8E91-931F38777330}" srcOrd="5" destOrd="0" presId="urn:microsoft.com/office/officeart/2005/8/layout/orgChart1"/>
    <dgm:cxn modelId="{23A6BF5A-92BB-4E83-807A-FA1E5B6A4366}" type="presParOf" srcId="{4887AB88-A306-4296-8E91-931F38777330}" destId="{AF3C93A3-16DC-4646-ACDE-30AC6281800D}" srcOrd="0" destOrd="0" presId="urn:microsoft.com/office/officeart/2005/8/layout/orgChart1"/>
    <dgm:cxn modelId="{88BF5A8F-9B73-4036-A335-A05B4DB7263D}" type="presParOf" srcId="{AF3C93A3-16DC-4646-ACDE-30AC6281800D}" destId="{A680589F-C5DF-409C-BEA4-15168C4DADEB}" srcOrd="0" destOrd="0" presId="urn:microsoft.com/office/officeart/2005/8/layout/orgChart1"/>
    <dgm:cxn modelId="{0E961D6D-5F40-4F85-A0BD-6DDEA5A468BC}" type="presParOf" srcId="{AF3C93A3-16DC-4646-ACDE-30AC6281800D}" destId="{22F58925-DCD4-4E10-A72C-DB77AB593B9C}" srcOrd="1" destOrd="0" presId="urn:microsoft.com/office/officeart/2005/8/layout/orgChart1"/>
    <dgm:cxn modelId="{8F92BD4A-C039-4F44-A6CD-1357E4126F32}" type="presParOf" srcId="{4887AB88-A306-4296-8E91-931F38777330}" destId="{A9291171-838C-47B0-AF63-D1820D7ECFEC}" srcOrd="1" destOrd="0" presId="urn:microsoft.com/office/officeart/2005/8/layout/orgChart1"/>
    <dgm:cxn modelId="{C53F9D62-6E39-49EA-8240-1665F889AA8B}" type="presParOf" srcId="{4887AB88-A306-4296-8E91-931F38777330}" destId="{D3DD2214-7E41-46A1-B400-E3F7B14B0A7B}" srcOrd="2" destOrd="0" presId="urn:microsoft.com/office/officeart/2005/8/layout/orgChart1"/>
    <dgm:cxn modelId="{DD25B6E9-C65D-496E-BFC6-571CE7E5732B}" type="presParOf" srcId="{BB74002C-11C4-44CD-8105-FFD43D25F888}" destId="{C90DC3B6-88EA-4183-A7E5-53D754C7AA55}" srcOrd="6" destOrd="0" presId="urn:microsoft.com/office/officeart/2005/8/layout/orgChart1"/>
    <dgm:cxn modelId="{5313DF24-0BA3-43ED-A2FB-AEE0D3647086}" type="presParOf" srcId="{BB74002C-11C4-44CD-8105-FFD43D25F888}" destId="{2B229C1C-AE8F-4B86-9956-7B6BD01EFABB}" srcOrd="7" destOrd="0" presId="urn:microsoft.com/office/officeart/2005/8/layout/orgChart1"/>
    <dgm:cxn modelId="{DDF4BF36-6DA3-407C-91F8-845B93C77F82}" type="presParOf" srcId="{2B229C1C-AE8F-4B86-9956-7B6BD01EFABB}" destId="{57BAB393-57B1-4A80-950D-DD444F75C456}" srcOrd="0" destOrd="0" presId="urn:microsoft.com/office/officeart/2005/8/layout/orgChart1"/>
    <dgm:cxn modelId="{C343F457-F11F-4E40-A4CD-FA9F5976FCAB}" type="presParOf" srcId="{57BAB393-57B1-4A80-950D-DD444F75C456}" destId="{2FA664C0-E4E2-42C5-9D96-4FB3C543645E}" srcOrd="0" destOrd="0" presId="urn:microsoft.com/office/officeart/2005/8/layout/orgChart1"/>
    <dgm:cxn modelId="{631FE894-4CE1-4B6F-BAFA-B1128F899D3F}" type="presParOf" srcId="{57BAB393-57B1-4A80-950D-DD444F75C456}" destId="{C901E4AA-BBC0-481D-BC86-2874EA924B6E}" srcOrd="1" destOrd="0" presId="urn:microsoft.com/office/officeart/2005/8/layout/orgChart1"/>
    <dgm:cxn modelId="{D7669CCB-F49F-4701-83DD-AC9D9EDB652E}" type="presParOf" srcId="{2B229C1C-AE8F-4B86-9956-7B6BD01EFABB}" destId="{47180F0B-78B9-4A2B-A4B3-D7D8E9F6BDEC}" srcOrd="1" destOrd="0" presId="urn:microsoft.com/office/officeart/2005/8/layout/orgChart1"/>
    <dgm:cxn modelId="{798403D7-B283-4D45-ADCC-E85A6C915324}" type="presParOf" srcId="{2B229C1C-AE8F-4B86-9956-7B6BD01EFABB}" destId="{52884847-501C-4990-B97A-4234913DFA42}" srcOrd="2" destOrd="0" presId="urn:microsoft.com/office/officeart/2005/8/layout/orgChart1"/>
    <dgm:cxn modelId="{43DDD6B4-1DC2-4648-ADFE-536FCA045E66}" type="presParOf" srcId="{BB74002C-11C4-44CD-8105-FFD43D25F888}" destId="{64F8C2B5-5385-45FC-8130-BB7C809BDF62}" srcOrd="8" destOrd="0" presId="urn:microsoft.com/office/officeart/2005/8/layout/orgChart1"/>
    <dgm:cxn modelId="{EF907D0E-CE4D-4CBC-8F2F-0E2C7E50F031}" type="presParOf" srcId="{BB74002C-11C4-44CD-8105-FFD43D25F888}" destId="{0BC5E677-FE01-4C4B-BA9B-A08E53AA643D}" srcOrd="9" destOrd="0" presId="urn:microsoft.com/office/officeart/2005/8/layout/orgChart1"/>
    <dgm:cxn modelId="{6EBE776E-AA58-4ECF-82CF-A08FE51E37CF}" type="presParOf" srcId="{0BC5E677-FE01-4C4B-BA9B-A08E53AA643D}" destId="{D2737786-466F-4569-9998-7790365EC91A}" srcOrd="0" destOrd="0" presId="urn:microsoft.com/office/officeart/2005/8/layout/orgChart1"/>
    <dgm:cxn modelId="{C69EF7F1-E83F-4799-A18F-EE91AAADB217}" type="presParOf" srcId="{D2737786-466F-4569-9998-7790365EC91A}" destId="{A9C08FA6-3AC7-4E22-8A80-28E61F002B82}" srcOrd="0" destOrd="0" presId="urn:microsoft.com/office/officeart/2005/8/layout/orgChart1"/>
    <dgm:cxn modelId="{E4BB6DDF-54E2-41A4-8D68-9A8E52D9661E}" type="presParOf" srcId="{D2737786-466F-4569-9998-7790365EC91A}" destId="{B9299005-22D0-438E-8C2A-6D271BF12E65}" srcOrd="1" destOrd="0" presId="urn:microsoft.com/office/officeart/2005/8/layout/orgChart1"/>
    <dgm:cxn modelId="{CF28BEC3-8721-488F-BA5A-EB12C04728BE}" type="presParOf" srcId="{0BC5E677-FE01-4C4B-BA9B-A08E53AA643D}" destId="{572DA022-574A-4439-B095-1DAE90839D68}" srcOrd="1" destOrd="0" presId="urn:microsoft.com/office/officeart/2005/8/layout/orgChart1"/>
    <dgm:cxn modelId="{4F965033-084D-4DE3-B461-92B3285AFD1B}" type="presParOf" srcId="{0BC5E677-FE01-4C4B-BA9B-A08E53AA643D}" destId="{FB1CB746-D7ED-4D87-A020-6D15EB0BD750}" srcOrd="2" destOrd="0" presId="urn:microsoft.com/office/officeart/2005/8/layout/orgChart1"/>
    <dgm:cxn modelId="{96898D97-4656-4C5F-AEBC-A2FC2E4195FB}" type="presParOf" srcId="{BB74002C-11C4-44CD-8105-FFD43D25F888}" destId="{AE549ACC-B49E-4BDC-9BA0-689318BA6A30}" srcOrd="10" destOrd="0" presId="urn:microsoft.com/office/officeart/2005/8/layout/orgChart1"/>
    <dgm:cxn modelId="{87DE1EAC-E7DE-4C39-960C-D7BF27F9DA98}" type="presParOf" srcId="{BB74002C-11C4-44CD-8105-FFD43D25F888}" destId="{C58FBBA2-EDCF-4D8A-A0BA-214C14FA15FD}" srcOrd="11" destOrd="0" presId="urn:microsoft.com/office/officeart/2005/8/layout/orgChart1"/>
    <dgm:cxn modelId="{D862AC74-C790-4B9F-BD27-70135B3A5F47}" type="presParOf" srcId="{C58FBBA2-EDCF-4D8A-A0BA-214C14FA15FD}" destId="{DE7B724A-2276-4D4C-B043-DAC4F97730BF}" srcOrd="0" destOrd="0" presId="urn:microsoft.com/office/officeart/2005/8/layout/orgChart1"/>
    <dgm:cxn modelId="{07A9F5AB-801F-416B-B458-C9E10684511F}" type="presParOf" srcId="{DE7B724A-2276-4D4C-B043-DAC4F97730BF}" destId="{9F31BEDA-1B3E-4F13-BE73-01CBEEC7CE82}" srcOrd="0" destOrd="0" presId="urn:microsoft.com/office/officeart/2005/8/layout/orgChart1"/>
    <dgm:cxn modelId="{57ADE254-47B9-4B0E-9BC6-39796375017C}" type="presParOf" srcId="{DE7B724A-2276-4D4C-B043-DAC4F97730BF}" destId="{EDD4C86D-F8EB-4971-B9F8-A28ADC628E0D}" srcOrd="1" destOrd="0" presId="urn:microsoft.com/office/officeart/2005/8/layout/orgChart1"/>
    <dgm:cxn modelId="{FD0A7D09-D509-4FD8-9768-35636C12A482}" type="presParOf" srcId="{C58FBBA2-EDCF-4D8A-A0BA-214C14FA15FD}" destId="{CB139D48-A74E-452D-AD10-CAF44284BA7F}" srcOrd="1" destOrd="0" presId="urn:microsoft.com/office/officeart/2005/8/layout/orgChart1"/>
    <dgm:cxn modelId="{79C1E198-CCA0-4FCC-AB6C-B2CC76ADD2AA}" type="presParOf" srcId="{C58FBBA2-EDCF-4D8A-A0BA-214C14FA15FD}" destId="{A0C1D776-7786-4195-ADF7-A772A1283B09}" srcOrd="2" destOrd="0" presId="urn:microsoft.com/office/officeart/2005/8/layout/orgChart1"/>
    <dgm:cxn modelId="{BEBEB823-A14D-48BF-A7DC-1DA4E08C5CAD}" type="presParOf" srcId="{0F98B85F-F972-4DC9-9D5C-54F6B120313A}" destId="{0FDBE877-5634-4816-A9F2-7102E3B811D4}" srcOrd="2" destOrd="0" presId="urn:microsoft.com/office/officeart/2005/8/layout/orgChart1"/>
    <dgm:cxn modelId="{2D2EF624-E4F7-400C-96A5-EAD0E0A10BEA}" type="presParOf" srcId="{4955B3AA-5D92-4B92-B947-6E2DB5557141}" destId="{26C66237-5683-4FED-802C-4F22DC9E761C}" srcOrd="2" destOrd="0" presId="urn:microsoft.com/office/officeart/2005/8/layout/orgChart1"/>
    <dgm:cxn modelId="{225A61A9-E582-4B4B-8D34-BD48BB1189C8}" type="presParOf" srcId="{4955B3AA-5D92-4B92-B947-6E2DB5557141}" destId="{DD0B50FA-47D4-4E9F-8775-823E669C368C}" srcOrd="3" destOrd="0" presId="urn:microsoft.com/office/officeart/2005/8/layout/orgChart1"/>
    <dgm:cxn modelId="{8F9352B6-F944-4E5D-8F43-E53075FD878E}" type="presParOf" srcId="{DD0B50FA-47D4-4E9F-8775-823E669C368C}" destId="{4F515123-0E39-4E2B-9B39-D2BE640D613E}" srcOrd="0" destOrd="0" presId="urn:microsoft.com/office/officeart/2005/8/layout/orgChart1"/>
    <dgm:cxn modelId="{9462B484-160F-4432-A3BC-8A9CA9EBC5E1}" type="presParOf" srcId="{4F515123-0E39-4E2B-9B39-D2BE640D613E}" destId="{32072824-D157-4EC5-B076-38C8403FECD7}" srcOrd="0" destOrd="0" presId="urn:microsoft.com/office/officeart/2005/8/layout/orgChart1"/>
    <dgm:cxn modelId="{F322DE9E-26C0-4EBA-BEF3-7F3D711B4FAA}" type="presParOf" srcId="{4F515123-0E39-4E2B-9B39-D2BE640D613E}" destId="{F30AC884-6875-4024-9543-A6A3D28386D5}" srcOrd="1" destOrd="0" presId="urn:microsoft.com/office/officeart/2005/8/layout/orgChart1"/>
    <dgm:cxn modelId="{033EDB58-538A-4C93-A1B3-FC728732B5E6}" type="presParOf" srcId="{DD0B50FA-47D4-4E9F-8775-823E669C368C}" destId="{FE0C1C76-D9D6-4091-ACE1-59C5994890D6}" srcOrd="1" destOrd="0" presId="urn:microsoft.com/office/officeart/2005/8/layout/orgChart1"/>
    <dgm:cxn modelId="{5AD570D8-F6C0-408C-8DDE-D5E1C5AB6679}" type="presParOf" srcId="{FE0C1C76-D9D6-4091-ACE1-59C5994890D6}" destId="{0A1B8327-3B74-4F66-9F22-1A4904F02326}" srcOrd="0" destOrd="0" presId="urn:microsoft.com/office/officeart/2005/8/layout/orgChart1"/>
    <dgm:cxn modelId="{62DE1606-A978-4C00-862E-D9DA38FBF3BB}" type="presParOf" srcId="{FE0C1C76-D9D6-4091-ACE1-59C5994890D6}" destId="{54A23951-79E3-46DC-94C8-31A289881664}" srcOrd="1" destOrd="0" presId="urn:microsoft.com/office/officeart/2005/8/layout/orgChart1"/>
    <dgm:cxn modelId="{A545C106-B63F-43B2-8107-287ADAAF1DDC}" type="presParOf" srcId="{54A23951-79E3-46DC-94C8-31A289881664}" destId="{06B8F741-420C-45BD-BE3D-275B106AAE33}" srcOrd="0" destOrd="0" presId="urn:microsoft.com/office/officeart/2005/8/layout/orgChart1"/>
    <dgm:cxn modelId="{621CDE6C-F5D0-4899-8DE1-5C6179FA1D7D}" type="presParOf" srcId="{06B8F741-420C-45BD-BE3D-275B106AAE33}" destId="{04A8AFBF-18E9-41EB-B5F7-73FFE4C8B46C}" srcOrd="0" destOrd="0" presId="urn:microsoft.com/office/officeart/2005/8/layout/orgChart1"/>
    <dgm:cxn modelId="{368083DE-9A53-4627-B01E-27994AE76494}" type="presParOf" srcId="{06B8F741-420C-45BD-BE3D-275B106AAE33}" destId="{F2681725-1120-4945-BE12-B2DA6E7821F4}" srcOrd="1" destOrd="0" presId="urn:microsoft.com/office/officeart/2005/8/layout/orgChart1"/>
    <dgm:cxn modelId="{E98F705E-EBF4-4C52-87C8-98053001442A}" type="presParOf" srcId="{54A23951-79E3-46DC-94C8-31A289881664}" destId="{501ECC97-BBA6-45A3-BA4A-012F8BAC369B}" srcOrd="1" destOrd="0" presId="urn:microsoft.com/office/officeart/2005/8/layout/orgChart1"/>
    <dgm:cxn modelId="{8042620D-DECB-4A4F-993F-C8775421C3DE}" type="presParOf" srcId="{54A23951-79E3-46DC-94C8-31A289881664}" destId="{1BD8C38F-B71E-43A5-A621-BAA42A31A312}" srcOrd="2" destOrd="0" presId="urn:microsoft.com/office/officeart/2005/8/layout/orgChart1"/>
    <dgm:cxn modelId="{4D5864FC-C7F9-48C9-99DA-C4B9A11B6F68}" type="presParOf" srcId="{FE0C1C76-D9D6-4091-ACE1-59C5994890D6}" destId="{54AF7181-3FD1-4226-9BA7-6B397F88528C}" srcOrd="2" destOrd="0" presId="urn:microsoft.com/office/officeart/2005/8/layout/orgChart1"/>
    <dgm:cxn modelId="{EE893F48-4609-49B5-8EE5-6D4DD76C0163}" type="presParOf" srcId="{FE0C1C76-D9D6-4091-ACE1-59C5994890D6}" destId="{0F8F99AF-1D64-4B44-9010-0F7DF3B4A6BA}" srcOrd="3" destOrd="0" presId="urn:microsoft.com/office/officeart/2005/8/layout/orgChart1"/>
    <dgm:cxn modelId="{900459A6-5E7B-4628-87BB-8BB40FA55B68}" type="presParOf" srcId="{0F8F99AF-1D64-4B44-9010-0F7DF3B4A6BA}" destId="{F84D4C65-8ECB-492A-8A8A-806BEFC92520}" srcOrd="0" destOrd="0" presId="urn:microsoft.com/office/officeart/2005/8/layout/orgChart1"/>
    <dgm:cxn modelId="{40FF77DF-DB25-4464-A1FE-B82601F0804F}" type="presParOf" srcId="{F84D4C65-8ECB-492A-8A8A-806BEFC92520}" destId="{28FB17A8-8433-4BDF-91F1-1E2D56492C2F}" srcOrd="0" destOrd="0" presId="urn:microsoft.com/office/officeart/2005/8/layout/orgChart1"/>
    <dgm:cxn modelId="{E8A79E3A-3357-4867-A247-491198066BA4}" type="presParOf" srcId="{F84D4C65-8ECB-492A-8A8A-806BEFC92520}" destId="{1049FB3E-1402-4F8B-98DB-44E9FBAF49B2}" srcOrd="1" destOrd="0" presId="urn:microsoft.com/office/officeart/2005/8/layout/orgChart1"/>
    <dgm:cxn modelId="{4CB21037-89FE-4EE6-9D03-78F3BA9D30DD}" type="presParOf" srcId="{0F8F99AF-1D64-4B44-9010-0F7DF3B4A6BA}" destId="{9330C4C2-E175-4066-8844-2FE3ADADDFE1}" srcOrd="1" destOrd="0" presId="urn:microsoft.com/office/officeart/2005/8/layout/orgChart1"/>
    <dgm:cxn modelId="{67577681-61BC-40A6-9152-88AE4DB43E3C}" type="presParOf" srcId="{0F8F99AF-1D64-4B44-9010-0F7DF3B4A6BA}" destId="{0EA7C416-58B9-461D-8793-BBC082D6C65B}" srcOrd="2" destOrd="0" presId="urn:microsoft.com/office/officeart/2005/8/layout/orgChart1"/>
    <dgm:cxn modelId="{46B4DD88-625E-48E3-AC78-1FF252717A6E}" type="presParOf" srcId="{DD0B50FA-47D4-4E9F-8775-823E669C368C}" destId="{0594056D-7595-454C-9465-D1780CA5AA57}" srcOrd="2" destOrd="0" presId="urn:microsoft.com/office/officeart/2005/8/layout/orgChart1"/>
    <dgm:cxn modelId="{763CD297-E465-4472-9D2C-D9417ECF011B}" type="presParOf" srcId="{4955B3AA-5D92-4B92-B947-6E2DB5557141}" destId="{A228199E-7433-40C1-B6FA-7416C80AF35A}" srcOrd="4" destOrd="0" presId="urn:microsoft.com/office/officeart/2005/8/layout/orgChart1"/>
    <dgm:cxn modelId="{1BF2A60D-4207-42AB-8F2B-EF2E0CB7FB55}" type="presParOf" srcId="{4955B3AA-5D92-4B92-B947-6E2DB5557141}" destId="{57AA40E9-31AC-4244-9B7D-2FDC73E1B0F6}" srcOrd="5" destOrd="0" presId="urn:microsoft.com/office/officeart/2005/8/layout/orgChart1"/>
    <dgm:cxn modelId="{9FA614FA-FC38-431B-86F2-EAFBEEB37B79}" type="presParOf" srcId="{57AA40E9-31AC-4244-9B7D-2FDC73E1B0F6}" destId="{CC967618-851A-466A-8C30-D4F11B380F0F}" srcOrd="0" destOrd="0" presId="urn:microsoft.com/office/officeart/2005/8/layout/orgChart1"/>
    <dgm:cxn modelId="{226AAA18-59D1-4B2F-8858-446267B94771}" type="presParOf" srcId="{CC967618-851A-466A-8C30-D4F11B380F0F}" destId="{36070639-C741-4DDD-B223-3729A1B33FB4}" srcOrd="0" destOrd="0" presId="urn:microsoft.com/office/officeart/2005/8/layout/orgChart1"/>
    <dgm:cxn modelId="{A0E5542A-6F9A-4708-8835-700993196D06}" type="presParOf" srcId="{CC967618-851A-466A-8C30-D4F11B380F0F}" destId="{3FE404C7-4F25-4888-AC09-0446A5648070}" srcOrd="1" destOrd="0" presId="urn:microsoft.com/office/officeart/2005/8/layout/orgChart1"/>
    <dgm:cxn modelId="{2314A7E1-7304-4E6A-9CAA-91BFF726E628}" type="presParOf" srcId="{57AA40E9-31AC-4244-9B7D-2FDC73E1B0F6}" destId="{E51A22E1-6416-4A01-B3B9-0BF296780A89}" srcOrd="1" destOrd="0" presId="urn:microsoft.com/office/officeart/2005/8/layout/orgChart1"/>
    <dgm:cxn modelId="{BF6DAC4F-819D-4B70-AB72-08464FDF7C5C}" type="presParOf" srcId="{E51A22E1-6416-4A01-B3B9-0BF296780A89}" destId="{C5B24F3F-CB68-4374-A7D4-2647B2B1943B}" srcOrd="0" destOrd="0" presId="urn:microsoft.com/office/officeart/2005/8/layout/orgChart1"/>
    <dgm:cxn modelId="{9B6C65F2-A6AD-4205-AA02-163084BB03AF}" type="presParOf" srcId="{E51A22E1-6416-4A01-B3B9-0BF296780A89}" destId="{DB961877-AFAD-467B-A68C-A110C96D33AC}" srcOrd="1" destOrd="0" presId="urn:microsoft.com/office/officeart/2005/8/layout/orgChart1"/>
    <dgm:cxn modelId="{D37F4F63-A064-447A-B398-FA534158C06B}" type="presParOf" srcId="{DB961877-AFAD-467B-A68C-A110C96D33AC}" destId="{88521D45-895E-4364-B7FE-E5C5380F1BA6}" srcOrd="0" destOrd="0" presId="urn:microsoft.com/office/officeart/2005/8/layout/orgChart1"/>
    <dgm:cxn modelId="{E8A52153-744D-4D38-A2D5-DDF9DD5A847C}" type="presParOf" srcId="{88521D45-895E-4364-B7FE-E5C5380F1BA6}" destId="{20077A0E-E85A-45CD-BEFA-C55A2A51C6E4}" srcOrd="0" destOrd="0" presId="urn:microsoft.com/office/officeart/2005/8/layout/orgChart1"/>
    <dgm:cxn modelId="{CCEE1536-987A-42B0-9505-7DF328DED079}" type="presParOf" srcId="{88521D45-895E-4364-B7FE-E5C5380F1BA6}" destId="{AD971DD2-5975-4D56-8F03-7733C830B419}" srcOrd="1" destOrd="0" presId="urn:microsoft.com/office/officeart/2005/8/layout/orgChart1"/>
    <dgm:cxn modelId="{03F08F35-2B5A-4AE1-B5E8-BCABBF1332A9}" type="presParOf" srcId="{DB961877-AFAD-467B-A68C-A110C96D33AC}" destId="{CA021AED-3D02-4F8C-BA42-CA7A80D6B511}" srcOrd="1" destOrd="0" presId="urn:microsoft.com/office/officeart/2005/8/layout/orgChart1"/>
    <dgm:cxn modelId="{C87C571F-D3F9-4E64-8933-3391FFBD4EB5}" type="presParOf" srcId="{DB961877-AFAD-467B-A68C-A110C96D33AC}" destId="{745303C3-C855-441B-9AF9-3F328209188D}" srcOrd="2" destOrd="0" presId="urn:microsoft.com/office/officeart/2005/8/layout/orgChart1"/>
    <dgm:cxn modelId="{9E260291-8531-4740-A7C4-4DC43FE943D1}" type="presParOf" srcId="{E51A22E1-6416-4A01-B3B9-0BF296780A89}" destId="{C6D5FE49-3102-45DA-9351-8C1E414732DE}" srcOrd="2" destOrd="0" presId="urn:microsoft.com/office/officeart/2005/8/layout/orgChart1"/>
    <dgm:cxn modelId="{310256EB-5137-4B3B-A277-EF6E48EAB1B3}" type="presParOf" srcId="{E51A22E1-6416-4A01-B3B9-0BF296780A89}" destId="{73735B57-C2F9-4BAB-8277-19EBFE7CD6E3}" srcOrd="3" destOrd="0" presId="urn:microsoft.com/office/officeart/2005/8/layout/orgChart1"/>
    <dgm:cxn modelId="{ACD58389-F9B1-461D-97EF-51EAEB2CFC5F}" type="presParOf" srcId="{73735B57-C2F9-4BAB-8277-19EBFE7CD6E3}" destId="{4E896C73-8F3E-459B-A8AF-A9949BB7B464}" srcOrd="0" destOrd="0" presId="urn:microsoft.com/office/officeart/2005/8/layout/orgChart1"/>
    <dgm:cxn modelId="{943033B7-E0B6-4FA9-ACFA-E98C2A8122E2}" type="presParOf" srcId="{4E896C73-8F3E-459B-A8AF-A9949BB7B464}" destId="{29249665-B05E-4EC3-B1BF-C480A32A24C4}" srcOrd="0" destOrd="0" presId="urn:microsoft.com/office/officeart/2005/8/layout/orgChart1"/>
    <dgm:cxn modelId="{0B15620E-DFD8-42B8-ABF6-9093A9160ACE}" type="presParOf" srcId="{4E896C73-8F3E-459B-A8AF-A9949BB7B464}" destId="{0E6B92DB-8DE9-433D-A041-8045B581B058}" srcOrd="1" destOrd="0" presId="urn:microsoft.com/office/officeart/2005/8/layout/orgChart1"/>
    <dgm:cxn modelId="{B998037A-184B-4693-912E-E9C787DBF0F8}" type="presParOf" srcId="{73735B57-C2F9-4BAB-8277-19EBFE7CD6E3}" destId="{95864E35-0A6C-4162-BF1A-F6E43C692370}" srcOrd="1" destOrd="0" presId="urn:microsoft.com/office/officeart/2005/8/layout/orgChart1"/>
    <dgm:cxn modelId="{FCF54B0A-4407-4426-B94D-5E97D79076E1}" type="presParOf" srcId="{73735B57-C2F9-4BAB-8277-19EBFE7CD6E3}" destId="{AD6590AD-C10A-4F92-B700-5A9B5E0414E5}" srcOrd="2" destOrd="0" presId="urn:microsoft.com/office/officeart/2005/8/layout/orgChart1"/>
    <dgm:cxn modelId="{792C322F-7CCC-4830-BD52-EE66AB572D87}" type="presParOf" srcId="{E51A22E1-6416-4A01-B3B9-0BF296780A89}" destId="{44EABAB7-534C-4347-883F-27B984A58AD8}" srcOrd="4" destOrd="0" presId="urn:microsoft.com/office/officeart/2005/8/layout/orgChart1"/>
    <dgm:cxn modelId="{4164B851-03EF-491F-9A5F-9D6A384E7CA7}" type="presParOf" srcId="{E51A22E1-6416-4A01-B3B9-0BF296780A89}" destId="{3ACBEAA0-3C9D-4C76-A2C3-0FB36E5A008E}" srcOrd="5" destOrd="0" presId="urn:microsoft.com/office/officeart/2005/8/layout/orgChart1"/>
    <dgm:cxn modelId="{815AF7CF-FD27-4BBE-BB6C-F6A2B111C401}" type="presParOf" srcId="{3ACBEAA0-3C9D-4C76-A2C3-0FB36E5A008E}" destId="{CA440307-A21B-4EAF-AA9C-0521A9EFB411}" srcOrd="0" destOrd="0" presId="urn:microsoft.com/office/officeart/2005/8/layout/orgChart1"/>
    <dgm:cxn modelId="{01C7D803-881E-4386-8368-60E2A8337260}" type="presParOf" srcId="{CA440307-A21B-4EAF-AA9C-0521A9EFB411}" destId="{C30AF043-33DA-41BC-9865-3EA913E8D070}" srcOrd="0" destOrd="0" presId="urn:microsoft.com/office/officeart/2005/8/layout/orgChart1"/>
    <dgm:cxn modelId="{92EED66C-31FA-4D1B-A4DC-C06328A4621A}" type="presParOf" srcId="{CA440307-A21B-4EAF-AA9C-0521A9EFB411}" destId="{98240353-D3EA-4884-81A8-F8C288BED3E9}" srcOrd="1" destOrd="0" presId="urn:microsoft.com/office/officeart/2005/8/layout/orgChart1"/>
    <dgm:cxn modelId="{B053075D-DBE8-479B-85A5-BC54B872ACF1}" type="presParOf" srcId="{3ACBEAA0-3C9D-4C76-A2C3-0FB36E5A008E}" destId="{042AD942-BECD-4601-BADE-155DA1CF1A4A}" srcOrd="1" destOrd="0" presId="urn:microsoft.com/office/officeart/2005/8/layout/orgChart1"/>
    <dgm:cxn modelId="{206E582B-D78F-4E5D-A511-70D72FF255F6}" type="presParOf" srcId="{3ACBEAA0-3C9D-4C76-A2C3-0FB36E5A008E}" destId="{3F29684C-0DAF-42F8-A85E-71A5D831581C}" srcOrd="2" destOrd="0" presId="urn:microsoft.com/office/officeart/2005/8/layout/orgChart1"/>
    <dgm:cxn modelId="{C7D71599-7059-4D59-91EF-6ED4C97B0D2A}" type="presParOf" srcId="{57AA40E9-31AC-4244-9B7D-2FDC73E1B0F6}" destId="{5FB74159-257F-42B7-972B-E24041D7190D}" srcOrd="2" destOrd="0" presId="urn:microsoft.com/office/officeart/2005/8/layout/orgChart1"/>
    <dgm:cxn modelId="{50732CFE-A42E-4C3C-9888-DFBB609C82AE}" type="presParOf" srcId="{4955B3AA-5D92-4B92-B947-6E2DB5557141}" destId="{95B35492-4267-4E50-9357-4FEC50E4CF25}" srcOrd="6" destOrd="0" presId="urn:microsoft.com/office/officeart/2005/8/layout/orgChart1"/>
    <dgm:cxn modelId="{055846AC-BC9D-4DC0-8608-13C2CD41B8A6}" type="presParOf" srcId="{4955B3AA-5D92-4B92-B947-6E2DB5557141}" destId="{13248C16-06C1-4326-80F7-EF002A55C33F}" srcOrd="7" destOrd="0" presId="urn:microsoft.com/office/officeart/2005/8/layout/orgChart1"/>
    <dgm:cxn modelId="{9696027C-6BF9-4BEB-8E3C-E7B7EFCC5109}" type="presParOf" srcId="{13248C16-06C1-4326-80F7-EF002A55C33F}" destId="{DB3DE357-5838-4A4F-93CD-0FCDFE8F185D}" srcOrd="0" destOrd="0" presId="urn:microsoft.com/office/officeart/2005/8/layout/orgChart1"/>
    <dgm:cxn modelId="{06113289-6BDA-44BF-980E-333DBBFEABC2}" type="presParOf" srcId="{DB3DE357-5838-4A4F-93CD-0FCDFE8F185D}" destId="{6676D466-0216-4A7D-9573-1B52CACF93E1}" srcOrd="0" destOrd="0" presId="urn:microsoft.com/office/officeart/2005/8/layout/orgChart1"/>
    <dgm:cxn modelId="{AFD3E69A-FD9F-446D-A952-F4CBDE3D8A0C}" type="presParOf" srcId="{DB3DE357-5838-4A4F-93CD-0FCDFE8F185D}" destId="{28783382-5C55-4390-AD37-CF95E1D21630}" srcOrd="1" destOrd="0" presId="urn:microsoft.com/office/officeart/2005/8/layout/orgChart1"/>
    <dgm:cxn modelId="{C96806FF-8C27-4A55-A5AC-D323619F8CAD}" type="presParOf" srcId="{13248C16-06C1-4326-80F7-EF002A55C33F}" destId="{D9715315-B30C-4797-A32F-88141D0153D2}" srcOrd="1" destOrd="0" presId="urn:microsoft.com/office/officeart/2005/8/layout/orgChart1"/>
    <dgm:cxn modelId="{F6829FD3-7611-4215-8950-4825C81518F1}" type="presParOf" srcId="{D9715315-B30C-4797-A32F-88141D0153D2}" destId="{241AF0F3-ACB1-4F0F-9189-A596E6403082}" srcOrd="0" destOrd="0" presId="urn:microsoft.com/office/officeart/2005/8/layout/orgChart1"/>
    <dgm:cxn modelId="{F80941B4-725B-4F84-B850-FF5E16A03777}" type="presParOf" srcId="{D9715315-B30C-4797-A32F-88141D0153D2}" destId="{CF8E5BB3-9CA3-4D8D-BF10-B7CD594C63FF}" srcOrd="1" destOrd="0" presId="urn:microsoft.com/office/officeart/2005/8/layout/orgChart1"/>
    <dgm:cxn modelId="{24D3D709-976D-493E-A2E1-B72F6DAD04A0}" type="presParOf" srcId="{CF8E5BB3-9CA3-4D8D-BF10-B7CD594C63FF}" destId="{9087A57D-8E3B-45FC-B972-D4B6680B3737}" srcOrd="0" destOrd="0" presId="urn:microsoft.com/office/officeart/2005/8/layout/orgChart1"/>
    <dgm:cxn modelId="{F25BD54C-536C-4D3C-BD2C-60F28153BE03}" type="presParOf" srcId="{9087A57D-8E3B-45FC-B972-D4B6680B3737}" destId="{5CED28F6-6125-4AE8-978D-42C1F22A14D6}" srcOrd="0" destOrd="0" presId="urn:microsoft.com/office/officeart/2005/8/layout/orgChart1"/>
    <dgm:cxn modelId="{F1B723A2-0D25-4A50-A632-D81F5B9A7084}" type="presParOf" srcId="{9087A57D-8E3B-45FC-B972-D4B6680B3737}" destId="{284A12E3-79F8-48CE-AA01-EB75A411EB85}" srcOrd="1" destOrd="0" presId="urn:microsoft.com/office/officeart/2005/8/layout/orgChart1"/>
    <dgm:cxn modelId="{96214A83-5CB0-43AC-AC0D-D6B8A3D00FFD}" type="presParOf" srcId="{CF8E5BB3-9CA3-4D8D-BF10-B7CD594C63FF}" destId="{3F9AEA96-1F74-4508-9D6D-6B7D58B4F9FB}" srcOrd="1" destOrd="0" presId="urn:microsoft.com/office/officeart/2005/8/layout/orgChart1"/>
    <dgm:cxn modelId="{591D0B13-7D43-43CF-BFDE-87854AFBEFFC}" type="presParOf" srcId="{CF8E5BB3-9CA3-4D8D-BF10-B7CD594C63FF}" destId="{88AF4ED9-6F71-479B-B712-1F176D902348}" srcOrd="2" destOrd="0" presId="urn:microsoft.com/office/officeart/2005/8/layout/orgChart1"/>
    <dgm:cxn modelId="{B9847A18-E470-41B6-9AEE-3EC6F6646F86}" type="presParOf" srcId="{D9715315-B30C-4797-A32F-88141D0153D2}" destId="{765E689B-CBC1-4DDD-9270-38B061ED36F9}" srcOrd="2" destOrd="0" presId="urn:microsoft.com/office/officeart/2005/8/layout/orgChart1"/>
    <dgm:cxn modelId="{5E473FCF-3D32-449A-A7AF-EC36F7682268}" type="presParOf" srcId="{D9715315-B30C-4797-A32F-88141D0153D2}" destId="{7B6A38CE-09EC-48CF-BA0A-0FF4DA5620DA}" srcOrd="3" destOrd="0" presId="urn:microsoft.com/office/officeart/2005/8/layout/orgChart1"/>
    <dgm:cxn modelId="{2B051620-49DF-4A04-BDA1-D141C6A9BC9E}" type="presParOf" srcId="{7B6A38CE-09EC-48CF-BA0A-0FF4DA5620DA}" destId="{A16D3CC5-47EA-4C97-A47A-410A70590E6D}" srcOrd="0" destOrd="0" presId="urn:microsoft.com/office/officeart/2005/8/layout/orgChart1"/>
    <dgm:cxn modelId="{B7520797-F773-4A92-B599-5551EE427AB8}" type="presParOf" srcId="{A16D3CC5-47EA-4C97-A47A-410A70590E6D}" destId="{EC7B8C6E-4B86-4F45-A0C0-2C004940BAC3}" srcOrd="0" destOrd="0" presId="urn:microsoft.com/office/officeart/2005/8/layout/orgChart1"/>
    <dgm:cxn modelId="{71305C91-2C2B-4D1F-BF28-846C941468E8}" type="presParOf" srcId="{A16D3CC5-47EA-4C97-A47A-410A70590E6D}" destId="{24C5525B-A54B-4E91-B95A-BF43AF79E706}" srcOrd="1" destOrd="0" presId="urn:microsoft.com/office/officeart/2005/8/layout/orgChart1"/>
    <dgm:cxn modelId="{BBAD5CDF-C75E-450E-9A41-315331BF87D9}" type="presParOf" srcId="{7B6A38CE-09EC-48CF-BA0A-0FF4DA5620DA}" destId="{A7729F2B-A07E-42A2-848B-3F6F48D440F5}" srcOrd="1" destOrd="0" presId="urn:microsoft.com/office/officeart/2005/8/layout/orgChart1"/>
    <dgm:cxn modelId="{8455F980-4AA5-47CE-93E7-D764523E3C4A}" type="presParOf" srcId="{7B6A38CE-09EC-48CF-BA0A-0FF4DA5620DA}" destId="{713D14C8-0092-46C8-A984-929F63EC6748}" srcOrd="2" destOrd="0" presId="urn:microsoft.com/office/officeart/2005/8/layout/orgChart1"/>
    <dgm:cxn modelId="{120FAC52-8636-4AEC-9B74-28A9C59F6E6A}" type="presParOf" srcId="{D9715315-B30C-4797-A32F-88141D0153D2}" destId="{128D17FF-3178-42DC-AC64-4311D003EBCE}" srcOrd="4" destOrd="0" presId="urn:microsoft.com/office/officeart/2005/8/layout/orgChart1"/>
    <dgm:cxn modelId="{104EA631-6FFA-4870-9E97-8462FBB9542E}" type="presParOf" srcId="{D9715315-B30C-4797-A32F-88141D0153D2}" destId="{2C9AE331-19C2-40BC-8305-CE9F582FA3FE}" srcOrd="5" destOrd="0" presId="urn:microsoft.com/office/officeart/2005/8/layout/orgChart1"/>
    <dgm:cxn modelId="{17942C15-EDBB-4475-A189-8F12CA31E090}" type="presParOf" srcId="{2C9AE331-19C2-40BC-8305-CE9F582FA3FE}" destId="{6D9000AD-75FB-414D-BDA1-DBB532C370E5}" srcOrd="0" destOrd="0" presId="urn:microsoft.com/office/officeart/2005/8/layout/orgChart1"/>
    <dgm:cxn modelId="{638FE234-5F5D-4F27-A30B-E38BF3C7DFA9}" type="presParOf" srcId="{6D9000AD-75FB-414D-BDA1-DBB532C370E5}" destId="{254AD5D9-3A34-4962-BEE9-B87FBDBAE697}" srcOrd="0" destOrd="0" presId="urn:microsoft.com/office/officeart/2005/8/layout/orgChart1"/>
    <dgm:cxn modelId="{2949C85A-F203-44AA-820D-013458E3A5AE}" type="presParOf" srcId="{6D9000AD-75FB-414D-BDA1-DBB532C370E5}" destId="{1DB4878F-3C01-43FC-85A0-D64D1CD467B5}" srcOrd="1" destOrd="0" presId="urn:microsoft.com/office/officeart/2005/8/layout/orgChart1"/>
    <dgm:cxn modelId="{801E9554-2B70-4FBF-9666-06153DF1B3EC}" type="presParOf" srcId="{2C9AE331-19C2-40BC-8305-CE9F582FA3FE}" destId="{BE373B4A-E331-4A80-9536-DF49450A1E0D}" srcOrd="1" destOrd="0" presId="urn:microsoft.com/office/officeart/2005/8/layout/orgChart1"/>
    <dgm:cxn modelId="{C796FF5D-5E3D-475B-A0C2-00E19A962A12}" type="presParOf" srcId="{2C9AE331-19C2-40BC-8305-CE9F582FA3FE}" destId="{D3741003-BA59-432F-BE29-5BA5D8CE9D1F}" srcOrd="2" destOrd="0" presId="urn:microsoft.com/office/officeart/2005/8/layout/orgChart1"/>
    <dgm:cxn modelId="{1EC7E0FB-E018-4D11-8589-CADC12DCF8D5}" type="presParOf" srcId="{13248C16-06C1-4326-80F7-EF002A55C33F}" destId="{1F441783-F3ED-498F-8806-F3086291BE70}" srcOrd="2" destOrd="0" presId="urn:microsoft.com/office/officeart/2005/8/layout/orgChart1"/>
    <dgm:cxn modelId="{2912FDD5-1CCA-4E3D-8A15-720B5741F5EE}" type="presParOf" srcId="{4955B3AA-5D92-4B92-B947-6E2DB5557141}" destId="{111BAD2D-8853-42D4-9EE2-DDEF7A2BA7D4}" srcOrd="8" destOrd="0" presId="urn:microsoft.com/office/officeart/2005/8/layout/orgChart1"/>
    <dgm:cxn modelId="{E171DA2A-E156-476D-8F12-E91D0F3550DD}" type="presParOf" srcId="{4955B3AA-5D92-4B92-B947-6E2DB5557141}" destId="{CC18C9B6-669A-42D3-BB2D-66D1C4E7B931}" srcOrd="9" destOrd="0" presId="urn:microsoft.com/office/officeart/2005/8/layout/orgChart1"/>
    <dgm:cxn modelId="{8B87BC20-905A-480F-A4E4-5EB3DF693996}" type="presParOf" srcId="{CC18C9B6-669A-42D3-BB2D-66D1C4E7B931}" destId="{45F73CE7-0B5A-4507-86C4-054EC4535792}" srcOrd="0" destOrd="0" presId="urn:microsoft.com/office/officeart/2005/8/layout/orgChart1"/>
    <dgm:cxn modelId="{0E42540A-BB7F-48AB-B185-D9D842DBFA6F}" type="presParOf" srcId="{45F73CE7-0B5A-4507-86C4-054EC4535792}" destId="{3EFECB1D-7BD1-4145-93F7-4AC7570421B7}" srcOrd="0" destOrd="0" presId="urn:microsoft.com/office/officeart/2005/8/layout/orgChart1"/>
    <dgm:cxn modelId="{00782E53-E3F4-422E-8410-9F3DD3B70E74}" type="presParOf" srcId="{45F73CE7-0B5A-4507-86C4-054EC4535792}" destId="{42AA959C-1DE4-4E2E-8826-3B805A493332}" srcOrd="1" destOrd="0" presId="urn:microsoft.com/office/officeart/2005/8/layout/orgChart1"/>
    <dgm:cxn modelId="{159F74E5-E57B-45C2-8EF8-A4C679D20A6C}" type="presParOf" srcId="{CC18C9B6-669A-42D3-BB2D-66D1C4E7B931}" destId="{FCFAD3F1-CDA9-47C3-A3C4-C46764D02060}" srcOrd="1" destOrd="0" presId="urn:microsoft.com/office/officeart/2005/8/layout/orgChart1"/>
    <dgm:cxn modelId="{026BCE40-927E-4D6E-9A22-B5EA2FC90641}" type="presParOf" srcId="{FCFAD3F1-CDA9-47C3-A3C4-C46764D02060}" destId="{BB114D2E-24C6-4529-87E3-EF26883561E8}" srcOrd="0" destOrd="0" presId="urn:microsoft.com/office/officeart/2005/8/layout/orgChart1"/>
    <dgm:cxn modelId="{95EA9C7B-A82E-4DB5-9673-5622C76ECD03}" type="presParOf" srcId="{FCFAD3F1-CDA9-47C3-A3C4-C46764D02060}" destId="{678AFB6D-E36A-433C-8FCF-1E4FD01C6706}" srcOrd="1" destOrd="0" presId="urn:microsoft.com/office/officeart/2005/8/layout/orgChart1"/>
    <dgm:cxn modelId="{6707A632-7ECE-4A13-AA8C-2C6223017C24}" type="presParOf" srcId="{678AFB6D-E36A-433C-8FCF-1E4FD01C6706}" destId="{4A75811C-147E-488A-B78D-196D3C279367}" srcOrd="0" destOrd="0" presId="urn:microsoft.com/office/officeart/2005/8/layout/orgChart1"/>
    <dgm:cxn modelId="{15C4AA1F-1F47-4B1B-BF61-6E20BCFD6474}" type="presParOf" srcId="{4A75811C-147E-488A-B78D-196D3C279367}" destId="{90D3337C-6FE3-49DB-8D2F-515A6A08E15E}" srcOrd="0" destOrd="0" presId="urn:microsoft.com/office/officeart/2005/8/layout/orgChart1"/>
    <dgm:cxn modelId="{86DD0EAB-1C58-4235-B0BF-1A644BC10069}" type="presParOf" srcId="{4A75811C-147E-488A-B78D-196D3C279367}" destId="{A1CE3309-4206-4BBD-9CFA-908EF9D93E78}" srcOrd="1" destOrd="0" presId="urn:microsoft.com/office/officeart/2005/8/layout/orgChart1"/>
    <dgm:cxn modelId="{EE4812B9-A64C-44BB-AC43-D73934DCB8D0}" type="presParOf" srcId="{678AFB6D-E36A-433C-8FCF-1E4FD01C6706}" destId="{23A4AB62-870B-46A7-8011-6CBF32A66247}" srcOrd="1" destOrd="0" presId="urn:microsoft.com/office/officeart/2005/8/layout/orgChart1"/>
    <dgm:cxn modelId="{37AE90C3-19AC-43F6-9B97-7EBFECE5AF87}" type="presParOf" srcId="{678AFB6D-E36A-433C-8FCF-1E4FD01C6706}" destId="{C86D6356-1434-4BC4-82C0-2366E2C049E5}" srcOrd="2" destOrd="0" presId="urn:microsoft.com/office/officeart/2005/8/layout/orgChart1"/>
    <dgm:cxn modelId="{836F6D7D-2189-44A3-AD63-077092A8B6C8}" type="presParOf" srcId="{FCFAD3F1-CDA9-47C3-A3C4-C46764D02060}" destId="{8FA917A0-7062-4433-AA24-7528C72FF7B6}" srcOrd="2" destOrd="0" presId="urn:microsoft.com/office/officeart/2005/8/layout/orgChart1"/>
    <dgm:cxn modelId="{CF7EE8E3-6E26-4085-91EC-0D538173A5FB}" type="presParOf" srcId="{FCFAD3F1-CDA9-47C3-A3C4-C46764D02060}" destId="{2B3BE4AE-FB85-4311-8F53-44BB79E5B278}" srcOrd="3" destOrd="0" presId="urn:microsoft.com/office/officeart/2005/8/layout/orgChart1"/>
    <dgm:cxn modelId="{074A716A-2605-46D2-B8C4-D418D10666AA}" type="presParOf" srcId="{2B3BE4AE-FB85-4311-8F53-44BB79E5B278}" destId="{CEE6193D-EC70-4994-AB15-1CD518550B8E}" srcOrd="0" destOrd="0" presId="urn:microsoft.com/office/officeart/2005/8/layout/orgChart1"/>
    <dgm:cxn modelId="{9439849C-83A9-4E17-821B-E0C28320812F}" type="presParOf" srcId="{CEE6193D-EC70-4994-AB15-1CD518550B8E}" destId="{C53EB7F4-DE1B-41E0-951B-55D137A063D3}" srcOrd="0" destOrd="0" presId="urn:microsoft.com/office/officeart/2005/8/layout/orgChart1"/>
    <dgm:cxn modelId="{66D64E1E-F52E-4A17-B92B-C6CF677B6710}" type="presParOf" srcId="{CEE6193D-EC70-4994-AB15-1CD518550B8E}" destId="{4C6C14AE-B08B-4576-8EDF-1EF7607AF012}" srcOrd="1" destOrd="0" presId="urn:microsoft.com/office/officeart/2005/8/layout/orgChart1"/>
    <dgm:cxn modelId="{93FF4DCE-9AC6-4670-818D-0E5B46FA93B3}" type="presParOf" srcId="{2B3BE4AE-FB85-4311-8F53-44BB79E5B278}" destId="{0C1DF663-430D-4D2E-B517-5BE756852A2A}" srcOrd="1" destOrd="0" presId="urn:microsoft.com/office/officeart/2005/8/layout/orgChart1"/>
    <dgm:cxn modelId="{BC4CB2F5-76AF-4BF3-BA8A-FE7DD69B1E19}" type="presParOf" srcId="{2B3BE4AE-FB85-4311-8F53-44BB79E5B278}" destId="{ACD74968-45EC-42FC-8435-974BE1FE9A5D}" srcOrd="2" destOrd="0" presId="urn:microsoft.com/office/officeart/2005/8/layout/orgChart1"/>
    <dgm:cxn modelId="{81544255-864F-4DD4-90E1-01952FA1E2A9}" type="presParOf" srcId="{FCFAD3F1-CDA9-47C3-A3C4-C46764D02060}" destId="{B37773C8-4C35-40DE-9974-885987213316}" srcOrd="4" destOrd="0" presId="urn:microsoft.com/office/officeart/2005/8/layout/orgChart1"/>
    <dgm:cxn modelId="{7B79B06D-108C-422C-BBFC-F70C0B84E69F}" type="presParOf" srcId="{FCFAD3F1-CDA9-47C3-A3C4-C46764D02060}" destId="{3CE5789A-7B1C-4EFF-AF5A-830DA76760D4}" srcOrd="5" destOrd="0" presId="urn:microsoft.com/office/officeart/2005/8/layout/orgChart1"/>
    <dgm:cxn modelId="{3803F838-A354-43C1-ACA0-B20FEAEC5BEC}" type="presParOf" srcId="{3CE5789A-7B1C-4EFF-AF5A-830DA76760D4}" destId="{88D57194-7E07-49C3-B82F-817105FA570E}" srcOrd="0" destOrd="0" presId="urn:microsoft.com/office/officeart/2005/8/layout/orgChart1"/>
    <dgm:cxn modelId="{D70CAB34-D682-456B-97C0-F4815CEE70C4}" type="presParOf" srcId="{88D57194-7E07-49C3-B82F-817105FA570E}" destId="{332CF831-2BFC-41C7-969F-699D4C5BC712}" srcOrd="0" destOrd="0" presId="urn:microsoft.com/office/officeart/2005/8/layout/orgChart1"/>
    <dgm:cxn modelId="{2751C9C7-13E0-42B9-9EE5-5640F907DB46}" type="presParOf" srcId="{88D57194-7E07-49C3-B82F-817105FA570E}" destId="{223F8C2B-4DA6-4390-A3A7-F1CCCDDE054F}" srcOrd="1" destOrd="0" presId="urn:microsoft.com/office/officeart/2005/8/layout/orgChart1"/>
    <dgm:cxn modelId="{49113834-7427-4EAE-890D-7872274F3E36}" type="presParOf" srcId="{3CE5789A-7B1C-4EFF-AF5A-830DA76760D4}" destId="{963E1D5F-7CFA-4E8D-83F6-53CA87580B45}" srcOrd="1" destOrd="0" presId="urn:microsoft.com/office/officeart/2005/8/layout/orgChart1"/>
    <dgm:cxn modelId="{1F230262-B465-4650-A1C6-3C9C3082B4A1}" type="presParOf" srcId="{3CE5789A-7B1C-4EFF-AF5A-830DA76760D4}" destId="{8A11432E-804B-42DE-B49B-CD2A501470EE}" srcOrd="2" destOrd="0" presId="urn:microsoft.com/office/officeart/2005/8/layout/orgChart1"/>
    <dgm:cxn modelId="{A6F20DBF-ACCB-4AA5-BC3F-BD8E69C13AAB}" type="presParOf" srcId="{FCFAD3F1-CDA9-47C3-A3C4-C46764D02060}" destId="{04C97A7D-1D50-496A-A494-4AD9F19B11C5}" srcOrd="6" destOrd="0" presId="urn:microsoft.com/office/officeart/2005/8/layout/orgChart1"/>
    <dgm:cxn modelId="{4692EF18-2480-41FA-9584-B7C83AE0B74F}" type="presParOf" srcId="{FCFAD3F1-CDA9-47C3-A3C4-C46764D02060}" destId="{A0464016-877D-426F-9D8B-FD762E58BF8E}" srcOrd="7" destOrd="0" presId="urn:microsoft.com/office/officeart/2005/8/layout/orgChart1"/>
    <dgm:cxn modelId="{162C7A37-6BFF-4DA1-9818-3A4CEE84A1B8}" type="presParOf" srcId="{A0464016-877D-426F-9D8B-FD762E58BF8E}" destId="{B66ECF4E-0318-4530-BBF1-D7445F5D3AE1}" srcOrd="0" destOrd="0" presId="urn:microsoft.com/office/officeart/2005/8/layout/orgChart1"/>
    <dgm:cxn modelId="{6122A151-D75A-420F-9A4E-FE04F5C88699}" type="presParOf" srcId="{B66ECF4E-0318-4530-BBF1-D7445F5D3AE1}" destId="{310782AA-8FEA-40BD-BB85-5E4B973313FB}" srcOrd="0" destOrd="0" presId="urn:microsoft.com/office/officeart/2005/8/layout/orgChart1"/>
    <dgm:cxn modelId="{F38A5F0E-19FB-4C8F-9207-EF67CF939FD6}" type="presParOf" srcId="{B66ECF4E-0318-4530-BBF1-D7445F5D3AE1}" destId="{BE2DE85B-022E-4BA6-9A9B-5DF6B01A17F5}" srcOrd="1" destOrd="0" presId="urn:microsoft.com/office/officeart/2005/8/layout/orgChart1"/>
    <dgm:cxn modelId="{E9456BC1-C8DB-41C0-92DA-7CFA2B40B5EE}" type="presParOf" srcId="{A0464016-877D-426F-9D8B-FD762E58BF8E}" destId="{C3F99265-86FF-4ACF-A82D-C38147DB3E26}" srcOrd="1" destOrd="0" presId="urn:microsoft.com/office/officeart/2005/8/layout/orgChart1"/>
    <dgm:cxn modelId="{50B095AE-647D-4294-BE5B-DBA6EC0E05D5}" type="presParOf" srcId="{A0464016-877D-426F-9D8B-FD762E58BF8E}" destId="{8ECB32F5-2DD1-4B89-9376-DACD984CEA00}" srcOrd="2" destOrd="0" presId="urn:microsoft.com/office/officeart/2005/8/layout/orgChart1"/>
    <dgm:cxn modelId="{FFFABAAF-2BD5-4204-9D3F-C3D7916A19EF}" type="presParOf" srcId="{CC18C9B6-669A-42D3-BB2D-66D1C4E7B931}" destId="{869E7E64-043A-483C-825B-876518E363BE}" srcOrd="2" destOrd="0" presId="urn:microsoft.com/office/officeart/2005/8/layout/orgChart1"/>
    <dgm:cxn modelId="{0AD1A3A0-7D90-4A09-9CB0-5673430C344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F2BBA202-FB30-412B-B612-625DCE8DF547}" type="presOf" srcId="{9EBF69FB-619E-4AE9-8B54-A1B100FE9651}" destId="{04A8AFBF-18E9-41EB-B5F7-73FFE4C8B46C}" srcOrd="0" destOrd="0" presId="urn:microsoft.com/office/officeart/2005/8/layout/orgChart1"/>
    <dgm:cxn modelId="{31A5DFA2-2ED8-4FAA-B4CF-F1632BFCBFA0}" type="presOf" srcId="{BD3CB807-E81C-44A7-A291-659BCA008D59}" destId="{20077A0E-E85A-45CD-BEFA-C55A2A51C6E4}" srcOrd="0" destOrd="0" presId="urn:microsoft.com/office/officeart/2005/8/layout/orgChart1"/>
    <dgm:cxn modelId="{BABCDA92-260E-4BC1-8D80-A3E5D2B66C5C}" type="presOf" srcId="{C99C164C-82BD-4FC2-96E3-C11D0DBBFD4A}" destId="{BB114D2E-24C6-4529-87E3-EF26883561E8}" srcOrd="0" destOrd="0" presId="urn:microsoft.com/office/officeart/2005/8/layout/orgChart1"/>
    <dgm:cxn modelId="{AFF87310-DA1C-4AFD-BE22-AFC909A3EE89}" type="presOf" srcId="{38A24F7D-1439-4893-A924-1100B83D5C25}" destId="{C901E4AA-BBC0-481D-BC86-2874EA924B6E}" srcOrd="1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B7A12A93-56F1-4CF4-854D-57559A59F882}" type="presOf" srcId="{BDBBE229-3FD0-4555-9FFA-DE075DE080A2}" destId="{0769F958-983A-42F4-AD98-0CD6C09AA02D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912359D-80DD-4EDE-A5C6-39AA26003859}" type="presOf" srcId="{4C8F0897-52B2-4D91-8154-C73A0E2087A5}" destId="{98240353-D3EA-4884-81A8-F8C288BED3E9}" srcOrd="1" destOrd="0" presId="urn:microsoft.com/office/officeart/2005/8/layout/orgChart1"/>
    <dgm:cxn modelId="{5D421EF4-13C7-4A5D-A75A-1F4C7C3999A6}" type="presOf" srcId="{2F2CA06C-8412-4437-BF82-C342B42D829F}" destId="{4C6C14AE-B08B-4576-8EDF-1EF7607AF012}" srcOrd="1" destOrd="0" presId="urn:microsoft.com/office/officeart/2005/8/layout/orgChart1"/>
    <dgm:cxn modelId="{72222F56-DFA5-4C13-88CF-02749FDF4A08}" type="presOf" srcId="{7BE369B5-D47A-400D-AE54-9E35936B8868}" destId="{0E6B92DB-8DE9-433D-A041-8045B581B058}" srcOrd="1" destOrd="0" presId="urn:microsoft.com/office/officeart/2005/8/layout/orgChart1"/>
    <dgm:cxn modelId="{229F44F6-A31C-4613-8084-CE5B6D371EB7}" type="presOf" srcId="{8A45A25B-7873-474E-B34D-EA238EA0CA3C}" destId="{EC7B8C6E-4B86-4F45-A0C0-2C004940BAC3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5CFB1D10-D741-40E4-AE5B-D4D2793D0865}" type="presOf" srcId="{A318F761-D3C9-4B6F-AD0C-0A9350A8F9DE}" destId="{C5B24F3F-CB68-4374-A7D4-2647B2B1943B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876762FF-17F4-4CC9-A85C-5A2A03663537}" type="presOf" srcId="{0B8EBEFF-D192-49F8-A184-6E9A91602198}" destId="{7ECF1648-B01B-4C34-B9FE-B80168D97FE9}" srcOrd="1" destOrd="0" presId="urn:microsoft.com/office/officeart/2005/8/layout/orgChart1"/>
    <dgm:cxn modelId="{B3E8EC7D-7A2F-4F22-8453-D841FEF14DD1}" type="presOf" srcId="{35B75D6D-5C17-417A-B081-173D8763C106}" destId="{A1CE3309-4206-4BBD-9CFA-908EF9D93E78}" srcOrd="1" destOrd="0" presId="urn:microsoft.com/office/officeart/2005/8/layout/orgChart1"/>
    <dgm:cxn modelId="{3373D99A-1A67-469F-8BBB-58F2BC5929D4}" type="presOf" srcId="{685754D9-01B3-417C-81D8-75C6946479F1}" destId="{1049FB3E-1402-4F8B-98DB-44E9FBAF49B2}" srcOrd="1" destOrd="0" presId="urn:microsoft.com/office/officeart/2005/8/layout/orgChart1"/>
    <dgm:cxn modelId="{15C0530E-8E6F-44B6-AFB1-1B39202B0549}" type="presOf" srcId="{A1271520-893F-49EF-A22E-EAA1EFAA32DA}" destId="{95B35492-4267-4E50-9357-4FEC50E4CF25}" srcOrd="0" destOrd="0" presId="urn:microsoft.com/office/officeart/2005/8/layout/orgChart1"/>
    <dgm:cxn modelId="{D7800EA5-59AD-4680-B4A6-3F78819F46F2}" type="presOf" srcId="{38A24F7D-1439-4893-A924-1100B83D5C25}" destId="{2FA664C0-E4E2-42C5-9D96-4FB3C543645E}" srcOrd="0" destOrd="0" presId="urn:microsoft.com/office/officeart/2005/8/layout/orgChart1"/>
    <dgm:cxn modelId="{14B3FC2B-0D36-4AC7-B560-49AD7FE74185}" type="presOf" srcId="{7BE369B5-D47A-400D-AE54-9E35936B8868}" destId="{29249665-B05E-4EC3-B1BF-C480A32A24C4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3E3C4775-74C4-47E0-A1B6-1735901C985E}" type="presOf" srcId="{8093103D-8290-43FB-9834-2ED2E1AE1D24}" destId="{C90DC3B6-88EA-4183-A7E5-53D754C7AA55}" srcOrd="0" destOrd="0" presId="urn:microsoft.com/office/officeart/2005/8/layout/orgChart1"/>
    <dgm:cxn modelId="{16E5AD24-7FDF-4312-88DE-0197D4B7D7E5}" type="presOf" srcId="{82FA6A47-AAFD-4D6C-9828-546C6039B3E8}" destId="{0A1B8327-3B74-4F66-9F22-1A4904F02326}" srcOrd="0" destOrd="0" presId="urn:microsoft.com/office/officeart/2005/8/layout/orgChart1"/>
    <dgm:cxn modelId="{E3D278F1-62F9-4B74-9A64-EFD5F7D7A2E2}" type="presOf" srcId="{114B954F-220D-4C60-B249-6EA374F07DD8}" destId="{765E689B-CBC1-4DDD-9270-38B061ED36F9}" srcOrd="0" destOrd="0" presId="urn:microsoft.com/office/officeart/2005/8/layout/orgChart1"/>
    <dgm:cxn modelId="{EAF383E3-2B9E-4189-BF64-1C8740B663BD}" type="presOf" srcId="{33B39909-6838-4A07-811E-E04E931F0F04}" destId="{128D17FF-3178-42DC-AC64-4311D003EBCE}" srcOrd="0" destOrd="0" presId="urn:microsoft.com/office/officeart/2005/8/layout/orgChart1"/>
    <dgm:cxn modelId="{D6A00043-6933-4393-BEA5-0862526EA825}" type="presOf" srcId="{4FBF40D0-D341-4CCD-8BFA-CF0387C6541F}" destId="{42AA959C-1DE4-4E2E-8826-3B805A493332}" srcOrd="1" destOrd="0" presId="urn:microsoft.com/office/officeart/2005/8/layout/orgChart1"/>
    <dgm:cxn modelId="{3E3E723A-97D6-4113-B069-76B40736593B}" type="presOf" srcId="{E4AF994E-286A-49EE-8D60-A29DCB38A030}" destId="{6676D466-0216-4A7D-9573-1B52CACF93E1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ACEF414B-7074-402F-AE55-B32A68219393}" type="presOf" srcId="{B8015A52-42BB-48E2-9BB8-296F029FE6CC}" destId="{36070639-C741-4DDD-B223-3729A1B33FB4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744BB64B-FA8F-415A-BCDA-3640A771F6D2}" type="presOf" srcId="{9456E3D0-A205-4C0A-86EB-286BB97661A6}" destId="{64F8C2B5-5385-45FC-8130-BB7C809BDF62}" srcOrd="0" destOrd="0" presId="urn:microsoft.com/office/officeart/2005/8/layout/orgChart1"/>
    <dgm:cxn modelId="{23C1010A-F414-4620-B1B4-5FE53AE96F5A}" type="presOf" srcId="{0B8EBEFF-D192-49F8-A184-6E9A91602198}" destId="{A182704E-8391-4987-B889-9E92A1AC3851}" srcOrd="0" destOrd="0" presId="urn:microsoft.com/office/officeart/2005/8/layout/orgChart1"/>
    <dgm:cxn modelId="{CB5DEA95-113E-4569-8968-07ADEF217AD3}" type="presOf" srcId="{ECE5214F-1B30-4576-A6E4-3422AAD714EF}" destId="{22F58925-DCD4-4E10-A72C-DB77AB593B9C}" srcOrd="1" destOrd="0" presId="urn:microsoft.com/office/officeart/2005/8/layout/orgChart1"/>
    <dgm:cxn modelId="{A03F8C61-0DE9-4211-9E78-EBA2B1770933}" type="presOf" srcId="{5F12E156-6AB6-4732-AF1F-51C73AA410B5}" destId="{A9C08FA6-3AC7-4E22-8A80-28E61F002B82}" srcOrd="0" destOrd="0" presId="urn:microsoft.com/office/officeart/2005/8/layout/orgChart1"/>
    <dgm:cxn modelId="{4367B3CD-5667-4D8B-9E6A-12D55B1E9203}" type="presOf" srcId="{90F030F4-9DAD-45C2-92F3-0F0C47A197C8}" destId="{20516C15-BA9A-4314-98CB-9780F6F72008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CEA7A52-47E0-415E-B269-32200FD4F378}" type="presOf" srcId="{C0F27198-5E62-4F15-8CC5-51675AD1BA66}" destId="{51F9E7F6-2134-47F8-97D3-7D344DF8F492}" srcOrd="0" destOrd="0" presId="urn:microsoft.com/office/officeart/2005/8/layout/orgChart1"/>
    <dgm:cxn modelId="{0CB009AA-4181-49D6-885F-FF7D5F91B759}" type="presOf" srcId="{9EBF69FB-619E-4AE9-8B54-A1B100FE9651}" destId="{F2681725-1120-4945-BE12-B2DA6E7821F4}" srcOrd="1" destOrd="0" presId="urn:microsoft.com/office/officeart/2005/8/layout/orgChart1"/>
    <dgm:cxn modelId="{51EED9F0-06E7-4DEA-A208-7C97FBB48DF3}" type="presOf" srcId="{48F99216-FAA8-4F2C-8E66-CE84785EF961}" destId="{AE549ACC-B49E-4BDC-9BA0-689318BA6A30}" srcOrd="0" destOrd="0" presId="urn:microsoft.com/office/officeart/2005/8/layout/orgChart1"/>
    <dgm:cxn modelId="{07451226-25D6-4DA5-A518-9504DC56CA52}" type="presOf" srcId="{167661F0-628C-48BA-90EB-C2351285D2E4}" destId="{BE2DE85B-022E-4BA6-9A9B-5DF6B01A17F5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1D4D08F-CD59-46D5-8E34-4DC26AAE1D4E}" type="presOf" srcId="{B8015A52-42BB-48E2-9BB8-296F029FE6CC}" destId="{3FE404C7-4F25-4888-AC09-0446A5648070}" srcOrd="1" destOrd="0" presId="urn:microsoft.com/office/officeart/2005/8/layout/orgChart1"/>
    <dgm:cxn modelId="{ECF4A102-DF25-4A2A-86E5-E16C815441FC}" type="presOf" srcId="{E4AF994E-286A-49EE-8D60-A29DCB38A030}" destId="{28783382-5C55-4390-AD37-CF95E1D21630}" srcOrd="1" destOrd="0" presId="urn:microsoft.com/office/officeart/2005/8/layout/orgChart1"/>
    <dgm:cxn modelId="{59D05D67-5EC1-4907-A1F8-020D06A061FD}" type="presOf" srcId="{3D3C2AC6-A14E-4E46-91A3-FE2F09007C34}" destId="{47E0B4A8-D2A4-4EF6-90D4-F350A43FE755}" srcOrd="0" destOrd="0" presId="urn:microsoft.com/office/officeart/2005/8/layout/orgChart1"/>
    <dgm:cxn modelId="{909C5E9B-8630-48BB-A43C-B5B7875E8440}" type="presOf" srcId="{4FBF40D0-D341-4CCD-8BFA-CF0387C6541F}" destId="{3EFECB1D-7BD1-4145-93F7-4AC7570421B7}" srcOrd="0" destOrd="0" presId="urn:microsoft.com/office/officeart/2005/8/layout/orgChart1"/>
    <dgm:cxn modelId="{6D9BD66D-BFCE-47AF-81F1-99AD04BFB790}" type="presOf" srcId="{96729750-0254-49CC-8DB9-AEF0A07510CD}" destId="{9F31BEDA-1B3E-4F13-BE73-01CBEEC7CE82}" srcOrd="0" destOrd="0" presId="urn:microsoft.com/office/officeart/2005/8/layout/orgChart1"/>
    <dgm:cxn modelId="{4EAD921D-D86C-413A-A6B3-0750F06AD5DF}" type="presOf" srcId="{55E21151-F57C-4316-BB41-CC1A5B0696F9}" destId="{F7D15C1A-933D-4E1F-B1A5-A6C32C99932A}" srcOrd="0" destOrd="0" presId="urn:microsoft.com/office/officeart/2005/8/layout/orgChart1"/>
    <dgm:cxn modelId="{D25AF3F8-5F0E-4B41-89BF-4F11E484E37A}" type="presOf" srcId="{6069A12D-F9F3-43BF-B49E-2088F4542AAC}" destId="{F30AC884-6875-4024-9543-A6A3D28386D5}" srcOrd="1" destOrd="0" presId="urn:microsoft.com/office/officeart/2005/8/layout/orgChart1"/>
    <dgm:cxn modelId="{8E188E2B-13E8-4368-A7B0-460D276C8999}" type="presOf" srcId="{7CBDA416-152F-4304-9329-FE773AAB3C70}" destId="{223F8C2B-4DA6-4390-A3A7-F1CCCDDE054F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838418D-4714-412F-8DF1-FED06CE0A3C1}" type="presOf" srcId="{685754D9-01B3-417C-81D8-75C6946479F1}" destId="{28FB17A8-8433-4BDF-91F1-1E2D56492C2F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47E3B109-6BEC-4C16-BF7E-07086E4A2BF5}" type="presOf" srcId="{96729750-0254-49CC-8DB9-AEF0A07510CD}" destId="{EDD4C86D-F8EB-4971-B9F8-A28ADC628E0D}" srcOrd="1" destOrd="0" presId="urn:microsoft.com/office/officeart/2005/8/layout/orgChart1"/>
    <dgm:cxn modelId="{A3D7AF27-C950-4DD2-8E57-EA2DDC40FCD5}" type="presOf" srcId="{6069A12D-F9F3-43BF-B49E-2088F4542AAC}" destId="{32072824-D157-4EC5-B076-38C8403FECD7}" srcOrd="0" destOrd="0" presId="urn:microsoft.com/office/officeart/2005/8/layout/orgChart1"/>
    <dgm:cxn modelId="{6659CD37-608E-4C03-A9E1-EFC1122F3D1B}" type="presOf" srcId="{F75DAFDC-340D-4AF3-9980-866700F04255}" destId="{254AD5D9-3A34-4962-BEE9-B87FBDBAE697}" srcOrd="0" destOrd="0" presId="urn:microsoft.com/office/officeart/2005/8/layout/orgChart1"/>
    <dgm:cxn modelId="{5FD4F616-D95A-4251-87F4-87FD4DFAA5B6}" type="presOf" srcId="{7CBDA416-152F-4304-9329-FE773AAB3C70}" destId="{332CF831-2BFC-41C7-969F-699D4C5BC712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8BA197A-4A28-45CB-ABD9-20AB0316DBE3}" type="presOf" srcId="{FC731A77-7ECA-4138-8DFE-58390A46FBF4}" destId="{B37773C8-4C35-40DE-9974-885987213316}" srcOrd="0" destOrd="0" presId="urn:microsoft.com/office/officeart/2005/8/layout/orgChart1"/>
    <dgm:cxn modelId="{C23280FB-A793-4249-AF61-A3EAB6828692}" type="presOf" srcId="{4C8F0897-52B2-4D91-8154-C73A0E2087A5}" destId="{C30AF043-33DA-41BC-9865-3EA913E8D070}" srcOrd="0" destOrd="0" presId="urn:microsoft.com/office/officeart/2005/8/layout/orgChart1"/>
    <dgm:cxn modelId="{E13E925B-2A64-4615-B06F-C5E0F39F307C}" type="presOf" srcId="{8C10BED2-087D-41D3-BFD8-80C089215793}" destId="{111BAD2D-8853-42D4-9EE2-DDEF7A2BA7D4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38135BDC-3947-4F69-99E4-4F375E2A87AF}" type="presOf" srcId="{FC0F869B-CA38-4C22-B137-737F2630F8A8}" destId="{2F0A2B5F-8ADF-477D-976B-BAD4243989EC}" srcOrd="0" destOrd="0" presId="urn:microsoft.com/office/officeart/2005/8/layout/orgChart1"/>
    <dgm:cxn modelId="{7DE240D4-F4AC-49F3-98CF-E206E3638477}" type="presOf" srcId="{8A45A25B-7873-474E-B34D-EA238EA0CA3C}" destId="{24C5525B-A54B-4E91-B95A-BF43AF79E706}" srcOrd="1" destOrd="0" presId="urn:microsoft.com/office/officeart/2005/8/layout/orgChart1"/>
    <dgm:cxn modelId="{268B2689-F3BC-4814-92AC-4712922E79E7}" type="presOf" srcId="{30D4430A-7318-4235-8264-CDA64D12C619}" destId="{6022722E-CB64-415E-9A24-CEB2A9EF4BD4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D33C7753-8761-4379-BEDD-3365DC538C95}" type="presOf" srcId="{30D4430A-7318-4235-8264-CDA64D12C619}" destId="{6BAB44DA-8B57-4387-8969-6DA21E3643BE}" srcOrd="0" destOrd="0" presId="urn:microsoft.com/office/officeart/2005/8/layout/orgChart1"/>
    <dgm:cxn modelId="{46A41D37-F1E7-4331-90F1-235E0D620186}" type="presOf" srcId="{F1E6136C-7407-4DB0-81B3-8990DE1FE4A7}" destId="{9C6313B4-2255-484C-AD64-E67505523508}" srcOrd="0" destOrd="0" presId="urn:microsoft.com/office/officeart/2005/8/layout/orgChart1"/>
    <dgm:cxn modelId="{E6893F43-FB3F-4253-9358-5AFCE8B04C03}" type="presOf" srcId="{B9C048B8-1553-4947-B9B2-698C17BA02C2}" destId="{284A12E3-79F8-48CE-AA01-EB75A411EB8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5BD56D0E-63AB-423B-8791-1D24A6C5C27C}" type="presOf" srcId="{90F030F4-9DAD-45C2-92F3-0F0C47A197C8}" destId="{2C7120AB-74AC-44FC-87EF-43CC40ABA480}" srcOrd="1" destOrd="0" presId="urn:microsoft.com/office/officeart/2005/8/layout/orgChart1"/>
    <dgm:cxn modelId="{D925B303-C031-4D7C-B0D7-EE5F9A3BA6F6}" type="presOf" srcId="{35B75D6D-5C17-417A-B081-173D8763C106}" destId="{90D3337C-6FE3-49DB-8D2F-515A6A08E15E}" srcOrd="0" destOrd="0" presId="urn:microsoft.com/office/officeart/2005/8/layout/orgChart1"/>
    <dgm:cxn modelId="{9BCC561D-8B01-4CBF-9328-14A0F1C4330E}" type="presOf" srcId="{6F419995-33F0-4432-A043-7D9812D79996}" destId="{241AF0F3-ACB1-4F0F-9189-A596E6403082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0256DF4B-FAA1-4139-BD10-8C418F923F2D}" type="presOf" srcId="{8FD16A06-7A98-4293-BF67-72295CF7BF38}" destId="{A228199E-7433-40C1-B6FA-7416C80AF35A}" srcOrd="0" destOrd="0" presId="urn:microsoft.com/office/officeart/2005/8/layout/orgChart1"/>
    <dgm:cxn modelId="{FC307502-3C3B-4EAA-8508-95D866A11AEF}" type="presOf" srcId="{BD3CB807-E81C-44A7-A291-659BCA008D59}" destId="{AD971DD2-5975-4D56-8F03-7733C830B419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33AD54E0-BDAF-4E3E-AED3-39F29C686653}" type="presOf" srcId="{EC4C0035-D779-428E-97CC-A56411FE9867}" destId="{44EABAB7-534C-4347-883F-27B984A58AD8}" srcOrd="0" destOrd="0" presId="urn:microsoft.com/office/officeart/2005/8/layout/orgChart1"/>
    <dgm:cxn modelId="{F39B07CA-3DB7-41AA-9BE8-10957BAAD89C}" type="presOf" srcId="{654E5381-F8A6-4690-88F2-55E0FF25B93B}" destId="{26C66237-5683-4FED-802C-4F22DC9E761C}" srcOrd="0" destOrd="0" presId="urn:microsoft.com/office/officeart/2005/8/layout/orgChart1"/>
    <dgm:cxn modelId="{FCB24393-D70B-4C26-9565-18DF3331F15B}" type="presOf" srcId="{F4E232F6-5599-4DC6-B6F0-D985D7AC85B8}" destId="{04C97A7D-1D50-496A-A494-4AD9F19B11C5}" srcOrd="0" destOrd="0" presId="urn:microsoft.com/office/officeart/2005/8/layout/orgChart1"/>
    <dgm:cxn modelId="{DC56D5B9-1F5E-49E8-AADE-353BCBF8E281}" type="presOf" srcId="{C0F27198-5E62-4F15-8CC5-51675AD1BA66}" destId="{660D22B8-CA82-48CB-A231-FE58E47B4E1A}" srcOrd="1" destOrd="0" presId="urn:microsoft.com/office/officeart/2005/8/layout/orgChart1"/>
    <dgm:cxn modelId="{18F8A2C9-E70F-455E-B410-B7B492DAF3D2}" type="presOf" srcId="{B9C048B8-1553-4947-B9B2-698C17BA02C2}" destId="{5CED28F6-6125-4AE8-978D-42C1F22A14D6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F2A67D54-3D30-4E82-BCB8-822D4C94BF24}" type="presOf" srcId="{167661F0-628C-48BA-90EB-C2351285D2E4}" destId="{310782AA-8FEA-40BD-BB85-5E4B973313FB}" srcOrd="0" destOrd="0" presId="urn:microsoft.com/office/officeart/2005/8/layout/orgChart1"/>
    <dgm:cxn modelId="{55FEE9C9-5172-4D0E-95FB-58BEF1BB47D3}" type="presOf" srcId="{F75DAFDC-340D-4AF3-9980-866700F04255}" destId="{1DB4878F-3C01-43FC-85A0-D64D1CD467B5}" srcOrd="1" destOrd="0" presId="urn:microsoft.com/office/officeart/2005/8/layout/orgChart1"/>
    <dgm:cxn modelId="{96C8AF3F-A43A-4D61-8C3D-F94866DE2A3B}" type="presOf" srcId="{8082107C-AD02-4D9C-9A95-0C4E6E781D92}" destId="{54AF7181-3FD1-4226-9BA7-6B397F88528C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EC529FE-D42F-4D0A-8E46-B0557A7ABBA2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F9C02A76-0CBD-4EF0-BF2C-8E36D68FAA50}" type="presOf" srcId="{ECE5214F-1B30-4576-A6E4-3422AAD714EF}" destId="{A680589F-C5DF-409C-BEA4-15168C4DADEB}" srcOrd="0" destOrd="0" presId="urn:microsoft.com/office/officeart/2005/8/layout/orgChart1"/>
    <dgm:cxn modelId="{98C798C4-CD8B-4B86-810C-D51505BA890A}" type="presOf" srcId="{279927ED-DBF1-4116-89BC-93CC1E23990B}" destId="{C6D5FE49-3102-45DA-9351-8C1E414732DE}" srcOrd="0" destOrd="0" presId="urn:microsoft.com/office/officeart/2005/8/layout/orgChart1"/>
    <dgm:cxn modelId="{C062D020-7540-439B-AAF0-36B9174B5AC1}" type="presOf" srcId="{BC16C3CB-2707-48C5-8BAD-B89B68D0B764}" destId="{8FA917A0-7062-4433-AA24-7528C72FF7B6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FE7DFB4A-440C-4AB5-A50E-4716AC6869A6}" type="presOf" srcId="{2F2CA06C-8412-4437-BF82-C342B42D829F}" destId="{C53EB7F4-DE1B-41E0-951B-55D137A063D3}" srcOrd="0" destOrd="0" presId="urn:microsoft.com/office/officeart/2005/8/layout/orgChart1"/>
    <dgm:cxn modelId="{01722E03-31F8-490F-A6A3-85B9121EE5E8}" type="presParOf" srcId="{F7D15C1A-933D-4E1F-B1A5-A6C32C99932A}" destId="{108663BD-E453-41A3-B959-8557507382F5}" srcOrd="0" destOrd="0" presId="urn:microsoft.com/office/officeart/2005/8/layout/orgChart1"/>
    <dgm:cxn modelId="{4244BB5B-E6B4-4F7E-AEF1-3CDAE4DC36FC}" type="presParOf" srcId="{108663BD-E453-41A3-B959-8557507382F5}" destId="{39FAFADA-E68F-4113-AC9A-38587B7A75B8}" srcOrd="0" destOrd="0" presId="urn:microsoft.com/office/officeart/2005/8/layout/orgChart1"/>
    <dgm:cxn modelId="{DDF37EDB-E2CC-4507-B876-FB388D5A82A7}" type="presParOf" srcId="{39FAFADA-E68F-4113-AC9A-38587B7A75B8}" destId="{A182704E-8391-4987-B889-9E92A1AC3851}" srcOrd="0" destOrd="0" presId="urn:microsoft.com/office/officeart/2005/8/layout/orgChart1"/>
    <dgm:cxn modelId="{2D003045-6294-49B2-837D-9AE1CD4B03CF}" type="presParOf" srcId="{39FAFADA-E68F-4113-AC9A-38587B7A75B8}" destId="{7ECF1648-B01B-4C34-B9FE-B80168D97FE9}" srcOrd="1" destOrd="0" presId="urn:microsoft.com/office/officeart/2005/8/layout/orgChart1"/>
    <dgm:cxn modelId="{1A59C962-5369-4686-9C93-77382924610E}" type="presParOf" srcId="{108663BD-E453-41A3-B959-8557507382F5}" destId="{4955B3AA-5D92-4B92-B947-6E2DB5557141}" srcOrd="1" destOrd="0" presId="urn:microsoft.com/office/officeart/2005/8/layout/orgChart1"/>
    <dgm:cxn modelId="{BD207E26-7860-442D-9377-BA2386B7F4A9}" type="presParOf" srcId="{4955B3AA-5D92-4B92-B947-6E2DB5557141}" destId="{2F0A2B5F-8ADF-477D-976B-BAD4243989EC}" srcOrd="0" destOrd="0" presId="urn:microsoft.com/office/officeart/2005/8/layout/orgChart1"/>
    <dgm:cxn modelId="{0A1FCE68-8803-42AF-B9FC-60F31423175C}" type="presParOf" srcId="{4955B3AA-5D92-4B92-B947-6E2DB5557141}" destId="{0F98B85F-F972-4DC9-9D5C-54F6B120313A}" srcOrd="1" destOrd="0" presId="urn:microsoft.com/office/officeart/2005/8/layout/orgChart1"/>
    <dgm:cxn modelId="{007255E8-5157-4D98-A970-0207AC29F138}" type="presParOf" srcId="{0F98B85F-F972-4DC9-9D5C-54F6B120313A}" destId="{B596DC24-093A-4742-9418-DACEC1D305DF}" srcOrd="0" destOrd="0" presId="urn:microsoft.com/office/officeart/2005/8/layout/orgChart1"/>
    <dgm:cxn modelId="{03C9F57F-5D60-4E98-820C-BE8EA525578F}" type="presParOf" srcId="{B596DC24-093A-4742-9418-DACEC1D305DF}" destId="{20516C15-BA9A-4314-98CB-9780F6F72008}" srcOrd="0" destOrd="0" presId="urn:microsoft.com/office/officeart/2005/8/layout/orgChart1"/>
    <dgm:cxn modelId="{6E86871F-9473-45B4-A962-85066B0773FF}" type="presParOf" srcId="{B596DC24-093A-4742-9418-DACEC1D305DF}" destId="{2C7120AB-74AC-44FC-87EF-43CC40ABA480}" srcOrd="1" destOrd="0" presId="urn:microsoft.com/office/officeart/2005/8/layout/orgChart1"/>
    <dgm:cxn modelId="{18CA3F29-200B-4B2D-B8C5-2B9F3B2B2D3C}" type="presParOf" srcId="{0F98B85F-F972-4DC9-9D5C-54F6B120313A}" destId="{BB74002C-11C4-44CD-8105-FFD43D25F888}" srcOrd="1" destOrd="0" presId="urn:microsoft.com/office/officeart/2005/8/layout/orgChart1"/>
    <dgm:cxn modelId="{8B066EA0-2F55-466B-94F9-03850530C0A8}" type="presParOf" srcId="{BB74002C-11C4-44CD-8105-FFD43D25F888}" destId="{47E0B4A8-D2A4-4EF6-90D4-F350A43FE755}" srcOrd="0" destOrd="0" presId="urn:microsoft.com/office/officeart/2005/8/layout/orgChart1"/>
    <dgm:cxn modelId="{51654E07-F6E4-48E3-8249-C49E9A5BCCAF}" type="presParOf" srcId="{BB74002C-11C4-44CD-8105-FFD43D25F888}" destId="{D58280C6-C3F2-4A97-81F4-F3E36E39E240}" srcOrd="1" destOrd="0" presId="urn:microsoft.com/office/officeart/2005/8/layout/orgChart1"/>
    <dgm:cxn modelId="{2907E767-5493-4899-83C6-5686D9921487}" type="presParOf" srcId="{D58280C6-C3F2-4A97-81F4-F3E36E39E240}" destId="{548D4311-000E-4A5F-A523-F2923B246260}" srcOrd="0" destOrd="0" presId="urn:microsoft.com/office/officeart/2005/8/layout/orgChart1"/>
    <dgm:cxn modelId="{C226F951-99B1-4A76-9CC8-004F62BC2182}" type="presParOf" srcId="{548D4311-000E-4A5F-A523-F2923B246260}" destId="{6BAB44DA-8B57-4387-8969-6DA21E3643BE}" srcOrd="0" destOrd="0" presId="urn:microsoft.com/office/officeart/2005/8/layout/orgChart1"/>
    <dgm:cxn modelId="{193CA9E6-6BC8-4231-8789-C98CC208E550}" type="presParOf" srcId="{548D4311-000E-4A5F-A523-F2923B246260}" destId="{6022722E-CB64-415E-9A24-CEB2A9EF4BD4}" srcOrd="1" destOrd="0" presId="urn:microsoft.com/office/officeart/2005/8/layout/orgChart1"/>
    <dgm:cxn modelId="{57F73730-371A-4B61-84C6-186ABC2751BD}" type="presParOf" srcId="{D58280C6-C3F2-4A97-81F4-F3E36E39E240}" destId="{84D685FF-2E25-4BC0-871E-EFF5E90951FB}" srcOrd="1" destOrd="0" presId="urn:microsoft.com/office/officeart/2005/8/layout/orgChart1"/>
    <dgm:cxn modelId="{EB322732-9296-48B5-A589-BD7910E3724A}" type="presParOf" srcId="{D58280C6-C3F2-4A97-81F4-F3E36E39E240}" destId="{7491E792-91A9-4F16-A6D5-78603E7F6824}" srcOrd="2" destOrd="0" presId="urn:microsoft.com/office/officeart/2005/8/layout/orgChart1"/>
    <dgm:cxn modelId="{C5B113D2-4291-4DA1-9958-CAB994F76C93}" type="presParOf" srcId="{BB74002C-11C4-44CD-8105-FFD43D25F888}" destId="{0769F958-983A-42F4-AD98-0CD6C09AA02D}" srcOrd="2" destOrd="0" presId="urn:microsoft.com/office/officeart/2005/8/layout/orgChart1"/>
    <dgm:cxn modelId="{34D92475-C374-4B7B-AA8D-47F20BC40569}" type="presParOf" srcId="{BB74002C-11C4-44CD-8105-FFD43D25F888}" destId="{0DE265A3-A30D-4917-8DAE-6D8E5CF57A98}" srcOrd="3" destOrd="0" presId="urn:microsoft.com/office/officeart/2005/8/layout/orgChart1"/>
    <dgm:cxn modelId="{3EE106B5-0335-4D88-8604-7B8FD3D23D7A}" type="presParOf" srcId="{0DE265A3-A30D-4917-8DAE-6D8E5CF57A98}" destId="{CD6F9E75-BA5C-4CF2-B435-010514D8FBAC}" srcOrd="0" destOrd="0" presId="urn:microsoft.com/office/officeart/2005/8/layout/orgChart1"/>
    <dgm:cxn modelId="{F3ACBECE-4AA1-48B8-9177-5AA77BA3AF0A}" type="presParOf" srcId="{CD6F9E75-BA5C-4CF2-B435-010514D8FBAC}" destId="{51F9E7F6-2134-47F8-97D3-7D344DF8F492}" srcOrd="0" destOrd="0" presId="urn:microsoft.com/office/officeart/2005/8/layout/orgChart1"/>
    <dgm:cxn modelId="{12FCC4D1-2125-44A7-A290-5C5B31A4E5E0}" type="presParOf" srcId="{CD6F9E75-BA5C-4CF2-B435-010514D8FBAC}" destId="{660D22B8-CA82-48CB-A231-FE58E47B4E1A}" srcOrd="1" destOrd="0" presId="urn:microsoft.com/office/officeart/2005/8/layout/orgChart1"/>
    <dgm:cxn modelId="{5BF95D95-7CAE-48BE-9B84-068AFF52FC91}" type="presParOf" srcId="{0DE265A3-A30D-4917-8DAE-6D8E5CF57A98}" destId="{36DEACD8-A9C8-4F67-AEA5-0741DE972509}" srcOrd="1" destOrd="0" presId="urn:microsoft.com/office/officeart/2005/8/layout/orgChart1"/>
    <dgm:cxn modelId="{971AA018-E3D1-4695-BAEF-742E1B53EA99}" type="presParOf" srcId="{0DE265A3-A30D-4917-8DAE-6D8E5CF57A98}" destId="{F7F60702-1610-4134-879B-847FEB5DC0BD}" srcOrd="2" destOrd="0" presId="urn:microsoft.com/office/officeart/2005/8/layout/orgChart1"/>
    <dgm:cxn modelId="{14760472-0101-4FA7-849A-88E580D356D7}" type="presParOf" srcId="{BB74002C-11C4-44CD-8105-FFD43D25F888}" destId="{9C6313B4-2255-484C-AD64-E67505523508}" srcOrd="4" destOrd="0" presId="urn:microsoft.com/office/officeart/2005/8/layout/orgChart1"/>
    <dgm:cxn modelId="{68908215-8B53-4B47-A413-8975760EC729}" type="presParOf" srcId="{BB74002C-11C4-44CD-8105-FFD43D25F888}" destId="{4887AB88-A306-4296-8E91-931F38777330}" srcOrd="5" destOrd="0" presId="urn:microsoft.com/office/officeart/2005/8/layout/orgChart1"/>
    <dgm:cxn modelId="{A3029E15-0828-451D-B243-1E6A6847F13D}" type="presParOf" srcId="{4887AB88-A306-4296-8E91-931F38777330}" destId="{AF3C93A3-16DC-4646-ACDE-30AC6281800D}" srcOrd="0" destOrd="0" presId="urn:microsoft.com/office/officeart/2005/8/layout/orgChart1"/>
    <dgm:cxn modelId="{5AFD11F4-22D6-43E4-B163-9A1315F081C0}" type="presParOf" srcId="{AF3C93A3-16DC-4646-ACDE-30AC6281800D}" destId="{A680589F-C5DF-409C-BEA4-15168C4DADEB}" srcOrd="0" destOrd="0" presId="urn:microsoft.com/office/officeart/2005/8/layout/orgChart1"/>
    <dgm:cxn modelId="{D7444898-31B5-4FB4-A07F-2E8082BA8997}" type="presParOf" srcId="{AF3C93A3-16DC-4646-ACDE-30AC6281800D}" destId="{22F58925-DCD4-4E10-A72C-DB77AB593B9C}" srcOrd="1" destOrd="0" presId="urn:microsoft.com/office/officeart/2005/8/layout/orgChart1"/>
    <dgm:cxn modelId="{911AB33B-C320-4977-8833-CFF1B4199F00}" type="presParOf" srcId="{4887AB88-A306-4296-8E91-931F38777330}" destId="{A9291171-838C-47B0-AF63-D1820D7ECFEC}" srcOrd="1" destOrd="0" presId="urn:microsoft.com/office/officeart/2005/8/layout/orgChart1"/>
    <dgm:cxn modelId="{DA5DC048-F2CF-4737-930C-76F4D6589B20}" type="presParOf" srcId="{4887AB88-A306-4296-8E91-931F38777330}" destId="{D3DD2214-7E41-46A1-B400-E3F7B14B0A7B}" srcOrd="2" destOrd="0" presId="urn:microsoft.com/office/officeart/2005/8/layout/orgChart1"/>
    <dgm:cxn modelId="{C513591A-B980-4380-AD66-46FD35842785}" type="presParOf" srcId="{BB74002C-11C4-44CD-8105-FFD43D25F888}" destId="{C90DC3B6-88EA-4183-A7E5-53D754C7AA55}" srcOrd="6" destOrd="0" presId="urn:microsoft.com/office/officeart/2005/8/layout/orgChart1"/>
    <dgm:cxn modelId="{C8503F93-2B99-4297-875C-D9BC715C86B3}" type="presParOf" srcId="{BB74002C-11C4-44CD-8105-FFD43D25F888}" destId="{2B229C1C-AE8F-4B86-9956-7B6BD01EFABB}" srcOrd="7" destOrd="0" presId="urn:microsoft.com/office/officeart/2005/8/layout/orgChart1"/>
    <dgm:cxn modelId="{83BD0217-AA48-4A25-A825-509E942A896D}" type="presParOf" srcId="{2B229C1C-AE8F-4B86-9956-7B6BD01EFABB}" destId="{57BAB393-57B1-4A80-950D-DD444F75C456}" srcOrd="0" destOrd="0" presId="urn:microsoft.com/office/officeart/2005/8/layout/orgChart1"/>
    <dgm:cxn modelId="{A3306213-72D2-4FDC-BC0D-BD5DC6FF1D93}" type="presParOf" srcId="{57BAB393-57B1-4A80-950D-DD444F75C456}" destId="{2FA664C0-E4E2-42C5-9D96-4FB3C543645E}" srcOrd="0" destOrd="0" presId="urn:microsoft.com/office/officeart/2005/8/layout/orgChart1"/>
    <dgm:cxn modelId="{D3CC5275-2683-472B-9DA6-3319E05C6203}" type="presParOf" srcId="{57BAB393-57B1-4A80-950D-DD444F75C456}" destId="{C901E4AA-BBC0-481D-BC86-2874EA924B6E}" srcOrd="1" destOrd="0" presId="urn:microsoft.com/office/officeart/2005/8/layout/orgChart1"/>
    <dgm:cxn modelId="{05346796-B763-49CA-84D3-973BD9DF82F3}" type="presParOf" srcId="{2B229C1C-AE8F-4B86-9956-7B6BD01EFABB}" destId="{47180F0B-78B9-4A2B-A4B3-D7D8E9F6BDEC}" srcOrd="1" destOrd="0" presId="urn:microsoft.com/office/officeart/2005/8/layout/orgChart1"/>
    <dgm:cxn modelId="{5475C48C-4F82-44C8-AFCA-ADD58D8EFA08}" type="presParOf" srcId="{2B229C1C-AE8F-4B86-9956-7B6BD01EFABB}" destId="{52884847-501C-4990-B97A-4234913DFA42}" srcOrd="2" destOrd="0" presId="urn:microsoft.com/office/officeart/2005/8/layout/orgChart1"/>
    <dgm:cxn modelId="{F10D2835-9D47-44B6-A053-1078AF510545}" type="presParOf" srcId="{BB74002C-11C4-44CD-8105-FFD43D25F888}" destId="{64F8C2B5-5385-45FC-8130-BB7C809BDF62}" srcOrd="8" destOrd="0" presId="urn:microsoft.com/office/officeart/2005/8/layout/orgChart1"/>
    <dgm:cxn modelId="{A4F7A7A9-0441-497A-B6DA-89CCE74C99B5}" type="presParOf" srcId="{BB74002C-11C4-44CD-8105-FFD43D25F888}" destId="{0BC5E677-FE01-4C4B-BA9B-A08E53AA643D}" srcOrd="9" destOrd="0" presId="urn:microsoft.com/office/officeart/2005/8/layout/orgChart1"/>
    <dgm:cxn modelId="{47D0610B-B85C-43F9-AC36-31BE93D2BCCE}" type="presParOf" srcId="{0BC5E677-FE01-4C4B-BA9B-A08E53AA643D}" destId="{D2737786-466F-4569-9998-7790365EC91A}" srcOrd="0" destOrd="0" presId="urn:microsoft.com/office/officeart/2005/8/layout/orgChart1"/>
    <dgm:cxn modelId="{82D1ACA7-54E9-4205-9473-29DA4F30A74D}" type="presParOf" srcId="{D2737786-466F-4569-9998-7790365EC91A}" destId="{A9C08FA6-3AC7-4E22-8A80-28E61F002B82}" srcOrd="0" destOrd="0" presId="urn:microsoft.com/office/officeart/2005/8/layout/orgChart1"/>
    <dgm:cxn modelId="{40F2961E-F12D-42D4-AC6D-07736E28819F}" type="presParOf" srcId="{D2737786-466F-4569-9998-7790365EC91A}" destId="{B9299005-22D0-438E-8C2A-6D271BF12E65}" srcOrd="1" destOrd="0" presId="urn:microsoft.com/office/officeart/2005/8/layout/orgChart1"/>
    <dgm:cxn modelId="{5CA6F379-7246-41D7-B5DF-ADAF468C3043}" type="presParOf" srcId="{0BC5E677-FE01-4C4B-BA9B-A08E53AA643D}" destId="{572DA022-574A-4439-B095-1DAE90839D68}" srcOrd="1" destOrd="0" presId="urn:microsoft.com/office/officeart/2005/8/layout/orgChart1"/>
    <dgm:cxn modelId="{0222BC5D-0A58-4B6C-8B53-C6BBB58DEDB8}" type="presParOf" srcId="{0BC5E677-FE01-4C4B-BA9B-A08E53AA643D}" destId="{FB1CB746-D7ED-4D87-A020-6D15EB0BD750}" srcOrd="2" destOrd="0" presId="urn:microsoft.com/office/officeart/2005/8/layout/orgChart1"/>
    <dgm:cxn modelId="{C81B194D-610A-4465-8FF4-77AA425759C9}" type="presParOf" srcId="{BB74002C-11C4-44CD-8105-FFD43D25F888}" destId="{AE549ACC-B49E-4BDC-9BA0-689318BA6A30}" srcOrd="10" destOrd="0" presId="urn:microsoft.com/office/officeart/2005/8/layout/orgChart1"/>
    <dgm:cxn modelId="{F55C2A37-F3A6-47CE-A29A-A655C5F57451}" type="presParOf" srcId="{BB74002C-11C4-44CD-8105-FFD43D25F888}" destId="{C58FBBA2-EDCF-4D8A-A0BA-214C14FA15FD}" srcOrd="11" destOrd="0" presId="urn:microsoft.com/office/officeart/2005/8/layout/orgChart1"/>
    <dgm:cxn modelId="{145463BD-820E-4686-A575-0595E7D80A32}" type="presParOf" srcId="{C58FBBA2-EDCF-4D8A-A0BA-214C14FA15FD}" destId="{DE7B724A-2276-4D4C-B043-DAC4F97730BF}" srcOrd="0" destOrd="0" presId="urn:microsoft.com/office/officeart/2005/8/layout/orgChart1"/>
    <dgm:cxn modelId="{2FE498BF-24F4-479A-9416-A5F1C59F96B7}" type="presParOf" srcId="{DE7B724A-2276-4D4C-B043-DAC4F97730BF}" destId="{9F31BEDA-1B3E-4F13-BE73-01CBEEC7CE82}" srcOrd="0" destOrd="0" presId="urn:microsoft.com/office/officeart/2005/8/layout/orgChart1"/>
    <dgm:cxn modelId="{0CDC74BE-1CE7-4581-BEFF-B78CDAF5C33F}" type="presParOf" srcId="{DE7B724A-2276-4D4C-B043-DAC4F97730BF}" destId="{EDD4C86D-F8EB-4971-B9F8-A28ADC628E0D}" srcOrd="1" destOrd="0" presId="urn:microsoft.com/office/officeart/2005/8/layout/orgChart1"/>
    <dgm:cxn modelId="{481C1E8E-693C-49FA-ADB8-DCED3AB61CD1}" type="presParOf" srcId="{C58FBBA2-EDCF-4D8A-A0BA-214C14FA15FD}" destId="{CB139D48-A74E-452D-AD10-CAF44284BA7F}" srcOrd="1" destOrd="0" presId="urn:microsoft.com/office/officeart/2005/8/layout/orgChart1"/>
    <dgm:cxn modelId="{08C4DE6D-8BB6-40BE-8721-4A35DE73D166}" type="presParOf" srcId="{C58FBBA2-EDCF-4D8A-A0BA-214C14FA15FD}" destId="{A0C1D776-7786-4195-ADF7-A772A1283B09}" srcOrd="2" destOrd="0" presId="urn:microsoft.com/office/officeart/2005/8/layout/orgChart1"/>
    <dgm:cxn modelId="{B49DDE60-3DA5-4812-B176-8F5FD6A8C4D5}" type="presParOf" srcId="{0F98B85F-F972-4DC9-9D5C-54F6B120313A}" destId="{0FDBE877-5634-4816-A9F2-7102E3B811D4}" srcOrd="2" destOrd="0" presId="urn:microsoft.com/office/officeart/2005/8/layout/orgChart1"/>
    <dgm:cxn modelId="{D8CCE6E2-22E8-47E4-8203-E3437C725810}" type="presParOf" srcId="{4955B3AA-5D92-4B92-B947-6E2DB5557141}" destId="{26C66237-5683-4FED-802C-4F22DC9E761C}" srcOrd="2" destOrd="0" presId="urn:microsoft.com/office/officeart/2005/8/layout/orgChart1"/>
    <dgm:cxn modelId="{43548E57-8D3B-4DBE-A731-F3BC68BE0240}" type="presParOf" srcId="{4955B3AA-5D92-4B92-B947-6E2DB5557141}" destId="{DD0B50FA-47D4-4E9F-8775-823E669C368C}" srcOrd="3" destOrd="0" presId="urn:microsoft.com/office/officeart/2005/8/layout/orgChart1"/>
    <dgm:cxn modelId="{E2E59DBD-09F9-426E-B999-90606A6C8B9B}" type="presParOf" srcId="{DD0B50FA-47D4-4E9F-8775-823E669C368C}" destId="{4F515123-0E39-4E2B-9B39-D2BE640D613E}" srcOrd="0" destOrd="0" presId="urn:microsoft.com/office/officeart/2005/8/layout/orgChart1"/>
    <dgm:cxn modelId="{3CE1CEBD-3966-4F2A-851A-6D01836B0819}" type="presParOf" srcId="{4F515123-0E39-4E2B-9B39-D2BE640D613E}" destId="{32072824-D157-4EC5-B076-38C8403FECD7}" srcOrd="0" destOrd="0" presId="urn:microsoft.com/office/officeart/2005/8/layout/orgChart1"/>
    <dgm:cxn modelId="{E09CC95E-3DDD-488E-8EA7-6AE527B8EAFD}" type="presParOf" srcId="{4F515123-0E39-4E2B-9B39-D2BE640D613E}" destId="{F30AC884-6875-4024-9543-A6A3D28386D5}" srcOrd="1" destOrd="0" presId="urn:microsoft.com/office/officeart/2005/8/layout/orgChart1"/>
    <dgm:cxn modelId="{0BAEAB93-7471-4BB2-9881-E05C01480298}" type="presParOf" srcId="{DD0B50FA-47D4-4E9F-8775-823E669C368C}" destId="{FE0C1C76-D9D6-4091-ACE1-59C5994890D6}" srcOrd="1" destOrd="0" presId="urn:microsoft.com/office/officeart/2005/8/layout/orgChart1"/>
    <dgm:cxn modelId="{AD7BDBC0-6187-4EC4-9A12-6892F23338D6}" type="presParOf" srcId="{FE0C1C76-D9D6-4091-ACE1-59C5994890D6}" destId="{0A1B8327-3B74-4F66-9F22-1A4904F02326}" srcOrd="0" destOrd="0" presId="urn:microsoft.com/office/officeart/2005/8/layout/orgChart1"/>
    <dgm:cxn modelId="{7C2171A1-9728-4DC8-B3C7-237B40EFD2D2}" type="presParOf" srcId="{FE0C1C76-D9D6-4091-ACE1-59C5994890D6}" destId="{54A23951-79E3-46DC-94C8-31A289881664}" srcOrd="1" destOrd="0" presId="urn:microsoft.com/office/officeart/2005/8/layout/orgChart1"/>
    <dgm:cxn modelId="{B2354240-1117-4369-BD89-C35E4357914D}" type="presParOf" srcId="{54A23951-79E3-46DC-94C8-31A289881664}" destId="{06B8F741-420C-45BD-BE3D-275B106AAE33}" srcOrd="0" destOrd="0" presId="urn:microsoft.com/office/officeart/2005/8/layout/orgChart1"/>
    <dgm:cxn modelId="{F1BF8B86-925E-4D9C-86AA-76D6CFE23DE4}" type="presParOf" srcId="{06B8F741-420C-45BD-BE3D-275B106AAE33}" destId="{04A8AFBF-18E9-41EB-B5F7-73FFE4C8B46C}" srcOrd="0" destOrd="0" presId="urn:microsoft.com/office/officeart/2005/8/layout/orgChart1"/>
    <dgm:cxn modelId="{E8CD0637-6F1A-45E3-9863-CF9B1B2F4523}" type="presParOf" srcId="{06B8F741-420C-45BD-BE3D-275B106AAE33}" destId="{F2681725-1120-4945-BE12-B2DA6E7821F4}" srcOrd="1" destOrd="0" presId="urn:microsoft.com/office/officeart/2005/8/layout/orgChart1"/>
    <dgm:cxn modelId="{BC919EFD-AAF6-4F3F-8F50-234A27977E73}" type="presParOf" srcId="{54A23951-79E3-46DC-94C8-31A289881664}" destId="{501ECC97-BBA6-45A3-BA4A-012F8BAC369B}" srcOrd="1" destOrd="0" presId="urn:microsoft.com/office/officeart/2005/8/layout/orgChart1"/>
    <dgm:cxn modelId="{FAF71208-7396-4184-8327-030A55A8C504}" type="presParOf" srcId="{54A23951-79E3-46DC-94C8-31A289881664}" destId="{1BD8C38F-B71E-43A5-A621-BAA42A31A312}" srcOrd="2" destOrd="0" presId="urn:microsoft.com/office/officeart/2005/8/layout/orgChart1"/>
    <dgm:cxn modelId="{E8F2FF2F-69B4-458A-8FF0-6FD36109E35B}" type="presParOf" srcId="{FE0C1C76-D9D6-4091-ACE1-59C5994890D6}" destId="{54AF7181-3FD1-4226-9BA7-6B397F88528C}" srcOrd="2" destOrd="0" presId="urn:microsoft.com/office/officeart/2005/8/layout/orgChart1"/>
    <dgm:cxn modelId="{1815CB82-4C30-4D73-A861-48C55DA2C162}" type="presParOf" srcId="{FE0C1C76-D9D6-4091-ACE1-59C5994890D6}" destId="{0F8F99AF-1D64-4B44-9010-0F7DF3B4A6BA}" srcOrd="3" destOrd="0" presId="urn:microsoft.com/office/officeart/2005/8/layout/orgChart1"/>
    <dgm:cxn modelId="{16FBCD12-E48E-45EF-B2A8-528F0E66D792}" type="presParOf" srcId="{0F8F99AF-1D64-4B44-9010-0F7DF3B4A6BA}" destId="{F84D4C65-8ECB-492A-8A8A-806BEFC92520}" srcOrd="0" destOrd="0" presId="urn:microsoft.com/office/officeart/2005/8/layout/orgChart1"/>
    <dgm:cxn modelId="{47B8AD66-4E60-49DE-93C5-93AD7E7EFEEF}" type="presParOf" srcId="{F84D4C65-8ECB-492A-8A8A-806BEFC92520}" destId="{28FB17A8-8433-4BDF-91F1-1E2D56492C2F}" srcOrd="0" destOrd="0" presId="urn:microsoft.com/office/officeart/2005/8/layout/orgChart1"/>
    <dgm:cxn modelId="{F402B4B4-116A-42EB-AA07-1A5B8B2C6312}" type="presParOf" srcId="{F84D4C65-8ECB-492A-8A8A-806BEFC92520}" destId="{1049FB3E-1402-4F8B-98DB-44E9FBAF49B2}" srcOrd="1" destOrd="0" presId="urn:microsoft.com/office/officeart/2005/8/layout/orgChart1"/>
    <dgm:cxn modelId="{53593824-56F6-4EB4-A322-A9B2C56828F9}" type="presParOf" srcId="{0F8F99AF-1D64-4B44-9010-0F7DF3B4A6BA}" destId="{9330C4C2-E175-4066-8844-2FE3ADADDFE1}" srcOrd="1" destOrd="0" presId="urn:microsoft.com/office/officeart/2005/8/layout/orgChart1"/>
    <dgm:cxn modelId="{8E9C26C8-644B-496D-A3B5-6AE22BB6630D}" type="presParOf" srcId="{0F8F99AF-1D64-4B44-9010-0F7DF3B4A6BA}" destId="{0EA7C416-58B9-461D-8793-BBC082D6C65B}" srcOrd="2" destOrd="0" presId="urn:microsoft.com/office/officeart/2005/8/layout/orgChart1"/>
    <dgm:cxn modelId="{41AD159C-C87A-4A02-9163-87882965FE4E}" type="presParOf" srcId="{DD0B50FA-47D4-4E9F-8775-823E669C368C}" destId="{0594056D-7595-454C-9465-D1780CA5AA57}" srcOrd="2" destOrd="0" presId="urn:microsoft.com/office/officeart/2005/8/layout/orgChart1"/>
    <dgm:cxn modelId="{1C652183-6BEE-4B13-AF41-1856D8DAC4BB}" type="presParOf" srcId="{4955B3AA-5D92-4B92-B947-6E2DB5557141}" destId="{A228199E-7433-40C1-B6FA-7416C80AF35A}" srcOrd="4" destOrd="0" presId="urn:microsoft.com/office/officeart/2005/8/layout/orgChart1"/>
    <dgm:cxn modelId="{7371B21E-8402-419D-9088-0585F09A534D}" type="presParOf" srcId="{4955B3AA-5D92-4B92-B947-6E2DB5557141}" destId="{57AA40E9-31AC-4244-9B7D-2FDC73E1B0F6}" srcOrd="5" destOrd="0" presId="urn:microsoft.com/office/officeart/2005/8/layout/orgChart1"/>
    <dgm:cxn modelId="{72B65890-604E-4055-B161-25AAE29E9AF6}" type="presParOf" srcId="{57AA40E9-31AC-4244-9B7D-2FDC73E1B0F6}" destId="{CC967618-851A-466A-8C30-D4F11B380F0F}" srcOrd="0" destOrd="0" presId="urn:microsoft.com/office/officeart/2005/8/layout/orgChart1"/>
    <dgm:cxn modelId="{63BD2319-9E98-4131-B5D7-2FECBDD2C798}" type="presParOf" srcId="{CC967618-851A-466A-8C30-D4F11B380F0F}" destId="{36070639-C741-4DDD-B223-3729A1B33FB4}" srcOrd="0" destOrd="0" presId="urn:microsoft.com/office/officeart/2005/8/layout/orgChart1"/>
    <dgm:cxn modelId="{1BA49084-472C-45B4-B34D-9BA1989B77B3}" type="presParOf" srcId="{CC967618-851A-466A-8C30-D4F11B380F0F}" destId="{3FE404C7-4F25-4888-AC09-0446A5648070}" srcOrd="1" destOrd="0" presId="urn:microsoft.com/office/officeart/2005/8/layout/orgChart1"/>
    <dgm:cxn modelId="{F262B069-4E5D-4E18-8B17-7B18E6642FCA}" type="presParOf" srcId="{57AA40E9-31AC-4244-9B7D-2FDC73E1B0F6}" destId="{E51A22E1-6416-4A01-B3B9-0BF296780A89}" srcOrd="1" destOrd="0" presId="urn:microsoft.com/office/officeart/2005/8/layout/orgChart1"/>
    <dgm:cxn modelId="{291436D7-FF95-4915-AEFF-0F60BF013BE7}" type="presParOf" srcId="{E51A22E1-6416-4A01-B3B9-0BF296780A89}" destId="{C5B24F3F-CB68-4374-A7D4-2647B2B1943B}" srcOrd="0" destOrd="0" presId="urn:microsoft.com/office/officeart/2005/8/layout/orgChart1"/>
    <dgm:cxn modelId="{B4544078-331E-47A3-8654-24F67BAA93A4}" type="presParOf" srcId="{E51A22E1-6416-4A01-B3B9-0BF296780A89}" destId="{DB961877-AFAD-467B-A68C-A110C96D33AC}" srcOrd="1" destOrd="0" presId="urn:microsoft.com/office/officeart/2005/8/layout/orgChart1"/>
    <dgm:cxn modelId="{0B8218CC-58E8-4314-87EE-B149DADD60B9}" type="presParOf" srcId="{DB961877-AFAD-467B-A68C-A110C96D33AC}" destId="{88521D45-895E-4364-B7FE-E5C5380F1BA6}" srcOrd="0" destOrd="0" presId="urn:microsoft.com/office/officeart/2005/8/layout/orgChart1"/>
    <dgm:cxn modelId="{EA7F47AA-D385-4F73-BBAB-24DEC7F47B04}" type="presParOf" srcId="{88521D45-895E-4364-B7FE-E5C5380F1BA6}" destId="{20077A0E-E85A-45CD-BEFA-C55A2A51C6E4}" srcOrd="0" destOrd="0" presId="urn:microsoft.com/office/officeart/2005/8/layout/orgChart1"/>
    <dgm:cxn modelId="{42ADA9FA-9F6E-423E-AD7C-EDE380A9063F}" type="presParOf" srcId="{88521D45-895E-4364-B7FE-E5C5380F1BA6}" destId="{AD971DD2-5975-4D56-8F03-7733C830B419}" srcOrd="1" destOrd="0" presId="urn:microsoft.com/office/officeart/2005/8/layout/orgChart1"/>
    <dgm:cxn modelId="{10C7F2B0-AD75-4928-8B41-A5417B08BFDF}" type="presParOf" srcId="{DB961877-AFAD-467B-A68C-A110C96D33AC}" destId="{CA021AED-3D02-4F8C-BA42-CA7A80D6B511}" srcOrd="1" destOrd="0" presId="urn:microsoft.com/office/officeart/2005/8/layout/orgChart1"/>
    <dgm:cxn modelId="{07A4B998-01E6-4F6C-B7FE-29AD64528681}" type="presParOf" srcId="{DB961877-AFAD-467B-A68C-A110C96D33AC}" destId="{745303C3-C855-441B-9AF9-3F328209188D}" srcOrd="2" destOrd="0" presId="urn:microsoft.com/office/officeart/2005/8/layout/orgChart1"/>
    <dgm:cxn modelId="{35D3D04A-417F-4D4A-9D39-83F631FA02EB}" type="presParOf" srcId="{E51A22E1-6416-4A01-B3B9-0BF296780A89}" destId="{C6D5FE49-3102-45DA-9351-8C1E414732DE}" srcOrd="2" destOrd="0" presId="urn:microsoft.com/office/officeart/2005/8/layout/orgChart1"/>
    <dgm:cxn modelId="{0D8A69D0-22FC-4BB6-B0ED-9823FE92D93C}" type="presParOf" srcId="{E51A22E1-6416-4A01-B3B9-0BF296780A89}" destId="{73735B57-C2F9-4BAB-8277-19EBFE7CD6E3}" srcOrd="3" destOrd="0" presId="urn:microsoft.com/office/officeart/2005/8/layout/orgChart1"/>
    <dgm:cxn modelId="{2798D958-680F-48E7-B7AF-B4D5121F5D51}" type="presParOf" srcId="{73735B57-C2F9-4BAB-8277-19EBFE7CD6E3}" destId="{4E896C73-8F3E-459B-A8AF-A9949BB7B464}" srcOrd="0" destOrd="0" presId="urn:microsoft.com/office/officeart/2005/8/layout/orgChart1"/>
    <dgm:cxn modelId="{25AD9ECA-5BB5-4238-AE21-E033CDA3B873}" type="presParOf" srcId="{4E896C73-8F3E-459B-A8AF-A9949BB7B464}" destId="{29249665-B05E-4EC3-B1BF-C480A32A24C4}" srcOrd="0" destOrd="0" presId="urn:microsoft.com/office/officeart/2005/8/layout/orgChart1"/>
    <dgm:cxn modelId="{D913BD38-1FF3-44F4-9625-365F0193A3EF}" type="presParOf" srcId="{4E896C73-8F3E-459B-A8AF-A9949BB7B464}" destId="{0E6B92DB-8DE9-433D-A041-8045B581B058}" srcOrd="1" destOrd="0" presId="urn:microsoft.com/office/officeart/2005/8/layout/orgChart1"/>
    <dgm:cxn modelId="{45121DD4-22A9-4F62-9FBE-501A61F010AB}" type="presParOf" srcId="{73735B57-C2F9-4BAB-8277-19EBFE7CD6E3}" destId="{95864E35-0A6C-4162-BF1A-F6E43C692370}" srcOrd="1" destOrd="0" presId="urn:microsoft.com/office/officeart/2005/8/layout/orgChart1"/>
    <dgm:cxn modelId="{C2F97AB1-9574-4117-8D46-BA83E43D43C5}" type="presParOf" srcId="{73735B57-C2F9-4BAB-8277-19EBFE7CD6E3}" destId="{AD6590AD-C10A-4F92-B700-5A9B5E0414E5}" srcOrd="2" destOrd="0" presId="urn:microsoft.com/office/officeart/2005/8/layout/orgChart1"/>
    <dgm:cxn modelId="{F917D5AC-1261-4CDB-B5FC-69638362DE06}" type="presParOf" srcId="{E51A22E1-6416-4A01-B3B9-0BF296780A89}" destId="{44EABAB7-534C-4347-883F-27B984A58AD8}" srcOrd="4" destOrd="0" presId="urn:microsoft.com/office/officeart/2005/8/layout/orgChart1"/>
    <dgm:cxn modelId="{E28E437A-C8A8-4639-8DD0-427EE1AF545D}" type="presParOf" srcId="{E51A22E1-6416-4A01-B3B9-0BF296780A89}" destId="{3ACBEAA0-3C9D-4C76-A2C3-0FB36E5A008E}" srcOrd="5" destOrd="0" presId="urn:microsoft.com/office/officeart/2005/8/layout/orgChart1"/>
    <dgm:cxn modelId="{3D310482-53AC-4A61-8DC2-94917391CCBB}" type="presParOf" srcId="{3ACBEAA0-3C9D-4C76-A2C3-0FB36E5A008E}" destId="{CA440307-A21B-4EAF-AA9C-0521A9EFB411}" srcOrd="0" destOrd="0" presId="urn:microsoft.com/office/officeart/2005/8/layout/orgChart1"/>
    <dgm:cxn modelId="{0882CCDD-E61D-4CBD-87FA-41B2ABC24244}" type="presParOf" srcId="{CA440307-A21B-4EAF-AA9C-0521A9EFB411}" destId="{C30AF043-33DA-41BC-9865-3EA913E8D070}" srcOrd="0" destOrd="0" presId="urn:microsoft.com/office/officeart/2005/8/layout/orgChart1"/>
    <dgm:cxn modelId="{2BA976D9-10E8-4DF8-8818-32189F832221}" type="presParOf" srcId="{CA440307-A21B-4EAF-AA9C-0521A9EFB411}" destId="{98240353-D3EA-4884-81A8-F8C288BED3E9}" srcOrd="1" destOrd="0" presId="urn:microsoft.com/office/officeart/2005/8/layout/orgChart1"/>
    <dgm:cxn modelId="{C374D085-A5C2-4C8F-845C-8752DEB79934}" type="presParOf" srcId="{3ACBEAA0-3C9D-4C76-A2C3-0FB36E5A008E}" destId="{042AD942-BECD-4601-BADE-155DA1CF1A4A}" srcOrd="1" destOrd="0" presId="urn:microsoft.com/office/officeart/2005/8/layout/orgChart1"/>
    <dgm:cxn modelId="{C5E1D194-EBFF-4B01-8E0E-CCDE55293FD1}" type="presParOf" srcId="{3ACBEAA0-3C9D-4C76-A2C3-0FB36E5A008E}" destId="{3F29684C-0DAF-42F8-A85E-71A5D831581C}" srcOrd="2" destOrd="0" presId="urn:microsoft.com/office/officeart/2005/8/layout/orgChart1"/>
    <dgm:cxn modelId="{9F8DC6E0-23F5-449C-B06E-300B05209AC3}" type="presParOf" srcId="{57AA40E9-31AC-4244-9B7D-2FDC73E1B0F6}" destId="{5FB74159-257F-42B7-972B-E24041D7190D}" srcOrd="2" destOrd="0" presId="urn:microsoft.com/office/officeart/2005/8/layout/orgChart1"/>
    <dgm:cxn modelId="{8CF26A25-4A74-4A4A-8B65-B79A0379BAE6}" type="presParOf" srcId="{4955B3AA-5D92-4B92-B947-6E2DB5557141}" destId="{95B35492-4267-4E50-9357-4FEC50E4CF25}" srcOrd="6" destOrd="0" presId="urn:microsoft.com/office/officeart/2005/8/layout/orgChart1"/>
    <dgm:cxn modelId="{47628AF3-E44E-4E19-B922-F0B89EED6949}" type="presParOf" srcId="{4955B3AA-5D92-4B92-B947-6E2DB5557141}" destId="{13248C16-06C1-4326-80F7-EF002A55C33F}" srcOrd="7" destOrd="0" presId="urn:microsoft.com/office/officeart/2005/8/layout/orgChart1"/>
    <dgm:cxn modelId="{9241B86F-E4D2-48CD-B101-190704945E77}" type="presParOf" srcId="{13248C16-06C1-4326-80F7-EF002A55C33F}" destId="{DB3DE357-5838-4A4F-93CD-0FCDFE8F185D}" srcOrd="0" destOrd="0" presId="urn:microsoft.com/office/officeart/2005/8/layout/orgChart1"/>
    <dgm:cxn modelId="{DB693AEB-0F5B-413D-A489-8E6B25616310}" type="presParOf" srcId="{DB3DE357-5838-4A4F-93CD-0FCDFE8F185D}" destId="{6676D466-0216-4A7D-9573-1B52CACF93E1}" srcOrd="0" destOrd="0" presId="urn:microsoft.com/office/officeart/2005/8/layout/orgChart1"/>
    <dgm:cxn modelId="{077CAE94-96DB-4936-8201-803CC8064E6F}" type="presParOf" srcId="{DB3DE357-5838-4A4F-93CD-0FCDFE8F185D}" destId="{28783382-5C55-4390-AD37-CF95E1D21630}" srcOrd="1" destOrd="0" presId="urn:microsoft.com/office/officeart/2005/8/layout/orgChart1"/>
    <dgm:cxn modelId="{A341DB1B-1CCA-4181-999F-51F033D86A65}" type="presParOf" srcId="{13248C16-06C1-4326-80F7-EF002A55C33F}" destId="{D9715315-B30C-4797-A32F-88141D0153D2}" srcOrd="1" destOrd="0" presId="urn:microsoft.com/office/officeart/2005/8/layout/orgChart1"/>
    <dgm:cxn modelId="{EA9FB33C-A442-43C2-9624-BEFF186F1EB1}" type="presParOf" srcId="{D9715315-B30C-4797-A32F-88141D0153D2}" destId="{241AF0F3-ACB1-4F0F-9189-A596E6403082}" srcOrd="0" destOrd="0" presId="urn:microsoft.com/office/officeart/2005/8/layout/orgChart1"/>
    <dgm:cxn modelId="{5DF4D6AA-F08C-48CB-AC17-C3ACF97D6B30}" type="presParOf" srcId="{D9715315-B30C-4797-A32F-88141D0153D2}" destId="{CF8E5BB3-9CA3-4D8D-BF10-B7CD594C63FF}" srcOrd="1" destOrd="0" presId="urn:microsoft.com/office/officeart/2005/8/layout/orgChart1"/>
    <dgm:cxn modelId="{0747EFD2-F29B-4F95-AF66-C4B67DB98C1E}" type="presParOf" srcId="{CF8E5BB3-9CA3-4D8D-BF10-B7CD594C63FF}" destId="{9087A57D-8E3B-45FC-B972-D4B6680B3737}" srcOrd="0" destOrd="0" presId="urn:microsoft.com/office/officeart/2005/8/layout/orgChart1"/>
    <dgm:cxn modelId="{3FCBA552-456F-4A39-A1F3-6EE179764235}" type="presParOf" srcId="{9087A57D-8E3B-45FC-B972-D4B6680B3737}" destId="{5CED28F6-6125-4AE8-978D-42C1F22A14D6}" srcOrd="0" destOrd="0" presId="urn:microsoft.com/office/officeart/2005/8/layout/orgChart1"/>
    <dgm:cxn modelId="{1A47D0CF-21FB-447D-AEC0-48DEA294376C}" type="presParOf" srcId="{9087A57D-8E3B-45FC-B972-D4B6680B3737}" destId="{284A12E3-79F8-48CE-AA01-EB75A411EB85}" srcOrd="1" destOrd="0" presId="urn:microsoft.com/office/officeart/2005/8/layout/orgChart1"/>
    <dgm:cxn modelId="{D7695947-95E8-4BFC-84F9-19361A2ADFC3}" type="presParOf" srcId="{CF8E5BB3-9CA3-4D8D-BF10-B7CD594C63FF}" destId="{3F9AEA96-1F74-4508-9D6D-6B7D58B4F9FB}" srcOrd="1" destOrd="0" presId="urn:microsoft.com/office/officeart/2005/8/layout/orgChart1"/>
    <dgm:cxn modelId="{2528920A-C443-4C8D-9A18-EACB1D083F1D}" type="presParOf" srcId="{CF8E5BB3-9CA3-4D8D-BF10-B7CD594C63FF}" destId="{88AF4ED9-6F71-479B-B712-1F176D902348}" srcOrd="2" destOrd="0" presId="urn:microsoft.com/office/officeart/2005/8/layout/orgChart1"/>
    <dgm:cxn modelId="{0E09F60A-8E04-44D4-AD67-E76A01AA6274}" type="presParOf" srcId="{D9715315-B30C-4797-A32F-88141D0153D2}" destId="{765E689B-CBC1-4DDD-9270-38B061ED36F9}" srcOrd="2" destOrd="0" presId="urn:microsoft.com/office/officeart/2005/8/layout/orgChart1"/>
    <dgm:cxn modelId="{0E06A039-3649-4FC5-A102-21F01792DECC}" type="presParOf" srcId="{D9715315-B30C-4797-A32F-88141D0153D2}" destId="{7B6A38CE-09EC-48CF-BA0A-0FF4DA5620DA}" srcOrd="3" destOrd="0" presId="urn:microsoft.com/office/officeart/2005/8/layout/orgChart1"/>
    <dgm:cxn modelId="{59C8C7C0-9A75-4B2A-9A57-16DCCADB1E1B}" type="presParOf" srcId="{7B6A38CE-09EC-48CF-BA0A-0FF4DA5620DA}" destId="{A16D3CC5-47EA-4C97-A47A-410A70590E6D}" srcOrd="0" destOrd="0" presId="urn:microsoft.com/office/officeart/2005/8/layout/orgChart1"/>
    <dgm:cxn modelId="{302702F3-4D81-4ED3-BFED-D8104D7EBE9B}" type="presParOf" srcId="{A16D3CC5-47EA-4C97-A47A-410A70590E6D}" destId="{EC7B8C6E-4B86-4F45-A0C0-2C004940BAC3}" srcOrd="0" destOrd="0" presId="urn:microsoft.com/office/officeart/2005/8/layout/orgChart1"/>
    <dgm:cxn modelId="{19253ECC-9369-4174-B066-B7422B2F941F}" type="presParOf" srcId="{A16D3CC5-47EA-4C97-A47A-410A70590E6D}" destId="{24C5525B-A54B-4E91-B95A-BF43AF79E706}" srcOrd="1" destOrd="0" presId="urn:microsoft.com/office/officeart/2005/8/layout/orgChart1"/>
    <dgm:cxn modelId="{DA680FFC-2E9B-47FB-B473-3A4912F34073}" type="presParOf" srcId="{7B6A38CE-09EC-48CF-BA0A-0FF4DA5620DA}" destId="{A7729F2B-A07E-42A2-848B-3F6F48D440F5}" srcOrd="1" destOrd="0" presId="urn:microsoft.com/office/officeart/2005/8/layout/orgChart1"/>
    <dgm:cxn modelId="{88892BA5-F776-47C8-A77E-01D61E021DAC}" type="presParOf" srcId="{7B6A38CE-09EC-48CF-BA0A-0FF4DA5620DA}" destId="{713D14C8-0092-46C8-A984-929F63EC6748}" srcOrd="2" destOrd="0" presId="urn:microsoft.com/office/officeart/2005/8/layout/orgChart1"/>
    <dgm:cxn modelId="{880BD9B9-7DB0-45CA-81BC-16798E944848}" type="presParOf" srcId="{D9715315-B30C-4797-A32F-88141D0153D2}" destId="{128D17FF-3178-42DC-AC64-4311D003EBCE}" srcOrd="4" destOrd="0" presId="urn:microsoft.com/office/officeart/2005/8/layout/orgChart1"/>
    <dgm:cxn modelId="{550DE95D-47F7-4BF3-B73C-5F7BEDF7DDF0}" type="presParOf" srcId="{D9715315-B30C-4797-A32F-88141D0153D2}" destId="{2C9AE331-19C2-40BC-8305-CE9F582FA3FE}" srcOrd="5" destOrd="0" presId="urn:microsoft.com/office/officeart/2005/8/layout/orgChart1"/>
    <dgm:cxn modelId="{54C36ABE-7E5E-4A8A-8DD3-9F358DA699A0}" type="presParOf" srcId="{2C9AE331-19C2-40BC-8305-CE9F582FA3FE}" destId="{6D9000AD-75FB-414D-BDA1-DBB532C370E5}" srcOrd="0" destOrd="0" presId="urn:microsoft.com/office/officeart/2005/8/layout/orgChart1"/>
    <dgm:cxn modelId="{3048F86F-B78F-43EB-AE88-96A50CD266CD}" type="presParOf" srcId="{6D9000AD-75FB-414D-BDA1-DBB532C370E5}" destId="{254AD5D9-3A34-4962-BEE9-B87FBDBAE697}" srcOrd="0" destOrd="0" presId="urn:microsoft.com/office/officeart/2005/8/layout/orgChart1"/>
    <dgm:cxn modelId="{6D7E69C8-49F4-413E-B0A3-8CFC0E463170}" type="presParOf" srcId="{6D9000AD-75FB-414D-BDA1-DBB532C370E5}" destId="{1DB4878F-3C01-43FC-85A0-D64D1CD467B5}" srcOrd="1" destOrd="0" presId="urn:microsoft.com/office/officeart/2005/8/layout/orgChart1"/>
    <dgm:cxn modelId="{4C965EAD-7B19-4303-B530-1FBB7BE47BDF}" type="presParOf" srcId="{2C9AE331-19C2-40BC-8305-CE9F582FA3FE}" destId="{BE373B4A-E331-4A80-9536-DF49450A1E0D}" srcOrd="1" destOrd="0" presId="urn:microsoft.com/office/officeart/2005/8/layout/orgChart1"/>
    <dgm:cxn modelId="{473197B3-726B-462A-8551-C5D23B8356AC}" type="presParOf" srcId="{2C9AE331-19C2-40BC-8305-CE9F582FA3FE}" destId="{D3741003-BA59-432F-BE29-5BA5D8CE9D1F}" srcOrd="2" destOrd="0" presId="urn:microsoft.com/office/officeart/2005/8/layout/orgChart1"/>
    <dgm:cxn modelId="{9D1BF320-44E7-41BC-BE77-D5B06D4B1F3F}" type="presParOf" srcId="{13248C16-06C1-4326-80F7-EF002A55C33F}" destId="{1F441783-F3ED-498F-8806-F3086291BE70}" srcOrd="2" destOrd="0" presId="urn:microsoft.com/office/officeart/2005/8/layout/orgChart1"/>
    <dgm:cxn modelId="{801DF950-DD9A-4409-B40C-12B34067DE50}" type="presParOf" srcId="{4955B3AA-5D92-4B92-B947-6E2DB5557141}" destId="{111BAD2D-8853-42D4-9EE2-DDEF7A2BA7D4}" srcOrd="8" destOrd="0" presId="urn:microsoft.com/office/officeart/2005/8/layout/orgChart1"/>
    <dgm:cxn modelId="{A11A8020-93B4-42EB-9F4F-4A2D23322590}" type="presParOf" srcId="{4955B3AA-5D92-4B92-B947-6E2DB5557141}" destId="{CC18C9B6-669A-42D3-BB2D-66D1C4E7B931}" srcOrd="9" destOrd="0" presId="urn:microsoft.com/office/officeart/2005/8/layout/orgChart1"/>
    <dgm:cxn modelId="{84127C7D-E602-4939-AF9B-06E22DC6689F}" type="presParOf" srcId="{CC18C9B6-669A-42D3-BB2D-66D1C4E7B931}" destId="{45F73CE7-0B5A-4507-86C4-054EC4535792}" srcOrd="0" destOrd="0" presId="urn:microsoft.com/office/officeart/2005/8/layout/orgChart1"/>
    <dgm:cxn modelId="{0B0D1274-7461-49D3-838C-9DDE1491FA7A}" type="presParOf" srcId="{45F73CE7-0B5A-4507-86C4-054EC4535792}" destId="{3EFECB1D-7BD1-4145-93F7-4AC7570421B7}" srcOrd="0" destOrd="0" presId="urn:microsoft.com/office/officeart/2005/8/layout/orgChart1"/>
    <dgm:cxn modelId="{7E2DFC78-B491-4684-BF04-7A9DA6623BB8}" type="presParOf" srcId="{45F73CE7-0B5A-4507-86C4-054EC4535792}" destId="{42AA959C-1DE4-4E2E-8826-3B805A493332}" srcOrd="1" destOrd="0" presId="urn:microsoft.com/office/officeart/2005/8/layout/orgChart1"/>
    <dgm:cxn modelId="{B4679FAA-31BA-4EB8-B28D-8D38DF83123B}" type="presParOf" srcId="{CC18C9B6-669A-42D3-BB2D-66D1C4E7B931}" destId="{FCFAD3F1-CDA9-47C3-A3C4-C46764D02060}" srcOrd="1" destOrd="0" presId="urn:microsoft.com/office/officeart/2005/8/layout/orgChart1"/>
    <dgm:cxn modelId="{23646AD3-B5FF-43C4-BE0C-A01F4B848E2C}" type="presParOf" srcId="{FCFAD3F1-CDA9-47C3-A3C4-C46764D02060}" destId="{BB114D2E-24C6-4529-87E3-EF26883561E8}" srcOrd="0" destOrd="0" presId="urn:microsoft.com/office/officeart/2005/8/layout/orgChart1"/>
    <dgm:cxn modelId="{1B13C3BC-38E4-4839-9BE6-F147BAF54C99}" type="presParOf" srcId="{FCFAD3F1-CDA9-47C3-A3C4-C46764D02060}" destId="{678AFB6D-E36A-433C-8FCF-1E4FD01C6706}" srcOrd="1" destOrd="0" presId="urn:microsoft.com/office/officeart/2005/8/layout/orgChart1"/>
    <dgm:cxn modelId="{B0018B7B-76B7-4968-B73E-8F955068236C}" type="presParOf" srcId="{678AFB6D-E36A-433C-8FCF-1E4FD01C6706}" destId="{4A75811C-147E-488A-B78D-196D3C279367}" srcOrd="0" destOrd="0" presId="urn:microsoft.com/office/officeart/2005/8/layout/orgChart1"/>
    <dgm:cxn modelId="{D6C814D5-43F4-4128-9C12-4FD1B2591554}" type="presParOf" srcId="{4A75811C-147E-488A-B78D-196D3C279367}" destId="{90D3337C-6FE3-49DB-8D2F-515A6A08E15E}" srcOrd="0" destOrd="0" presId="urn:microsoft.com/office/officeart/2005/8/layout/orgChart1"/>
    <dgm:cxn modelId="{C1F6CD2E-F247-4986-8CE1-950492FDD5B7}" type="presParOf" srcId="{4A75811C-147E-488A-B78D-196D3C279367}" destId="{A1CE3309-4206-4BBD-9CFA-908EF9D93E78}" srcOrd="1" destOrd="0" presId="urn:microsoft.com/office/officeart/2005/8/layout/orgChart1"/>
    <dgm:cxn modelId="{85DAA39B-A68E-412A-A8CF-98BAE253A9D2}" type="presParOf" srcId="{678AFB6D-E36A-433C-8FCF-1E4FD01C6706}" destId="{23A4AB62-870B-46A7-8011-6CBF32A66247}" srcOrd="1" destOrd="0" presId="urn:microsoft.com/office/officeart/2005/8/layout/orgChart1"/>
    <dgm:cxn modelId="{60E7B427-01E4-414D-9B40-CD8EE9E8D7A5}" type="presParOf" srcId="{678AFB6D-E36A-433C-8FCF-1E4FD01C6706}" destId="{C86D6356-1434-4BC4-82C0-2366E2C049E5}" srcOrd="2" destOrd="0" presId="urn:microsoft.com/office/officeart/2005/8/layout/orgChart1"/>
    <dgm:cxn modelId="{D1B7C362-C75E-4F2D-92CD-E5D9A175D01E}" type="presParOf" srcId="{FCFAD3F1-CDA9-47C3-A3C4-C46764D02060}" destId="{8FA917A0-7062-4433-AA24-7528C72FF7B6}" srcOrd="2" destOrd="0" presId="urn:microsoft.com/office/officeart/2005/8/layout/orgChart1"/>
    <dgm:cxn modelId="{FC21DE7B-DB6B-4D39-9A63-D072E0690E26}" type="presParOf" srcId="{FCFAD3F1-CDA9-47C3-A3C4-C46764D02060}" destId="{2B3BE4AE-FB85-4311-8F53-44BB79E5B278}" srcOrd="3" destOrd="0" presId="urn:microsoft.com/office/officeart/2005/8/layout/orgChart1"/>
    <dgm:cxn modelId="{82CCBF8E-3D35-42EA-8C3B-54F9449B7141}" type="presParOf" srcId="{2B3BE4AE-FB85-4311-8F53-44BB79E5B278}" destId="{CEE6193D-EC70-4994-AB15-1CD518550B8E}" srcOrd="0" destOrd="0" presId="urn:microsoft.com/office/officeart/2005/8/layout/orgChart1"/>
    <dgm:cxn modelId="{B1D7895C-7260-4611-B002-D039FA1A8DD8}" type="presParOf" srcId="{CEE6193D-EC70-4994-AB15-1CD518550B8E}" destId="{C53EB7F4-DE1B-41E0-951B-55D137A063D3}" srcOrd="0" destOrd="0" presId="urn:microsoft.com/office/officeart/2005/8/layout/orgChart1"/>
    <dgm:cxn modelId="{E4428487-4135-4FB2-8B09-A3670D0D7EA2}" type="presParOf" srcId="{CEE6193D-EC70-4994-AB15-1CD518550B8E}" destId="{4C6C14AE-B08B-4576-8EDF-1EF7607AF012}" srcOrd="1" destOrd="0" presId="urn:microsoft.com/office/officeart/2005/8/layout/orgChart1"/>
    <dgm:cxn modelId="{8586AEAC-BF91-4CB7-A51D-984765D1CD34}" type="presParOf" srcId="{2B3BE4AE-FB85-4311-8F53-44BB79E5B278}" destId="{0C1DF663-430D-4D2E-B517-5BE756852A2A}" srcOrd="1" destOrd="0" presId="urn:microsoft.com/office/officeart/2005/8/layout/orgChart1"/>
    <dgm:cxn modelId="{94FFAEEF-3DC0-4F4E-A085-B39CCA4E1F68}" type="presParOf" srcId="{2B3BE4AE-FB85-4311-8F53-44BB79E5B278}" destId="{ACD74968-45EC-42FC-8435-974BE1FE9A5D}" srcOrd="2" destOrd="0" presId="urn:microsoft.com/office/officeart/2005/8/layout/orgChart1"/>
    <dgm:cxn modelId="{9019624B-0D59-4BE6-B8F9-1CD50AC95FD7}" type="presParOf" srcId="{FCFAD3F1-CDA9-47C3-A3C4-C46764D02060}" destId="{B37773C8-4C35-40DE-9974-885987213316}" srcOrd="4" destOrd="0" presId="urn:microsoft.com/office/officeart/2005/8/layout/orgChart1"/>
    <dgm:cxn modelId="{8C8B218A-F044-4A81-B9B0-99D4862AFDEE}" type="presParOf" srcId="{FCFAD3F1-CDA9-47C3-A3C4-C46764D02060}" destId="{3CE5789A-7B1C-4EFF-AF5A-830DA76760D4}" srcOrd="5" destOrd="0" presId="urn:microsoft.com/office/officeart/2005/8/layout/orgChart1"/>
    <dgm:cxn modelId="{18FE81D0-7BB8-4856-B189-E0D6FF35E4C4}" type="presParOf" srcId="{3CE5789A-7B1C-4EFF-AF5A-830DA76760D4}" destId="{88D57194-7E07-49C3-B82F-817105FA570E}" srcOrd="0" destOrd="0" presId="urn:microsoft.com/office/officeart/2005/8/layout/orgChart1"/>
    <dgm:cxn modelId="{2800E42D-17CE-41B6-B580-474496310455}" type="presParOf" srcId="{88D57194-7E07-49C3-B82F-817105FA570E}" destId="{332CF831-2BFC-41C7-969F-699D4C5BC712}" srcOrd="0" destOrd="0" presId="urn:microsoft.com/office/officeart/2005/8/layout/orgChart1"/>
    <dgm:cxn modelId="{36D5491A-E714-419D-80F4-BEDE8B82BC49}" type="presParOf" srcId="{88D57194-7E07-49C3-B82F-817105FA570E}" destId="{223F8C2B-4DA6-4390-A3A7-F1CCCDDE054F}" srcOrd="1" destOrd="0" presId="urn:microsoft.com/office/officeart/2005/8/layout/orgChart1"/>
    <dgm:cxn modelId="{FF557E88-B81F-4552-BF2D-ACE0A99AB17D}" type="presParOf" srcId="{3CE5789A-7B1C-4EFF-AF5A-830DA76760D4}" destId="{963E1D5F-7CFA-4E8D-83F6-53CA87580B45}" srcOrd="1" destOrd="0" presId="urn:microsoft.com/office/officeart/2005/8/layout/orgChart1"/>
    <dgm:cxn modelId="{A289B7D4-C9D6-413D-B033-65D17EF5EC2A}" type="presParOf" srcId="{3CE5789A-7B1C-4EFF-AF5A-830DA76760D4}" destId="{8A11432E-804B-42DE-B49B-CD2A501470EE}" srcOrd="2" destOrd="0" presId="urn:microsoft.com/office/officeart/2005/8/layout/orgChart1"/>
    <dgm:cxn modelId="{952C616E-D4F5-4057-B81B-F9A4BA8958CB}" type="presParOf" srcId="{FCFAD3F1-CDA9-47C3-A3C4-C46764D02060}" destId="{04C97A7D-1D50-496A-A494-4AD9F19B11C5}" srcOrd="6" destOrd="0" presId="urn:microsoft.com/office/officeart/2005/8/layout/orgChart1"/>
    <dgm:cxn modelId="{24901C4A-CC82-4AF1-A685-78D21AEA01CE}" type="presParOf" srcId="{FCFAD3F1-CDA9-47C3-A3C4-C46764D02060}" destId="{A0464016-877D-426F-9D8B-FD762E58BF8E}" srcOrd="7" destOrd="0" presId="urn:microsoft.com/office/officeart/2005/8/layout/orgChart1"/>
    <dgm:cxn modelId="{E8ECB14E-ACC3-424E-8658-32D4430684C6}" type="presParOf" srcId="{A0464016-877D-426F-9D8B-FD762E58BF8E}" destId="{B66ECF4E-0318-4530-BBF1-D7445F5D3AE1}" srcOrd="0" destOrd="0" presId="urn:microsoft.com/office/officeart/2005/8/layout/orgChart1"/>
    <dgm:cxn modelId="{8E6CD0CB-17B0-4720-A3BD-DA162414F419}" type="presParOf" srcId="{B66ECF4E-0318-4530-BBF1-D7445F5D3AE1}" destId="{310782AA-8FEA-40BD-BB85-5E4B973313FB}" srcOrd="0" destOrd="0" presId="urn:microsoft.com/office/officeart/2005/8/layout/orgChart1"/>
    <dgm:cxn modelId="{B2D3D064-D7ED-436D-B59E-3065E3F0A543}" type="presParOf" srcId="{B66ECF4E-0318-4530-BBF1-D7445F5D3AE1}" destId="{BE2DE85B-022E-4BA6-9A9B-5DF6B01A17F5}" srcOrd="1" destOrd="0" presId="urn:microsoft.com/office/officeart/2005/8/layout/orgChart1"/>
    <dgm:cxn modelId="{95B5479D-17FC-414B-AC10-2B12C75359A1}" type="presParOf" srcId="{A0464016-877D-426F-9D8B-FD762E58BF8E}" destId="{C3F99265-86FF-4ACF-A82D-C38147DB3E26}" srcOrd="1" destOrd="0" presId="urn:microsoft.com/office/officeart/2005/8/layout/orgChart1"/>
    <dgm:cxn modelId="{449E7B95-7EFE-4EDF-8CFD-A4C5FF1A65F8}" type="presParOf" srcId="{A0464016-877D-426F-9D8B-FD762E58BF8E}" destId="{8ECB32F5-2DD1-4B89-9376-DACD984CEA00}" srcOrd="2" destOrd="0" presId="urn:microsoft.com/office/officeart/2005/8/layout/orgChart1"/>
    <dgm:cxn modelId="{D90F0550-7DC4-450A-8120-C7477C1C1C65}" type="presParOf" srcId="{CC18C9B6-669A-42D3-BB2D-66D1C4E7B931}" destId="{869E7E64-043A-483C-825B-876518E363BE}" srcOrd="2" destOrd="0" presId="urn:microsoft.com/office/officeart/2005/8/layout/orgChart1"/>
    <dgm:cxn modelId="{52C59DBC-C6F4-4F34-89BB-9911FD21450B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CC78C767-2A3F-4701-A64B-8D21E7D8E2BE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6E271CC-97F0-4F18-8EDD-293DCE7ACBC3}" type="presOf" srcId="{6069A12D-F9F3-43BF-B49E-2088F4542AAC}" destId="{F30AC884-6875-4024-9543-A6A3D28386D5}" srcOrd="1" destOrd="0" presId="urn:microsoft.com/office/officeart/2005/8/layout/orgChart1"/>
    <dgm:cxn modelId="{69974B80-3316-4A61-8554-C2220F4D73A8}" type="presOf" srcId="{ECE5214F-1B30-4576-A6E4-3422AAD714EF}" destId="{22F58925-DCD4-4E10-A72C-DB77AB593B9C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5912FEB2-CAC6-4C54-9F57-07FFE17D5405}" type="presOf" srcId="{9EBF69FB-619E-4AE9-8B54-A1B100FE9651}" destId="{F2681725-1120-4945-BE12-B2DA6E7821F4}" srcOrd="1" destOrd="0" presId="urn:microsoft.com/office/officeart/2005/8/layout/orgChart1"/>
    <dgm:cxn modelId="{E77BBA3A-E80E-4AAE-A5D1-F6CC3C1FEE3A}" type="presOf" srcId="{48F99216-FAA8-4F2C-8E66-CE84785EF961}" destId="{AE549ACC-B49E-4BDC-9BA0-689318BA6A30}" srcOrd="0" destOrd="0" presId="urn:microsoft.com/office/officeart/2005/8/layout/orgChart1"/>
    <dgm:cxn modelId="{136B5567-CD10-4028-B511-432A65DCB1E9}" type="presOf" srcId="{B8015A52-42BB-48E2-9BB8-296F029FE6CC}" destId="{36070639-C741-4DDD-B223-3729A1B33FB4}" srcOrd="0" destOrd="0" presId="urn:microsoft.com/office/officeart/2005/8/layout/orgChart1"/>
    <dgm:cxn modelId="{0BBE0792-B851-4160-AFA3-93C8ADDCAA05}" type="presOf" srcId="{C0F27198-5E62-4F15-8CC5-51675AD1BA66}" destId="{51F9E7F6-2134-47F8-97D3-7D344DF8F492}" srcOrd="0" destOrd="0" presId="urn:microsoft.com/office/officeart/2005/8/layout/orgChart1"/>
    <dgm:cxn modelId="{1D6DD340-1A38-4786-A17B-1FD248477738}" type="presOf" srcId="{7CBDA416-152F-4304-9329-FE773AAB3C70}" destId="{223F8C2B-4DA6-4390-A3A7-F1CCCDDE054F}" srcOrd="1" destOrd="0" presId="urn:microsoft.com/office/officeart/2005/8/layout/orgChart1"/>
    <dgm:cxn modelId="{6204FF39-73E7-445D-BBAA-1916DA7A901C}" type="presOf" srcId="{279927ED-DBF1-4116-89BC-93CC1E23990B}" destId="{C6D5FE49-3102-45DA-9351-8C1E414732DE}" srcOrd="0" destOrd="0" presId="urn:microsoft.com/office/officeart/2005/8/layout/orgChart1"/>
    <dgm:cxn modelId="{6B5D776D-0889-4220-ADD3-46C655111599}" type="presOf" srcId="{82FA6A47-AAFD-4D6C-9828-546C6039B3E8}" destId="{0A1B8327-3B74-4F66-9F22-1A4904F02326}" srcOrd="0" destOrd="0" presId="urn:microsoft.com/office/officeart/2005/8/layout/orgChart1"/>
    <dgm:cxn modelId="{D9B5A788-3095-494C-88BF-BFA4D43451DF}" type="presOf" srcId="{33B39909-6838-4A07-811E-E04E931F0F04}" destId="{128D17FF-3178-42DC-AC64-4311D003EBCE}" srcOrd="0" destOrd="0" presId="urn:microsoft.com/office/officeart/2005/8/layout/orgChart1"/>
    <dgm:cxn modelId="{3B269054-4D27-4E4F-A6A2-8D4867A7CAE3}" type="presOf" srcId="{90F030F4-9DAD-45C2-92F3-0F0C47A197C8}" destId="{20516C15-BA9A-4314-98CB-9780F6F72008}" srcOrd="0" destOrd="0" presId="urn:microsoft.com/office/officeart/2005/8/layout/orgChart1"/>
    <dgm:cxn modelId="{4578ECD9-6087-479D-A624-65B2590EE3F2}" type="presOf" srcId="{9EBF69FB-619E-4AE9-8B54-A1B100FE9651}" destId="{04A8AFBF-18E9-41EB-B5F7-73FFE4C8B46C}" srcOrd="0" destOrd="0" presId="urn:microsoft.com/office/officeart/2005/8/layout/orgChart1"/>
    <dgm:cxn modelId="{F0F99DD6-6828-4C2D-84B0-AD6D2EEC1BD5}" type="presOf" srcId="{A318F761-D3C9-4B6F-AD0C-0A9350A8F9DE}" destId="{C5B24F3F-CB68-4374-A7D4-2647B2B1943B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5E697D1-1FB8-404F-9102-0CB06BFAE550}" type="presOf" srcId="{8A45A25B-7873-474E-B34D-EA238EA0CA3C}" destId="{24C5525B-A54B-4E91-B95A-BF43AF79E706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E35565F-AE98-4F9E-B8FD-82623E2B0E4F}" type="presOf" srcId="{8A45A25B-7873-474E-B34D-EA238EA0CA3C}" destId="{EC7B8C6E-4B86-4F45-A0C0-2C004940BAC3}" srcOrd="0" destOrd="0" presId="urn:microsoft.com/office/officeart/2005/8/layout/orgChart1"/>
    <dgm:cxn modelId="{5A47C092-0E22-4D17-BFA3-552756A6BD84}" type="presOf" srcId="{5F12E156-6AB6-4732-AF1F-51C73AA410B5}" destId="{B9299005-22D0-438E-8C2A-6D271BF12E65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9F18424-1170-4CF9-89F9-C4D8E4DD418A}" type="presOf" srcId="{167661F0-628C-48BA-90EB-C2351285D2E4}" destId="{BE2DE85B-022E-4BA6-9A9B-5DF6B01A17F5}" srcOrd="1" destOrd="0" presId="urn:microsoft.com/office/officeart/2005/8/layout/orgChart1"/>
    <dgm:cxn modelId="{EA1B0D45-4006-4938-AD6F-CD3AB5035C59}" type="presOf" srcId="{4C8F0897-52B2-4D91-8154-C73A0E2087A5}" destId="{98240353-D3EA-4884-81A8-F8C288BED3E9}" srcOrd="1" destOrd="0" presId="urn:microsoft.com/office/officeart/2005/8/layout/orgChart1"/>
    <dgm:cxn modelId="{A585B89A-ACD6-49DC-82AE-1B453772E273}" type="presOf" srcId="{A1271520-893F-49EF-A22E-EAA1EFAA32DA}" destId="{95B35492-4267-4E50-9357-4FEC50E4CF25}" srcOrd="0" destOrd="0" presId="urn:microsoft.com/office/officeart/2005/8/layout/orgChart1"/>
    <dgm:cxn modelId="{B4249BFF-9DDF-4B54-BA10-B84D3EC33ACB}" type="presOf" srcId="{90F030F4-9DAD-45C2-92F3-0F0C47A197C8}" destId="{2C7120AB-74AC-44FC-87EF-43CC40ABA480}" srcOrd="1" destOrd="0" presId="urn:microsoft.com/office/officeart/2005/8/layout/orgChart1"/>
    <dgm:cxn modelId="{D14F8580-1C25-4B41-B353-1DE52161C04B}" type="presOf" srcId="{F4E232F6-5599-4DC6-B6F0-D985D7AC85B8}" destId="{04C97A7D-1D50-496A-A494-4AD9F19B11C5}" srcOrd="0" destOrd="0" presId="urn:microsoft.com/office/officeart/2005/8/layout/orgChart1"/>
    <dgm:cxn modelId="{C09BE3C6-831E-455E-BB45-307FB6063B8D}" type="presOf" srcId="{8C10BED2-087D-41D3-BFD8-80C089215793}" destId="{111BAD2D-8853-42D4-9EE2-DDEF7A2BA7D4}" srcOrd="0" destOrd="0" presId="urn:microsoft.com/office/officeart/2005/8/layout/orgChart1"/>
    <dgm:cxn modelId="{AF0E64CB-6A17-4413-A8DA-8F60EC53EA28}" type="presOf" srcId="{30D4430A-7318-4235-8264-CDA64D12C619}" destId="{6022722E-CB64-415E-9A24-CEB2A9EF4BD4}" srcOrd="1" destOrd="0" presId="urn:microsoft.com/office/officeart/2005/8/layout/orgChart1"/>
    <dgm:cxn modelId="{37C38B1F-D078-4067-ACFE-ACC560568EF1}" type="presOf" srcId="{38A24F7D-1439-4893-A924-1100B83D5C25}" destId="{2FA664C0-E4E2-42C5-9D96-4FB3C543645E}" srcOrd="0" destOrd="0" presId="urn:microsoft.com/office/officeart/2005/8/layout/orgChart1"/>
    <dgm:cxn modelId="{67BA7AEB-C2E3-40BF-9621-14A5662AF41F}" type="presOf" srcId="{38A24F7D-1439-4893-A924-1100B83D5C25}" destId="{C901E4AA-BBC0-481D-BC86-2874EA924B6E}" srcOrd="1" destOrd="0" presId="urn:microsoft.com/office/officeart/2005/8/layout/orgChart1"/>
    <dgm:cxn modelId="{B52978EF-A77E-4480-885C-EC581F2ECF99}" type="presOf" srcId="{BDBBE229-3FD0-4555-9FFA-DE075DE080A2}" destId="{0769F958-983A-42F4-AD98-0CD6C09AA02D}" srcOrd="0" destOrd="0" presId="urn:microsoft.com/office/officeart/2005/8/layout/orgChart1"/>
    <dgm:cxn modelId="{4BAE8AC7-3220-469E-B75F-ABA8097B4D12}" type="presOf" srcId="{B9C048B8-1553-4947-B9B2-698C17BA02C2}" destId="{5CED28F6-6125-4AE8-978D-42C1F22A14D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05F42E-6BDD-430D-9128-927864F6558F}" type="presOf" srcId="{114B954F-220D-4C60-B249-6EA374F07DD8}" destId="{765E689B-CBC1-4DDD-9270-38B061ED36F9}" srcOrd="0" destOrd="0" presId="urn:microsoft.com/office/officeart/2005/8/layout/orgChart1"/>
    <dgm:cxn modelId="{EC48D324-20CF-4E2E-84DE-AF6153A8FE51}" type="presOf" srcId="{4FBF40D0-D341-4CCD-8BFA-CF0387C6541F}" destId="{42AA959C-1DE4-4E2E-8826-3B805A493332}" srcOrd="1" destOrd="0" presId="urn:microsoft.com/office/officeart/2005/8/layout/orgChart1"/>
    <dgm:cxn modelId="{4DE092A8-AA7C-4E98-AEF9-8496BB7577F6}" type="presOf" srcId="{C99C164C-82BD-4FC2-96E3-C11D0DBBFD4A}" destId="{BB114D2E-24C6-4529-87E3-EF26883561E8}" srcOrd="0" destOrd="0" presId="urn:microsoft.com/office/officeart/2005/8/layout/orgChart1"/>
    <dgm:cxn modelId="{4586F729-AD62-4A14-BD95-1F7FF31E28D9}" type="presOf" srcId="{C0F27198-5E62-4F15-8CC5-51675AD1BA66}" destId="{660D22B8-CA82-48CB-A231-FE58E47B4E1A}" srcOrd="1" destOrd="0" presId="urn:microsoft.com/office/officeart/2005/8/layout/orgChart1"/>
    <dgm:cxn modelId="{1717907D-A4F9-4C26-AEFA-EB96BB0A324B}" type="presOf" srcId="{685754D9-01B3-417C-81D8-75C6946479F1}" destId="{1049FB3E-1402-4F8B-98DB-44E9FBAF49B2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78E92162-D7AB-488C-988B-AF903DB76FA8}" type="presOf" srcId="{8082107C-AD02-4D9C-9A95-0C4E6E781D92}" destId="{54AF7181-3FD1-4226-9BA7-6B397F88528C}" srcOrd="0" destOrd="0" presId="urn:microsoft.com/office/officeart/2005/8/layout/orgChart1"/>
    <dgm:cxn modelId="{781874FD-67C0-4717-B129-D63BA6555193}" type="presOf" srcId="{685754D9-01B3-417C-81D8-75C6946479F1}" destId="{28FB17A8-8433-4BDF-91F1-1E2D56492C2F}" srcOrd="0" destOrd="0" presId="urn:microsoft.com/office/officeart/2005/8/layout/orgChart1"/>
    <dgm:cxn modelId="{E4B61C18-AE0C-43E0-8B96-556A9355BA23}" type="presOf" srcId="{7BE369B5-D47A-400D-AE54-9E35936B8868}" destId="{29249665-B05E-4EC3-B1BF-C480A32A24C4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F79E4C8-41DA-4A03-9391-F861A43CCC53}" type="presOf" srcId="{30D4430A-7318-4235-8264-CDA64D12C619}" destId="{6BAB44DA-8B57-4387-8969-6DA21E3643BE}" srcOrd="0" destOrd="0" presId="urn:microsoft.com/office/officeart/2005/8/layout/orgChart1"/>
    <dgm:cxn modelId="{4F0BFE67-8F09-4A25-839A-A39CF9C93586}" type="presOf" srcId="{35B75D6D-5C17-417A-B081-173D8763C106}" destId="{A1CE3309-4206-4BBD-9CFA-908EF9D93E78}" srcOrd="1" destOrd="0" presId="urn:microsoft.com/office/officeart/2005/8/layout/orgChart1"/>
    <dgm:cxn modelId="{BFE038DE-C86A-4F1A-A539-FB53B5F6FAC6}" type="presOf" srcId="{96729750-0254-49CC-8DB9-AEF0A07510CD}" destId="{9F31BEDA-1B3E-4F13-BE73-01CBEEC7CE82}" srcOrd="0" destOrd="0" presId="urn:microsoft.com/office/officeart/2005/8/layout/orgChart1"/>
    <dgm:cxn modelId="{117930E5-744A-4125-BB59-14CD45E65D74}" type="presOf" srcId="{3D3C2AC6-A14E-4E46-91A3-FE2F09007C34}" destId="{47E0B4A8-D2A4-4EF6-90D4-F350A43FE755}" srcOrd="0" destOrd="0" presId="urn:microsoft.com/office/officeart/2005/8/layout/orgChart1"/>
    <dgm:cxn modelId="{5A002F2F-2B95-4B2A-BB7F-5AC3D5243CB8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51EEF25-A5A6-4828-B7DA-63865BB19493}" type="presOf" srcId="{BC16C3CB-2707-48C5-8BAD-B89B68D0B764}" destId="{8FA917A0-7062-4433-AA24-7528C72FF7B6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583A65B4-A1AE-4010-BFE3-C8A2603A4E33}" type="presOf" srcId="{2F2CA06C-8412-4437-BF82-C342B42D829F}" destId="{4C6C14AE-B08B-4576-8EDF-1EF7607AF012}" srcOrd="1" destOrd="0" presId="urn:microsoft.com/office/officeart/2005/8/layout/orgChart1"/>
    <dgm:cxn modelId="{C3EC51BC-538B-4271-AAF4-A864969C1C56}" type="presOf" srcId="{F1E6136C-7407-4DB0-81B3-8990DE1FE4A7}" destId="{9C6313B4-2255-484C-AD64-E675055235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37A0A3A-A747-440B-AD3F-F9C63F2F2E98}" type="presOf" srcId="{35B75D6D-5C17-417A-B081-173D8763C106}" destId="{90D3337C-6FE3-49DB-8D2F-515A6A08E15E}" srcOrd="0" destOrd="0" presId="urn:microsoft.com/office/officeart/2005/8/layout/orgChart1"/>
    <dgm:cxn modelId="{101DE54D-A8B0-4D4C-930D-7B3E45907940}" type="presOf" srcId="{F75DAFDC-340D-4AF3-9980-866700F04255}" destId="{254AD5D9-3A34-4962-BEE9-B87FBDBAE69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5BAD2E8B-A27B-4FE2-A578-4F45AEF1DC09}" type="presOf" srcId="{4C8F0897-52B2-4D91-8154-C73A0E2087A5}" destId="{C30AF043-33DA-41BC-9865-3EA913E8D070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43C65C38-8E90-4467-B6FA-DF1EA50678F7}" type="presOf" srcId="{167661F0-628C-48BA-90EB-C2351285D2E4}" destId="{310782AA-8FEA-40BD-BB85-5E4B973313FB}" srcOrd="0" destOrd="0" presId="urn:microsoft.com/office/officeart/2005/8/layout/orgChart1"/>
    <dgm:cxn modelId="{A9B722BF-2DDA-4D86-B3D3-46A38AF46DA0}" type="presOf" srcId="{FC731A77-7ECA-4138-8DFE-58390A46FBF4}" destId="{B37773C8-4C35-40DE-9974-885987213316}" srcOrd="0" destOrd="0" presId="urn:microsoft.com/office/officeart/2005/8/layout/orgChart1"/>
    <dgm:cxn modelId="{46693FBA-1D51-4BAE-A2FA-732BCF553D5C}" type="presOf" srcId="{4FBF40D0-D341-4CCD-8BFA-CF0387C6541F}" destId="{3EFECB1D-7BD1-4145-93F7-4AC7570421B7}" srcOrd="0" destOrd="0" presId="urn:microsoft.com/office/officeart/2005/8/layout/orgChart1"/>
    <dgm:cxn modelId="{F19109F3-D3DB-4453-91DD-565578D691D2}" type="presOf" srcId="{FC0F869B-CA38-4C22-B137-737F2630F8A8}" destId="{2F0A2B5F-8ADF-477D-976B-BAD4243989EC}" srcOrd="0" destOrd="0" presId="urn:microsoft.com/office/officeart/2005/8/layout/orgChart1"/>
    <dgm:cxn modelId="{40014679-D731-441C-B4AA-6EC79BF00EB9}" type="presOf" srcId="{55E21151-F57C-4316-BB41-CC1A5B0696F9}" destId="{F7D15C1A-933D-4E1F-B1A5-A6C32C99932A}" srcOrd="0" destOrd="0" presId="urn:microsoft.com/office/officeart/2005/8/layout/orgChart1"/>
    <dgm:cxn modelId="{37DAD141-3A38-459D-BB08-7505E1BED3C8}" type="presOf" srcId="{B8015A52-42BB-48E2-9BB8-296F029FE6CC}" destId="{3FE404C7-4F25-4888-AC09-0446A5648070}" srcOrd="1" destOrd="0" presId="urn:microsoft.com/office/officeart/2005/8/layout/orgChart1"/>
    <dgm:cxn modelId="{CB336535-9751-4170-8AE4-69AB4135201A}" type="presOf" srcId="{E4AF994E-286A-49EE-8D60-A29DCB38A030}" destId="{28783382-5C55-4390-AD37-CF95E1D21630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F58BF7F-1321-4B24-A0EC-7E3CD71C3D00}" type="presOf" srcId="{5F12E156-6AB6-4732-AF1F-51C73AA410B5}" destId="{A9C08FA6-3AC7-4E22-8A80-28E61F002B82}" srcOrd="0" destOrd="0" presId="urn:microsoft.com/office/officeart/2005/8/layout/orgChart1"/>
    <dgm:cxn modelId="{501EEE18-7C55-4418-A43C-037CF7CFADD5}" type="presOf" srcId="{BD3CB807-E81C-44A7-A291-659BCA008D59}" destId="{20077A0E-E85A-45CD-BEFA-C55A2A51C6E4}" srcOrd="0" destOrd="0" presId="urn:microsoft.com/office/officeart/2005/8/layout/orgChart1"/>
    <dgm:cxn modelId="{6F6BBAF6-6AF7-404C-B50A-8FE08E765165}" type="presOf" srcId="{9456E3D0-A205-4C0A-86EB-286BB97661A6}" destId="{64F8C2B5-5385-45FC-8130-BB7C809BDF62}" srcOrd="0" destOrd="0" presId="urn:microsoft.com/office/officeart/2005/8/layout/orgChart1"/>
    <dgm:cxn modelId="{2FA516A5-0121-4A98-B648-45D692382C35}" type="presOf" srcId="{8093103D-8290-43FB-9834-2ED2E1AE1D24}" destId="{C90DC3B6-88EA-4183-A7E5-53D754C7AA55}" srcOrd="0" destOrd="0" presId="urn:microsoft.com/office/officeart/2005/8/layout/orgChart1"/>
    <dgm:cxn modelId="{D685B999-4815-4E48-8B37-8BD553304B39}" type="presOf" srcId="{7CBDA416-152F-4304-9329-FE773AAB3C70}" destId="{332CF831-2BFC-41C7-969F-699D4C5BC712}" srcOrd="0" destOrd="0" presId="urn:microsoft.com/office/officeart/2005/8/layout/orgChart1"/>
    <dgm:cxn modelId="{C6041AC0-3078-4E65-B463-DA58A2AC8313}" type="presOf" srcId="{7BE369B5-D47A-400D-AE54-9E35936B8868}" destId="{0E6B92DB-8DE9-433D-A041-8045B581B058}" srcOrd="1" destOrd="0" presId="urn:microsoft.com/office/officeart/2005/8/layout/orgChart1"/>
    <dgm:cxn modelId="{3BEEA62D-4A4E-4C1E-9B22-92DAC627700B}" type="presOf" srcId="{BD3CB807-E81C-44A7-A291-659BCA008D59}" destId="{AD971DD2-5975-4D56-8F03-7733C830B419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289C9443-0EB5-459C-9D6B-2E2FCBA6D1F4}" type="presOf" srcId="{2F2CA06C-8412-4437-BF82-C342B42D829F}" destId="{C53EB7F4-DE1B-41E0-951B-55D137A063D3}" srcOrd="0" destOrd="0" presId="urn:microsoft.com/office/officeart/2005/8/layout/orgChart1"/>
    <dgm:cxn modelId="{42A7D657-8564-4740-982E-5D469CC4C430}" type="presOf" srcId="{F75DAFDC-340D-4AF3-9980-866700F04255}" destId="{1DB4878F-3C01-43FC-85A0-D64D1CD467B5}" srcOrd="1" destOrd="0" presId="urn:microsoft.com/office/officeart/2005/8/layout/orgChart1"/>
    <dgm:cxn modelId="{7DBC6124-756D-4D83-A554-D890D2938B10}" type="presOf" srcId="{654E5381-F8A6-4690-88F2-55E0FF25B93B}" destId="{26C66237-5683-4FED-802C-4F22DC9E761C}" srcOrd="0" destOrd="0" presId="urn:microsoft.com/office/officeart/2005/8/layout/orgChart1"/>
    <dgm:cxn modelId="{E9F87820-2ACA-42B1-A7E6-255EB209A5F2}" type="presOf" srcId="{6069A12D-F9F3-43BF-B49E-2088F4542AAC}" destId="{32072824-D157-4EC5-B076-38C8403FECD7}" srcOrd="0" destOrd="0" presId="urn:microsoft.com/office/officeart/2005/8/layout/orgChart1"/>
    <dgm:cxn modelId="{2B65F6ED-60D7-4FF8-8F17-C0594CF81711}" type="presOf" srcId="{ECE5214F-1B30-4576-A6E4-3422AAD714EF}" destId="{A680589F-C5DF-409C-BEA4-15168C4DADEB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AB69C96-8F67-43CB-9A67-FBCCCB669B73}" type="presOf" srcId="{0B8EBEFF-D192-49F8-A184-6E9A91602198}" destId="{A182704E-8391-4987-B889-9E92A1AC385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217A9EC-9F64-4636-9B4C-6F572E535AEC}" type="presOf" srcId="{E4AF994E-286A-49EE-8D60-A29DCB38A030}" destId="{6676D466-0216-4A7D-9573-1B52CACF93E1}" srcOrd="0" destOrd="0" presId="urn:microsoft.com/office/officeart/2005/8/layout/orgChart1"/>
    <dgm:cxn modelId="{74DC6AF9-9ADD-465C-A66A-F1B106A6C86C}" type="presOf" srcId="{6F419995-33F0-4432-A043-7D9812D79996}" destId="{241AF0F3-ACB1-4F0F-9189-A596E6403082}" srcOrd="0" destOrd="0" presId="urn:microsoft.com/office/officeart/2005/8/layout/orgChart1"/>
    <dgm:cxn modelId="{A7049F2C-C665-49DB-AA1C-072DAC0028BA}" type="presOf" srcId="{0B8EBEFF-D192-49F8-A184-6E9A91602198}" destId="{7ECF1648-B01B-4C34-B9FE-B80168D97FE9}" srcOrd="1" destOrd="0" presId="urn:microsoft.com/office/officeart/2005/8/layout/orgChart1"/>
    <dgm:cxn modelId="{510282DC-5EF9-4523-9B07-CC1FD8DEE622}" type="presOf" srcId="{B9C048B8-1553-4947-B9B2-698C17BA02C2}" destId="{284A12E3-79F8-48CE-AA01-EB75A411EB85}" srcOrd="1" destOrd="0" presId="urn:microsoft.com/office/officeart/2005/8/layout/orgChart1"/>
    <dgm:cxn modelId="{1EBA29B0-B049-4502-A614-F5FFA1F8973F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865ADD7F-9624-4C3F-910C-D602403128EF}" type="presParOf" srcId="{F7D15C1A-933D-4E1F-B1A5-A6C32C99932A}" destId="{108663BD-E453-41A3-B959-8557507382F5}" srcOrd="0" destOrd="0" presId="urn:microsoft.com/office/officeart/2005/8/layout/orgChart1"/>
    <dgm:cxn modelId="{C56219A4-01FD-4B62-8497-20D76AB5A225}" type="presParOf" srcId="{108663BD-E453-41A3-B959-8557507382F5}" destId="{39FAFADA-E68F-4113-AC9A-38587B7A75B8}" srcOrd="0" destOrd="0" presId="urn:microsoft.com/office/officeart/2005/8/layout/orgChart1"/>
    <dgm:cxn modelId="{E8A3F4B1-389F-43AB-B2BD-5EDE445C4431}" type="presParOf" srcId="{39FAFADA-E68F-4113-AC9A-38587B7A75B8}" destId="{A182704E-8391-4987-B889-9E92A1AC3851}" srcOrd="0" destOrd="0" presId="urn:microsoft.com/office/officeart/2005/8/layout/orgChart1"/>
    <dgm:cxn modelId="{DBDD4351-B353-42F3-8E00-3DEDB65CADA1}" type="presParOf" srcId="{39FAFADA-E68F-4113-AC9A-38587B7A75B8}" destId="{7ECF1648-B01B-4C34-B9FE-B80168D97FE9}" srcOrd="1" destOrd="0" presId="urn:microsoft.com/office/officeart/2005/8/layout/orgChart1"/>
    <dgm:cxn modelId="{37C05AE8-AB1E-4626-85F5-0FE9AF7E7DDA}" type="presParOf" srcId="{108663BD-E453-41A3-B959-8557507382F5}" destId="{4955B3AA-5D92-4B92-B947-6E2DB5557141}" srcOrd="1" destOrd="0" presId="urn:microsoft.com/office/officeart/2005/8/layout/orgChart1"/>
    <dgm:cxn modelId="{B4E29C68-2AA5-4496-8D61-2F417FA1ABA6}" type="presParOf" srcId="{4955B3AA-5D92-4B92-B947-6E2DB5557141}" destId="{2F0A2B5F-8ADF-477D-976B-BAD4243989EC}" srcOrd="0" destOrd="0" presId="urn:microsoft.com/office/officeart/2005/8/layout/orgChart1"/>
    <dgm:cxn modelId="{B8EB0F40-BE4A-43A7-8954-AC81CFE9A08B}" type="presParOf" srcId="{4955B3AA-5D92-4B92-B947-6E2DB5557141}" destId="{0F98B85F-F972-4DC9-9D5C-54F6B120313A}" srcOrd="1" destOrd="0" presId="urn:microsoft.com/office/officeart/2005/8/layout/orgChart1"/>
    <dgm:cxn modelId="{AE58C478-78DD-4C41-A672-6C58056AF25A}" type="presParOf" srcId="{0F98B85F-F972-4DC9-9D5C-54F6B120313A}" destId="{B596DC24-093A-4742-9418-DACEC1D305DF}" srcOrd="0" destOrd="0" presId="urn:microsoft.com/office/officeart/2005/8/layout/orgChart1"/>
    <dgm:cxn modelId="{8183D119-1E1C-4579-A4CB-9F117ABA23FF}" type="presParOf" srcId="{B596DC24-093A-4742-9418-DACEC1D305DF}" destId="{20516C15-BA9A-4314-98CB-9780F6F72008}" srcOrd="0" destOrd="0" presId="urn:microsoft.com/office/officeart/2005/8/layout/orgChart1"/>
    <dgm:cxn modelId="{3D1DEF0E-2A1F-463C-BD68-D45D1D506676}" type="presParOf" srcId="{B596DC24-093A-4742-9418-DACEC1D305DF}" destId="{2C7120AB-74AC-44FC-87EF-43CC40ABA480}" srcOrd="1" destOrd="0" presId="urn:microsoft.com/office/officeart/2005/8/layout/orgChart1"/>
    <dgm:cxn modelId="{7A6D3723-C79F-471A-8A00-751B151F78BD}" type="presParOf" srcId="{0F98B85F-F972-4DC9-9D5C-54F6B120313A}" destId="{BB74002C-11C4-44CD-8105-FFD43D25F888}" srcOrd="1" destOrd="0" presId="urn:microsoft.com/office/officeart/2005/8/layout/orgChart1"/>
    <dgm:cxn modelId="{37F71B66-4E07-40F6-842B-DB5B62F21972}" type="presParOf" srcId="{BB74002C-11C4-44CD-8105-FFD43D25F888}" destId="{47E0B4A8-D2A4-4EF6-90D4-F350A43FE755}" srcOrd="0" destOrd="0" presId="urn:microsoft.com/office/officeart/2005/8/layout/orgChart1"/>
    <dgm:cxn modelId="{4D6C6002-2171-41C3-A2AA-DA2495FAB829}" type="presParOf" srcId="{BB74002C-11C4-44CD-8105-FFD43D25F888}" destId="{D58280C6-C3F2-4A97-81F4-F3E36E39E240}" srcOrd="1" destOrd="0" presId="urn:microsoft.com/office/officeart/2005/8/layout/orgChart1"/>
    <dgm:cxn modelId="{2D9B061B-EF01-476A-B36A-F0EE5F00244F}" type="presParOf" srcId="{D58280C6-C3F2-4A97-81F4-F3E36E39E240}" destId="{548D4311-000E-4A5F-A523-F2923B246260}" srcOrd="0" destOrd="0" presId="urn:microsoft.com/office/officeart/2005/8/layout/orgChart1"/>
    <dgm:cxn modelId="{220404E6-007D-409C-8296-2A53E9936BA9}" type="presParOf" srcId="{548D4311-000E-4A5F-A523-F2923B246260}" destId="{6BAB44DA-8B57-4387-8969-6DA21E3643BE}" srcOrd="0" destOrd="0" presId="urn:microsoft.com/office/officeart/2005/8/layout/orgChart1"/>
    <dgm:cxn modelId="{8A1FD4F4-AEA8-4AAC-89D9-D21ECC77AD8A}" type="presParOf" srcId="{548D4311-000E-4A5F-A523-F2923B246260}" destId="{6022722E-CB64-415E-9A24-CEB2A9EF4BD4}" srcOrd="1" destOrd="0" presId="urn:microsoft.com/office/officeart/2005/8/layout/orgChart1"/>
    <dgm:cxn modelId="{ACAE28C1-D3F1-4755-9198-6D9DBE372887}" type="presParOf" srcId="{D58280C6-C3F2-4A97-81F4-F3E36E39E240}" destId="{84D685FF-2E25-4BC0-871E-EFF5E90951FB}" srcOrd="1" destOrd="0" presId="urn:microsoft.com/office/officeart/2005/8/layout/orgChart1"/>
    <dgm:cxn modelId="{901BE5A8-CB9A-42AD-AF9D-A6848977CA45}" type="presParOf" srcId="{D58280C6-C3F2-4A97-81F4-F3E36E39E240}" destId="{7491E792-91A9-4F16-A6D5-78603E7F6824}" srcOrd="2" destOrd="0" presId="urn:microsoft.com/office/officeart/2005/8/layout/orgChart1"/>
    <dgm:cxn modelId="{0A7FCBCD-C5C3-4696-A408-C47A65CB2D72}" type="presParOf" srcId="{BB74002C-11C4-44CD-8105-FFD43D25F888}" destId="{0769F958-983A-42F4-AD98-0CD6C09AA02D}" srcOrd="2" destOrd="0" presId="urn:microsoft.com/office/officeart/2005/8/layout/orgChart1"/>
    <dgm:cxn modelId="{011C4F16-A5EE-45B6-BBDC-E786B7632DF6}" type="presParOf" srcId="{BB74002C-11C4-44CD-8105-FFD43D25F888}" destId="{0DE265A3-A30D-4917-8DAE-6D8E5CF57A98}" srcOrd="3" destOrd="0" presId="urn:microsoft.com/office/officeart/2005/8/layout/orgChart1"/>
    <dgm:cxn modelId="{B0D3172B-83C9-4C95-92CD-6B98BE6C4C34}" type="presParOf" srcId="{0DE265A3-A30D-4917-8DAE-6D8E5CF57A98}" destId="{CD6F9E75-BA5C-4CF2-B435-010514D8FBAC}" srcOrd="0" destOrd="0" presId="urn:microsoft.com/office/officeart/2005/8/layout/orgChart1"/>
    <dgm:cxn modelId="{C9B2A491-C31E-48E4-AE4E-0E5D53C494C1}" type="presParOf" srcId="{CD6F9E75-BA5C-4CF2-B435-010514D8FBAC}" destId="{51F9E7F6-2134-47F8-97D3-7D344DF8F492}" srcOrd="0" destOrd="0" presId="urn:microsoft.com/office/officeart/2005/8/layout/orgChart1"/>
    <dgm:cxn modelId="{6B2A490E-B3DE-44BD-9415-252C77259475}" type="presParOf" srcId="{CD6F9E75-BA5C-4CF2-B435-010514D8FBAC}" destId="{660D22B8-CA82-48CB-A231-FE58E47B4E1A}" srcOrd="1" destOrd="0" presId="urn:microsoft.com/office/officeart/2005/8/layout/orgChart1"/>
    <dgm:cxn modelId="{41E14957-E560-4E79-9443-B7D756D4D03E}" type="presParOf" srcId="{0DE265A3-A30D-4917-8DAE-6D8E5CF57A98}" destId="{36DEACD8-A9C8-4F67-AEA5-0741DE972509}" srcOrd="1" destOrd="0" presId="urn:microsoft.com/office/officeart/2005/8/layout/orgChart1"/>
    <dgm:cxn modelId="{B0ADA406-AB6F-43C4-A73A-32ACB6CD54D9}" type="presParOf" srcId="{0DE265A3-A30D-4917-8DAE-6D8E5CF57A98}" destId="{F7F60702-1610-4134-879B-847FEB5DC0BD}" srcOrd="2" destOrd="0" presId="urn:microsoft.com/office/officeart/2005/8/layout/orgChart1"/>
    <dgm:cxn modelId="{BEE7A3AF-799E-4445-B5DD-E66F9FB7A1A9}" type="presParOf" srcId="{BB74002C-11C4-44CD-8105-FFD43D25F888}" destId="{9C6313B4-2255-484C-AD64-E67505523508}" srcOrd="4" destOrd="0" presId="urn:microsoft.com/office/officeart/2005/8/layout/orgChart1"/>
    <dgm:cxn modelId="{EBE7DC7E-E288-4128-8222-3992813DB7DD}" type="presParOf" srcId="{BB74002C-11C4-44CD-8105-FFD43D25F888}" destId="{4887AB88-A306-4296-8E91-931F38777330}" srcOrd="5" destOrd="0" presId="urn:microsoft.com/office/officeart/2005/8/layout/orgChart1"/>
    <dgm:cxn modelId="{371EB70F-B89A-46C3-AC5D-985C2521EDC5}" type="presParOf" srcId="{4887AB88-A306-4296-8E91-931F38777330}" destId="{AF3C93A3-16DC-4646-ACDE-30AC6281800D}" srcOrd="0" destOrd="0" presId="urn:microsoft.com/office/officeart/2005/8/layout/orgChart1"/>
    <dgm:cxn modelId="{FA828062-6376-4E24-9C8A-93F5A4400448}" type="presParOf" srcId="{AF3C93A3-16DC-4646-ACDE-30AC6281800D}" destId="{A680589F-C5DF-409C-BEA4-15168C4DADEB}" srcOrd="0" destOrd="0" presId="urn:microsoft.com/office/officeart/2005/8/layout/orgChart1"/>
    <dgm:cxn modelId="{A02E2414-26C6-42BD-860C-B45811989BF4}" type="presParOf" srcId="{AF3C93A3-16DC-4646-ACDE-30AC6281800D}" destId="{22F58925-DCD4-4E10-A72C-DB77AB593B9C}" srcOrd="1" destOrd="0" presId="urn:microsoft.com/office/officeart/2005/8/layout/orgChart1"/>
    <dgm:cxn modelId="{51DD5DF0-D3C4-40DF-A3E3-C7D589CFE0C5}" type="presParOf" srcId="{4887AB88-A306-4296-8E91-931F38777330}" destId="{A9291171-838C-47B0-AF63-D1820D7ECFEC}" srcOrd="1" destOrd="0" presId="urn:microsoft.com/office/officeart/2005/8/layout/orgChart1"/>
    <dgm:cxn modelId="{D1879378-E4B0-4D99-99F6-C07CD245F54D}" type="presParOf" srcId="{4887AB88-A306-4296-8E91-931F38777330}" destId="{D3DD2214-7E41-46A1-B400-E3F7B14B0A7B}" srcOrd="2" destOrd="0" presId="urn:microsoft.com/office/officeart/2005/8/layout/orgChart1"/>
    <dgm:cxn modelId="{22ADAD32-6E52-4908-92E5-BFB359EC83E3}" type="presParOf" srcId="{BB74002C-11C4-44CD-8105-FFD43D25F888}" destId="{C90DC3B6-88EA-4183-A7E5-53D754C7AA55}" srcOrd="6" destOrd="0" presId="urn:microsoft.com/office/officeart/2005/8/layout/orgChart1"/>
    <dgm:cxn modelId="{FC2E74B3-1B2C-448C-BAFB-C983E9A43010}" type="presParOf" srcId="{BB74002C-11C4-44CD-8105-FFD43D25F888}" destId="{2B229C1C-AE8F-4B86-9956-7B6BD01EFABB}" srcOrd="7" destOrd="0" presId="urn:microsoft.com/office/officeart/2005/8/layout/orgChart1"/>
    <dgm:cxn modelId="{FD37DD0B-4496-4178-9EF9-B80383A8DA7C}" type="presParOf" srcId="{2B229C1C-AE8F-4B86-9956-7B6BD01EFABB}" destId="{57BAB393-57B1-4A80-950D-DD444F75C456}" srcOrd="0" destOrd="0" presId="urn:microsoft.com/office/officeart/2005/8/layout/orgChart1"/>
    <dgm:cxn modelId="{D16809A3-F51E-4F16-8245-BC4D87566137}" type="presParOf" srcId="{57BAB393-57B1-4A80-950D-DD444F75C456}" destId="{2FA664C0-E4E2-42C5-9D96-4FB3C543645E}" srcOrd="0" destOrd="0" presId="urn:microsoft.com/office/officeart/2005/8/layout/orgChart1"/>
    <dgm:cxn modelId="{7F43CF54-DE1C-461E-8BF6-B369E893B51F}" type="presParOf" srcId="{57BAB393-57B1-4A80-950D-DD444F75C456}" destId="{C901E4AA-BBC0-481D-BC86-2874EA924B6E}" srcOrd="1" destOrd="0" presId="urn:microsoft.com/office/officeart/2005/8/layout/orgChart1"/>
    <dgm:cxn modelId="{71DE2AE8-8EB4-4613-A817-62573529B129}" type="presParOf" srcId="{2B229C1C-AE8F-4B86-9956-7B6BD01EFABB}" destId="{47180F0B-78B9-4A2B-A4B3-D7D8E9F6BDEC}" srcOrd="1" destOrd="0" presId="urn:microsoft.com/office/officeart/2005/8/layout/orgChart1"/>
    <dgm:cxn modelId="{B29B2559-7830-4AA7-A208-74B2157CEF09}" type="presParOf" srcId="{2B229C1C-AE8F-4B86-9956-7B6BD01EFABB}" destId="{52884847-501C-4990-B97A-4234913DFA42}" srcOrd="2" destOrd="0" presId="urn:microsoft.com/office/officeart/2005/8/layout/orgChart1"/>
    <dgm:cxn modelId="{79C5B3E3-C364-4A2D-9C68-5EFB3B63A218}" type="presParOf" srcId="{BB74002C-11C4-44CD-8105-FFD43D25F888}" destId="{64F8C2B5-5385-45FC-8130-BB7C809BDF62}" srcOrd="8" destOrd="0" presId="urn:microsoft.com/office/officeart/2005/8/layout/orgChart1"/>
    <dgm:cxn modelId="{443224FE-4C0C-429D-AC49-D1847DA4807A}" type="presParOf" srcId="{BB74002C-11C4-44CD-8105-FFD43D25F888}" destId="{0BC5E677-FE01-4C4B-BA9B-A08E53AA643D}" srcOrd="9" destOrd="0" presId="urn:microsoft.com/office/officeart/2005/8/layout/orgChart1"/>
    <dgm:cxn modelId="{5F15DDC6-51E9-451A-A9BE-12D80F6A6FE2}" type="presParOf" srcId="{0BC5E677-FE01-4C4B-BA9B-A08E53AA643D}" destId="{D2737786-466F-4569-9998-7790365EC91A}" srcOrd="0" destOrd="0" presId="urn:microsoft.com/office/officeart/2005/8/layout/orgChart1"/>
    <dgm:cxn modelId="{592826DF-7DAF-4B43-BC1A-E32A905A23F7}" type="presParOf" srcId="{D2737786-466F-4569-9998-7790365EC91A}" destId="{A9C08FA6-3AC7-4E22-8A80-28E61F002B82}" srcOrd="0" destOrd="0" presId="urn:microsoft.com/office/officeart/2005/8/layout/orgChart1"/>
    <dgm:cxn modelId="{C6C0DE92-7DB5-4A4F-82AB-C0DEE4B19432}" type="presParOf" srcId="{D2737786-466F-4569-9998-7790365EC91A}" destId="{B9299005-22D0-438E-8C2A-6D271BF12E65}" srcOrd="1" destOrd="0" presId="urn:microsoft.com/office/officeart/2005/8/layout/orgChart1"/>
    <dgm:cxn modelId="{01273343-6E1A-49D1-9F9C-E65B06A9405B}" type="presParOf" srcId="{0BC5E677-FE01-4C4B-BA9B-A08E53AA643D}" destId="{572DA022-574A-4439-B095-1DAE90839D68}" srcOrd="1" destOrd="0" presId="urn:microsoft.com/office/officeart/2005/8/layout/orgChart1"/>
    <dgm:cxn modelId="{5A5A5F0B-94F8-4552-8831-381B6CF834F0}" type="presParOf" srcId="{0BC5E677-FE01-4C4B-BA9B-A08E53AA643D}" destId="{FB1CB746-D7ED-4D87-A020-6D15EB0BD750}" srcOrd="2" destOrd="0" presId="urn:microsoft.com/office/officeart/2005/8/layout/orgChart1"/>
    <dgm:cxn modelId="{0793E668-825A-4A9D-8D15-017C59A014F6}" type="presParOf" srcId="{BB74002C-11C4-44CD-8105-FFD43D25F888}" destId="{AE549ACC-B49E-4BDC-9BA0-689318BA6A30}" srcOrd="10" destOrd="0" presId="urn:microsoft.com/office/officeart/2005/8/layout/orgChart1"/>
    <dgm:cxn modelId="{931FC410-19C2-4C2B-9E31-265AA9FB8F87}" type="presParOf" srcId="{BB74002C-11C4-44CD-8105-FFD43D25F888}" destId="{C58FBBA2-EDCF-4D8A-A0BA-214C14FA15FD}" srcOrd="11" destOrd="0" presId="urn:microsoft.com/office/officeart/2005/8/layout/orgChart1"/>
    <dgm:cxn modelId="{44745017-F720-4FBD-BC10-2FEC6E1901B9}" type="presParOf" srcId="{C58FBBA2-EDCF-4D8A-A0BA-214C14FA15FD}" destId="{DE7B724A-2276-4D4C-B043-DAC4F97730BF}" srcOrd="0" destOrd="0" presId="urn:microsoft.com/office/officeart/2005/8/layout/orgChart1"/>
    <dgm:cxn modelId="{93C847BB-EA4C-4BA3-9095-622061420FA6}" type="presParOf" srcId="{DE7B724A-2276-4D4C-B043-DAC4F97730BF}" destId="{9F31BEDA-1B3E-4F13-BE73-01CBEEC7CE82}" srcOrd="0" destOrd="0" presId="urn:microsoft.com/office/officeart/2005/8/layout/orgChart1"/>
    <dgm:cxn modelId="{26DAD20B-933F-42A2-B8D4-BC2DD0FACD80}" type="presParOf" srcId="{DE7B724A-2276-4D4C-B043-DAC4F97730BF}" destId="{EDD4C86D-F8EB-4971-B9F8-A28ADC628E0D}" srcOrd="1" destOrd="0" presId="urn:microsoft.com/office/officeart/2005/8/layout/orgChart1"/>
    <dgm:cxn modelId="{CC8FB34C-32A6-4DF1-8B60-8698CB8B7083}" type="presParOf" srcId="{C58FBBA2-EDCF-4D8A-A0BA-214C14FA15FD}" destId="{CB139D48-A74E-452D-AD10-CAF44284BA7F}" srcOrd="1" destOrd="0" presId="urn:microsoft.com/office/officeart/2005/8/layout/orgChart1"/>
    <dgm:cxn modelId="{58CD0CF7-3017-4FF1-96E0-7E0F093E7E25}" type="presParOf" srcId="{C58FBBA2-EDCF-4D8A-A0BA-214C14FA15FD}" destId="{A0C1D776-7786-4195-ADF7-A772A1283B09}" srcOrd="2" destOrd="0" presId="urn:microsoft.com/office/officeart/2005/8/layout/orgChart1"/>
    <dgm:cxn modelId="{46420BDB-92D7-448C-9835-13B8DA369841}" type="presParOf" srcId="{0F98B85F-F972-4DC9-9D5C-54F6B120313A}" destId="{0FDBE877-5634-4816-A9F2-7102E3B811D4}" srcOrd="2" destOrd="0" presId="urn:microsoft.com/office/officeart/2005/8/layout/orgChart1"/>
    <dgm:cxn modelId="{50A09F58-57DC-4EB4-92CC-5ADAE4AC9C71}" type="presParOf" srcId="{4955B3AA-5D92-4B92-B947-6E2DB5557141}" destId="{26C66237-5683-4FED-802C-4F22DC9E761C}" srcOrd="2" destOrd="0" presId="urn:microsoft.com/office/officeart/2005/8/layout/orgChart1"/>
    <dgm:cxn modelId="{AFE947F9-AAE3-4E10-BB0E-FFF363495B6F}" type="presParOf" srcId="{4955B3AA-5D92-4B92-B947-6E2DB5557141}" destId="{DD0B50FA-47D4-4E9F-8775-823E669C368C}" srcOrd="3" destOrd="0" presId="urn:microsoft.com/office/officeart/2005/8/layout/orgChart1"/>
    <dgm:cxn modelId="{93424DD4-9BCD-43C4-8D23-A44DA0AC4439}" type="presParOf" srcId="{DD0B50FA-47D4-4E9F-8775-823E669C368C}" destId="{4F515123-0E39-4E2B-9B39-D2BE640D613E}" srcOrd="0" destOrd="0" presId="urn:microsoft.com/office/officeart/2005/8/layout/orgChart1"/>
    <dgm:cxn modelId="{9198FCF0-8466-4F14-9ADA-B2E8562D8FE3}" type="presParOf" srcId="{4F515123-0E39-4E2B-9B39-D2BE640D613E}" destId="{32072824-D157-4EC5-B076-38C8403FECD7}" srcOrd="0" destOrd="0" presId="urn:microsoft.com/office/officeart/2005/8/layout/orgChart1"/>
    <dgm:cxn modelId="{F2A17722-CDA2-4E1D-9833-D0C48CD89CEC}" type="presParOf" srcId="{4F515123-0E39-4E2B-9B39-D2BE640D613E}" destId="{F30AC884-6875-4024-9543-A6A3D28386D5}" srcOrd="1" destOrd="0" presId="urn:microsoft.com/office/officeart/2005/8/layout/orgChart1"/>
    <dgm:cxn modelId="{CC3999D0-9626-4525-998F-3ECBA42133F0}" type="presParOf" srcId="{DD0B50FA-47D4-4E9F-8775-823E669C368C}" destId="{FE0C1C76-D9D6-4091-ACE1-59C5994890D6}" srcOrd="1" destOrd="0" presId="urn:microsoft.com/office/officeart/2005/8/layout/orgChart1"/>
    <dgm:cxn modelId="{EFEA7D0F-3729-4AB1-8E14-440B49C2BE13}" type="presParOf" srcId="{FE0C1C76-D9D6-4091-ACE1-59C5994890D6}" destId="{0A1B8327-3B74-4F66-9F22-1A4904F02326}" srcOrd="0" destOrd="0" presId="urn:microsoft.com/office/officeart/2005/8/layout/orgChart1"/>
    <dgm:cxn modelId="{ABB30D31-EF89-43D3-93CC-5B720C7BBE30}" type="presParOf" srcId="{FE0C1C76-D9D6-4091-ACE1-59C5994890D6}" destId="{54A23951-79E3-46DC-94C8-31A289881664}" srcOrd="1" destOrd="0" presId="urn:microsoft.com/office/officeart/2005/8/layout/orgChart1"/>
    <dgm:cxn modelId="{512BEB90-DF1A-424A-B727-72B4860F97B7}" type="presParOf" srcId="{54A23951-79E3-46DC-94C8-31A289881664}" destId="{06B8F741-420C-45BD-BE3D-275B106AAE33}" srcOrd="0" destOrd="0" presId="urn:microsoft.com/office/officeart/2005/8/layout/orgChart1"/>
    <dgm:cxn modelId="{760B829E-908A-42C6-A2B9-D116B83683B2}" type="presParOf" srcId="{06B8F741-420C-45BD-BE3D-275B106AAE33}" destId="{04A8AFBF-18E9-41EB-B5F7-73FFE4C8B46C}" srcOrd="0" destOrd="0" presId="urn:microsoft.com/office/officeart/2005/8/layout/orgChart1"/>
    <dgm:cxn modelId="{104413F6-91A1-4B78-85E4-812CD7FE6D6F}" type="presParOf" srcId="{06B8F741-420C-45BD-BE3D-275B106AAE33}" destId="{F2681725-1120-4945-BE12-B2DA6E7821F4}" srcOrd="1" destOrd="0" presId="urn:microsoft.com/office/officeart/2005/8/layout/orgChart1"/>
    <dgm:cxn modelId="{AC1BA8EE-7E84-484E-8C37-55C6B5EDE9C5}" type="presParOf" srcId="{54A23951-79E3-46DC-94C8-31A289881664}" destId="{501ECC97-BBA6-45A3-BA4A-012F8BAC369B}" srcOrd="1" destOrd="0" presId="urn:microsoft.com/office/officeart/2005/8/layout/orgChart1"/>
    <dgm:cxn modelId="{4C75A569-2448-42E9-B29F-D735F69BA401}" type="presParOf" srcId="{54A23951-79E3-46DC-94C8-31A289881664}" destId="{1BD8C38F-B71E-43A5-A621-BAA42A31A312}" srcOrd="2" destOrd="0" presId="urn:microsoft.com/office/officeart/2005/8/layout/orgChart1"/>
    <dgm:cxn modelId="{9BB0AB58-E2A7-44D0-8713-D94CBC7B2A43}" type="presParOf" srcId="{FE0C1C76-D9D6-4091-ACE1-59C5994890D6}" destId="{54AF7181-3FD1-4226-9BA7-6B397F88528C}" srcOrd="2" destOrd="0" presId="urn:microsoft.com/office/officeart/2005/8/layout/orgChart1"/>
    <dgm:cxn modelId="{42984D74-B016-4613-AB60-2D9A4F4EF708}" type="presParOf" srcId="{FE0C1C76-D9D6-4091-ACE1-59C5994890D6}" destId="{0F8F99AF-1D64-4B44-9010-0F7DF3B4A6BA}" srcOrd="3" destOrd="0" presId="urn:microsoft.com/office/officeart/2005/8/layout/orgChart1"/>
    <dgm:cxn modelId="{CD630488-8443-4D8A-99D9-E18579990340}" type="presParOf" srcId="{0F8F99AF-1D64-4B44-9010-0F7DF3B4A6BA}" destId="{F84D4C65-8ECB-492A-8A8A-806BEFC92520}" srcOrd="0" destOrd="0" presId="urn:microsoft.com/office/officeart/2005/8/layout/orgChart1"/>
    <dgm:cxn modelId="{2B09356E-5C84-4FAA-A78B-B731410BDD43}" type="presParOf" srcId="{F84D4C65-8ECB-492A-8A8A-806BEFC92520}" destId="{28FB17A8-8433-4BDF-91F1-1E2D56492C2F}" srcOrd="0" destOrd="0" presId="urn:microsoft.com/office/officeart/2005/8/layout/orgChart1"/>
    <dgm:cxn modelId="{3DC5CBE4-E37F-4A77-AAA6-1540CFA2C1E3}" type="presParOf" srcId="{F84D4C65-8ECB-492A-8A8A-806BEFC92520}" destId="{1049FB3E-1402-4F8B-98DB-44E9FBAF49B2}" srcOrd="1" destOrd="0" presId="urn:microsoft.com/office/officeart/2005/8/layout/orgChart1"/>
    <dgm:cxn modelId="{9EB94F4C-F99C-4E25-93D0-3770B64B17EF}" type="presParOf" srcId="{0F8F99AF-1D64-4B44-9010-0F7DF3B4A6BA}" destId="{9330C4C2-E175-4066-8844-2FE3ADADDFE1}" srcOrd="1" destOrd="0" presId="urn:microsoft.com/office/officeart/2005/8/layout/orgChart1"/>
    <dgm:cxn modelId="{A924B5B8-930D-476B-9A73-FB61EA24EB16}" type="presParOf" srcId="{0F8F99AF-1D64-4B44-9010-0F7DF3B4A6BA}" destId="{0EA7C416-58B9-461D-8793-BBC082D6C65B}" srcOrd="2" destOrd="0" presId="urn:microsoft.com/office/officeart/2005/8/layout/orgChart1"/>
    <dgm:cxn modelId="{B8770370-7FC0-4EA5-8A0B-234DC4D83D1E}" type="presParOf" srcId="{DD0B50FA-47D4-4E9F-8775-823E669C368C}" destId="{0594056D-7595-454C-9465-D1780CA5AA57}" srcOrd="2" destOrd="0" presId="urn:microsoft.com/office/officeart/2005/8/layout/orgChart1"/>
    <dgm:cxn modelId="{3703F403-58B4-4602-812A-C813E9AAC219}" type="presParOf" srcId="{4955B3AA-5D92-4B92-B947-6E2DB5557141}" destId="{A228199E-7433-40C1-B6FA-7416C80AF35A}" srcOrd="4" destOrd="0" presId="urn:microsoft.com/office/officeart/2005/8/layout/orgChart1"/>
    <dgm:cxn modelId="{32DB7728-422A-438F-80E9-06E866E8B18A}" type="presParOf" srcId="{4955B3AA-5D92-4B92-B947-6E2DB5557141}" destId="{57AA40E9-31AC-4244-9B7D-2FDC73E1B0F6}" srcOrd="5" destOrd="0" presId="urn:microsoft.com/office/officeart/2005/8/layout/orgChart1"/>
    <dgm:cxn modelId="{8D659CA1-9040-4364-91CA-0D34FA99EBA3}" type="presParOf" srcId="{57AA40E9-31AC-4244-9B7D-2FDC73E1B0F6}" destId="{CC967618-851A-466A-8C30-D4F11B380F0F}" srcOrd="0" destOrd="0" presId="urn:microsoft.com/office/officeart/2005/8/layout/orgChart1"/>
    <dgm:cxn modelId="{4E2155F2-E88C-4B8F-97B4-1657AE6BDE50}" type="presParOf" srcId="{CC967618-851A-466A-8C30-D4F11B380F0F}" destId="{36070639-C741-4DDD-B223-3729A1B33FB4}" srcOrd="0" destOrd="0" presId="urn:microsoft.com/office/officeart/2005/8/layout/orgChart1"/>
    <dgm:cxn modelId="{B45D2844-E4BC-4568-AD38-747B21A3EF34}" type="presParOf" srcId="{CC967618-851A-466A-8C30-D4F11B380F0F}" destId="{3FE404C7-4F25-4888-AC09-0446A5648070}" srcOrd="1" destOrd="0" presId="urn:microsoft.com/office/officeart/2005/8/layout/orgChart1"/>
    <dgm:cxn modelId="{41924352-24D8-4089-B96F-AE3490B1F980}" type="presParOf" srcId="{57AA40E9-31AC-4244-9B7D-2FDC73E1B0F6}" destId="{E51A22E1-6416-4A01-B3B9-0BF296780A89}" srcOrd="1" destOrd="0" presId="urn:microsoft.com/office/officeart/2005/8/layout/orgChart1"/>
    <dgm:cxn modelId="{CF62E6A8-8CB6-45CA-ADEE-2E5067266E9F}" type="presParOf" srcId="{E51A22E1-6416-4A01-B3B9-0BF296780A89}" destId="{C5B24F3F-CB68-4374-A7D4-2647B2B1943B}" srcOrd="0" destOrd="0" presId="urn:microsoft.com/office/officeart/2005/8/layout/orgChart1"/>
    <dgm:cxn modelId="{5F517BEC-1A2A-45B3-8426-92FE6424B6CD}" type="presParOf" srcId="{E51A22E1-6416-4A01-B3B9-0BF296780A89}" destId="{DB961877-AFAD-467B-A68C-A110C96D33AC}" srcOrd="1" destOrd="0" presId="urn:microsoft.com/office/officeart/2005/8/layout/orgChart1"/>
    <dgm:cxn modelId="{663776F7-241D-4BE1-92C5-93A8A0104B46}" type="presParOf" srcId="{DB961877-AFAD-467B-A68C-A110C96D33AC}" destId="{88521D45-895E-4364-B7FE-E5C5380F1BA6}" srcOrd="0" destOrd="0" presId="urn:microsoft.com/office/officeart/2005/8/layout/orgChart1"/>
    <dgm:cxn modelId="{81C83FD0-62B6-40DA-9B79-914CF6539734}" type="presParOf" srcId="{88521D45-895E-4364-B7FE-E5C5380F1BA6}" destId="{20077A0E-E85A-45CD-BEFA-C55A2A51C6E4}" srcOrd="0" destOrd="0" presId="urn:microsoft.com/office/officeart/2005/8/layout/orgChart1"/>
    <dgm:cxn modelId="{9C0CED71-5C23-4348-8CC1-6341344BBD55}" type="presParOf" srcId="{88521D45-895E-4364-B7FE-E5C5380F1BA6}" destId="{AD971DD2-5975-4D56-8F03-7733C830B419}" srcOrd="1" destOrd="0" presId="urn:microsoft.com/office/officeart/2005/8/layout/orgChart1"/>
    <dgm:cxn modelId="{9948DFD3-65EF-441C-9388-ADD64D669883}" type="presParOf" srcId="{DB961877-AFAD-467B-A68C-A110C96D33AC}" destId="{CA021AED-3D02-4F8C-BA42-CA7A80D6B511}" srcOrd="1" destOrd="0" presId="urn:microsoft.com/office/officeart/2005/8/layout/orgChart1"/>
    <dgm:cxn modelId="{0CFEF5A2-6836-49C2-8DFE-6FACFFF53AA8}" type="presParOf" srcId="{DB961877-AFAD-467B-A68C-A110C96D33AC}" destId="{745303C3-C855-441B-9AF9-3F328209188D}" srcOrd="2" destOrd="0" presId="urn:microsoft.com/office/officeart/2005/8/layout/orgChart1"/>
    <dgm:cxn modelId="{E1E96EF8-81C7-45DD-A7C9-CD260FC9E611}" type="presParOf" srcId="{E51A22E1-6416-4A01-B3B9-0BF296780A89}" destId="{C6D5FE49-3102-45DA-9351-8C1E414732DE}" srcOrd="2" destOrd="0" presId="urn:microsoft.com/office/officeart/2005/8/layout/orgChart1"/>
    <dgm:cxn modelId="{94781F2E-2A38-41AA-A688-6689DC08B48E}" type="presParOf" srcId="{E51A22E1-6416-4A01-B3B9-0BF296780A89}" destId="{73735B57-C2F9-4BAB-8277-19EBFE7CD6E3}" srcOrd="3" destOrd="0" presId="urn:microsoft.com/office/officeart/2005/8/layout/orgChart1"/>
    <dgm:cxn modelId="{C292AEEA-6BF1-4B42-8C92-618D81333898}" type="presParOf" srcId="{73735B57-C2F9-4BAB-8277-19EBFE7CD6E3}" destId="{4E896C73-8F3E-459B-A8AF-A9949BB7B464}" srcOrd="0" destOrd="0" presId="urn:microsoft.com/office/officeart/2005/8/layout/orgChart1"/>
    <dgm:cxn modelId="{1F2D4F7E-320A-4FCD-976E-3D789B1BBC42}" type="presParOf" srcId="{4E896C73-8F3E-459B-A8AF-A9949BB7B464}" destId="{29249665-B05E-4EC3-B1BF-C480A32A24C4}" srcOrd="0" destOrd="0" presId="urn:microsoft.com/office/officeart/2005/8/layout/orgChart1"/>
    <dgm:cxn modelId="{341BADFA-B786-48D5-8D27-184B89A06D09}" type="presParOf" srcId="{4E896C73-8F3E-459B-A8AF-A9949BB7B464}" destId="{0E6B92DB-8DE9-433D-A041-8045B581B058}" srcOrd="1" destOrd="0" presId="urn:microsoft.com/office/officeart/2005/8/layout/orgChart1"/>
    <dgm:cxn modelId="{7EE770F3-D461-46EE-B0ED-BD353A033CC8}" type="presParOf" srcId="{73735B57-C2F9-4BAB-8277-19EBFE7CD6E3}" destId="{95864E35-0A6C-4162-BF1A-F6E43C692370}" srcOrd="1" destOrd="0" presId="urn:microsoft.com/office/officeart/2005/8/layout/orgChart1"/>
    <dgm:cxn modelId="{0FD2E4A9-BBD8-4C65-98BA-53DD29798B13}" type="presParOf" srcId="{73735B57-C2F9-4BAB-8277-19EBFE7CD6E3}" destId="{AD6590AD-C10A-4F92-B700-5A9B5E0414E5}" srcOrd="2" destOrd="0" presId="urn:microsoft.com/office/officeart/2005/8/layout/orgChart1"/>
    <dgm:cxn modelId="{6242C0A5-527C-4D7C-B07C-F4FAA209C7CD}" type="presParOf" srcId="{E51A22E1-6416-4A01-B3B9-0BF296780A89}" destId="{44EABAB7-534C-4347-883F-27B984A58AD8}" srcOrd="4" destOrd="0" presId="urn:microsoft.com/office/officeart/2005/8/layout/orgChart1"/>
    <dgm:cxn modelId="{44D3EEF1-0ACD-42CD-A63D-8F37C8E91186}" type="presParOf" srcId="{E51A22E1-6416-4A01-B3B9-0BF296780A89}" destId="{3ACBEAA0-3C9D-4C76-A2C3-0FB36E5A008E}" srcOrd="5" destOrd="0" presId="urn:microsoft.com/office/officeart/2005/8/layout/orgChart1"/>
    <dgm:cxn modelId="{FBB6B03B-0C1E-4FDD-8CE1-B20CF9D51AD8}" type="presParOf" srcId="{3ACBEAA0-3C9D-4C76-A2C3-0FB36E5A008E}" destId="{CA440307-A21B-4EAF-AA9C-0521A9EFB411}" srcOrd="0" destOrd="0" presId="urn:microsoft.com/office/officeart/2005/8/layout/orgChart1"/>
    <dgm:cxn modelId="{60EC6713-35B3-4758-BBB1-AAAA2B7E695F}" type="presParOf" srcId="{CA440307-A21B-4EAF-AA9C-0521A9EFB411}" destId="{C30AF043-33DA-41BC-9865-3EA913E8D070}" srcOrd="0" destOrd="0" presId="urn:microsoft.com/office/officeart/2005/8/layout/orgChart1"/>
    <dgm:cxn modelId="{CD6FACED-30F9-49A0-9CA5-1F4C4C10538D}" type="presParOf" srcId="{CA440307-A21B-4EAF-AA9C-0521A9EFB411}" destId="{98240353-D3EA-4884-81A8-F8C288BED3E9}" srcOrd="1" destOrd="0" presId="urn:microsoft.com/office/officeart/2005/8/layout/orgChart1"/>
    <dgm:cxn modelId="{45933C88-5B9C-4C24-ADD7-C07FC4D06F22}" type="presParOf" srcId="{3ACBEAA0-3C9D-4C76-A2C3-0FB36E5A008E}" destId="{042AD942-BECD-4601-BADE-155DA1CF1A4A}" srcOrd="1" destOrd="0" presId="urn:microsoft.com/office/officeart/2005/8/layout/orgChart1"/>
    <dgm:cxn modelId="{A1A64307-89EC-4005-9B87-C74249DE4B1D}" type="presParOf" srcId="{3ACBEAA0-3C9D-4C76-A2C3-0FB36E5A008E}" destId="{3F29684C-0DAF-42F8-A85E-71A5D831581C}" srcOrd="2" destOrd="0" presId="urn:microsoft.com/office/officeart/2005/8/layout/orgChart1"/>
    <dgm:cxn modelId="{F004BB5D-08CD-4DB7-B737-3C57C15B4A7E}" type="presParOf" srcId="{57AA40E9-31AC-4244-9B7D-2FDC73E1B0F6}" destId="{5FB74159-257F-42B7-972B-E24041D7190D}" srcOrd="2" destOrd="0" presId="urn:microsoft.com/office/officeart/2005/8/layout/orgChart1"/>
    <dgm:cxn modelId="{0A137444-5668-41D5-AF36-DCFCB45470AC}" type="presParOf" srcId="{4955B3AA-5D92-4B92-B947-6E2DB5557141}" destId="{95B35492-4267-4E50-9357-4FEC50E4CF25}" srcOrd="6" destOrd="0" presId="urn:microsoft.com/office/officeart/2005/8/layout/orgChart1"/>
    <dgm:cxn modelId="{B60B48B9-3807-4238-A498-FF97660E3069}" type="presParOf" srcId="{4955B3AA-5D92-4B92-B947-6E2DB5557141}" destId="{13248C16-06C1-4326-80F7-EF002A55C33F}" srcOrd="7" destOrd="0" presId="urn:microsoft.com/office/officeart/2005/8/layout/orgChart1"/>
    <dgm:cxn modelId="{6A367F5F-38A7-43AE-90E2-E77A429FBC7C}" type="presParOf" srcId="{13248C16-06C1-4326-80F7-EF002A55C33F}" destId="{DB3DE357-5838-4A4F-93CD-0FCDFE8F185D}" srcOrd="0" destOrd="0" presId="urn:microsoft.com/office/officeart/2005/8/layout/orgChart1"/>
    <dgm:cxn modelId="{7C52851A-4E5E-46A3-863F-83760172D032}" type="presParOf" srcId="{DB3DE357-5838-4A4F-93CD-0FCDFE8F185D}" destId="{6676D466-0216-4A7D-9573-1B52CACF93E1}" srcOrd="0" destOrd="0" presId="urn:microsoft.com/office/officeart/2005/8/layout/orgChart1"/>
    <dgm:cxn modelId="{4A8576F6-8489-446A-B5DB-F7285CF87F67}" type="presParOf" srcId="{DB3DE357-5838-4A4F-93CD-0FCDFE8F185D}" destId="{28783382-5C55-4390-AD37-CF95E1D21630}" srcOrd="1" destOrd="0" presId="urn:microsoft.com/office/officeart/2005/8/layout/orgChart1"/>
    <dgm:cxn modelId="{1618E7C4-05E2-438E-BC81-5280479738AD}" type="presParOf" srcId="{13248C16-06C1-4326-80F7-EF002A55C33F}" destId="{D9715315-B30C-4797-A32F-88141D0153D2}" srcOrd="1" destOrd="0" presId="urn:microsoft.com/office/officeart/2005/8/layout/orgChart1"/>
    <dgm:cxn modelId="{3C7938E3-11D4-46F5-9EDD-4A52F00E9018}" type="presParOf" srcId="{D9715315-B30C-4797-A32F-88141D0153D2}" destId="{241AF0F3-ACB1-4F0F-9189-A596E6403082}" srcOrd="0" destOrd="0" presId="urn:microsoft.com/office/officeart/2005/8/layout/orgChart1"/>
    <dgm:cxn modelId="{3BBAB892-810C-40BD-9817-814468CD3846}" type="presParOf" srcId="{D9715315-B30C-4797-A32F-88141D0153D2}" destId="{CF8E5BB3-9CA3-4D8D-BF10-B7CD594C63FF}" srcOrd="1" destOrd="0" presId="urn:microsoft.com/office/officeart/2005/8/layout/orgChart1"/>
    <dgm:cxn modelId="{8E81B6EE-52A8-42F0-A0A4-7D3DC3E328DA}" type="presParOf" srcId="{CF8E5BB3-9CA3-4D8D-BF10-B7CD594C63FF}" destId="{9087A57D-8E3B-45FC-B972-D4B6680B3737}" srcOrd="0" destOrd="0" presId="urn:microsoft.com/office/officeart/2005/8/layout/orgChart1"/>
    <dgm:cxn modelId="{6F631954-FA94-4305-BC53-24C15D06D651}" type="presParOf" srcId="{9087A57D-8E3B-45FC-B972-D4B6680B3737}" destId="{5CED28F6-6125-4AE8-978D-42C1F22A14D6}" srcOrd="0" destOrd="0" presId="urn:microsoft.com/office/officeart/2005/8/layout/orgChart1"/>
    <dgm:cxn modelId="{4E1ED3C6-C00D-4B4A-A070-87EC437B87EA}" type="presParOf" srcId="{9087A57D-8E3B-45FC-B972-D4B6680B3737}" destId="{284A12E3-79F8-48CE-AA01-EB75A411EB85}" srcOrd="1" destOrd="0" presId="urn:microsoft.com/office/officeart/2005/8/layout/orgChart1"/>
    <dgm:cxn modelId="{0C257470-05E8-4303-94DF-00B1A5FCBD9D}" type="presParOf" srcId="{CF8E5BB3-9CA3-4D8D-BF10-B7CD594C63FF}" destId="{3F9AEA96-1F74-4508-9D6D-6B7D58B4F9FB}" srcOrd="1" destOrd="0" presId="urn:microsoft.com/office/officeart/2005/8/layout/orgChart1"/>
    <dgm:cxn modelId="{7A1997E2-A1F2-477D-93D5-C4B724731ED9}" type="presParOf" srcId="{CF8E5BB3-9CA3-4D8D-BF10-B7CD594C63FF}" destId="{88AF4ED9-6F71-479B-B712-1F176D902348}" srcOrd="2" destOrd="0" presId="urn:microsoft.com/office/officeart/2005/8/layout/orgChart1"/>
    <dgm:cxn modelId="{FB532B49-F39D-4953-9AD2-830C6E269BF5}" type="presParOf" srcId="{D9715315-B30C-4797-A32F-88141D0153D2}" destId="{765E689B-CBC1-4DDD-9270-38B061ED36F9}" srcOrd="2" destOrd="0" presId="urn:microsoft.com/office/officeart/2005/8/layout/orgChart1"/>
    <dgm:cxn modelId="{5C1426A6-C64B-4686-966B-F22358BDFE60}" type="presParOf" srcId="{D9715315-B30C-4797-A32F-88141D0153D2}" destId="{7B6A38CE-09EC-48CF-BA0A-0FF4DA5620DA}" srcOrd="3" destOrd="0" presId="urn:microsoft.com/office/officeart/2005/8/layout/orgChart1"/>
    <dgm:cxn modelId="{72AC4A63-8009-4BE1-ADBD-66647471E86F}" type="presParOf" srcId="{7B6A38CE-09EC-48CF-BA0A-0FF4DA5620DA}" destId="{A16D3CC5-47EA-4C97-A47A-410A70590E6D}" srcOrd="0" destOrd="0" presId="urn:microsoft.com/office/officeart/2005/8/layout/orgChart1"/>
    <dgm:cxn modelId="{2C14B841-391C-4512-9F6A-61B27874BEE7}" type="presParOf" srcId="{A16D3CC5-47EA-4C97-A47A-410A70590E6D}" destId="{EC7B8C6E-4B86-4F45-A0C0-2C004940BAC3}" srcOrd="0" destOrd="0" presId="urn:microsoft.com/office/officeart/2005/8/layout/orgChart1"/>
    <dgm:cxn modelId="{183C345E-E0C2-4985-8E48-C587A370C703}" type="presParOf" srcId="{A16D3CC5-47EA-4C97-A47A-410A70590E6D}" destId="{24C5525B-A54B-4E91-B95A-BF43AF79E706}" srcOrd="1" destOrd="0" presId="urn:microsoft.com/office/officeart/2005/8/layout/orgChart1"/>
    <dgm:cxn modelId="{A4E721E8-BDC9-4CC7-8001-AE1FA6005977}" type="presParOf" srcId="{7B6A38CE-09EC-48CF-BA0A-0FF4DA5620DA}" destId="{A7729F2B-A07E-42A2-848B-3F6F48D440F5}" srcOrd="1" destOrd="0" presId="urn:microsoft.com/office/officeart/2005/8/layout/orgChart1"/>
    <dgm:cxn modelId="{F4D85977-90E9-42B5-883B-042282BBE687}" type="presParOf" srcId="{7B6A38CE-09EC-48CF-BA0A-0FF4DA5620DA}" destId="{713D14C8-0092-46C8-A984-929F63EC6748}" srcOrd="2" destOrd="0" presId="urn:microsoft.com/office/officeart/2005/8/layout/orgChart1"/>
    <dgm:cxn modelId="{01AE7151-8845-4A81-A7B5-03669586D2A0}" type="presParOf" srcId="{D9715315-B30C-4797-A32F-88141D0153D2}" destId="{128D17FF-3178-42DC-AC64-4311D003EBCE}" srcOrd="4" destOrd="0" presId="urn:microsoft.com/office/officeart/2005/8/layout/orgChart1"/>
    <dgm:cxn modelId="{24DBD02C-D4BD-412E-8BC0-94AE3EE0A7B9}" type="presParOf" srcId="{D9715315-B30C-4797-A32F-88141D0153D2}" destId="{2C9AE331-19C2-40BC-8305-CE9F582FA3FE}" srcOrd="5" destOrd="0" presId="urn:microsoft.com/office/officeart/2005/8/layout/orgChart1"/>
    <dgm:cxn modelId="{870DBFF4-6777-4C3E-A7E9-B247EBDD8B4E}" type="presParOf" srcId="{2C9AE331-19C2-40BC-8305-CE9F582FA3FE}" destId="{6D9000AD-75FB-414D-BDA1-DBB532C370E5}" srcOrd="0" destOrd="0" presId="urn:microsoft.com/office/officeart/2005/8/layout/orgChart1"/>
    <dgm:cxn modelId="{D3F7AF7E-B8F5-465D-9DA7-DDCA5647140D}" type="presParOf" srcId="{6D9000AD-75FB-414D-BDA1-DBB532C370E5}" destId="{254AD5D9-3A34-4962-BEE9-B87FBDBAE697}" srcOrd="0" destOrd="0" presId="urn:microsoft.com/office/officeart/2005/8/layout/orgChart1"/>
    <dgm:cxn modelId="{8A80252B-10CA-4861-A906-D6FF62FA7A61}" type="presParOf" srcId="{6D9000AD-75FB-414D-BDA1-DBB532C370E5}" destId="{1DB4878F-3C01-43FC-85A0-D64D1CD467B5}" srcOrd="1" destOrd="0" presId="urn:microsoft.com/office/officeart/2005/8/layout/orgChart1"/>
    <dgm:cxn modelId="{AF170EE5-2916-4BED-B0E4-9B8BBDBC04AD}" type="presParOf" srcId="{2C9AE331-19C2-40BC-8305-CE9F582FA3FE}" destId="{BE373B4A-E331-4A80-9536-DF49450A1E0D}" srcOrd="1" destOrd="0" presId="urn:microsoft.com/office/officeart/2005/8/layout/orgChart1"/>
    <dgm:cxn modelId="{462EB8C4-403C-403C-BF79-8CF3F274DD32}" type="presParOf" srcId="{2C9AE331-19C2-40BC-8305-CE9F582FA3FE}" destId="{D3741003-BA59-432F-BE29-5BA5D8CE9D1F}" srcOrd="2" destOrd="0" presId="urn:microsoft.com/office/officeart/2005/8/layout/orgChart1"/>
    <dgm:cxn modelId="{D2FC0209-CAEE-48B3-8C7B-6BC615A9C2CC}" type="presParOf" srcId="{13248C16-06C1-4326-80F7-EF002A55C33F}" destId="{1F441783-F3ED-498F-8806-F3086291BE70}" srcOrd="2" destOrd="0" presId="urn:microsoft.com/office/officeart/2005/8/layout/orgChart1"/>
    <dgm:cxn modelId="{46A751F0-92D2-41F2-8947-D636872DE0AC}" type="presParOf" srcId="{4955B3AA-5D92-4B92-B947-6E2DB5557141}" destId="{111BAD2D-8853-42D4-9EE2-DDEF7A2BA7D4}" srcOrd="8" destOrd="0" presId="urn:microsoft.com/office/officeart/2005/8/layout/orgChart1"/>
    <dgm:cxn modelId="{EFAD10F0-5540-4272-96FD-A11E48FDD472}" type="presParOf" srcId="{4955B3AA-5D92-4B92-B947-6E2DB5557141}" destId="{CC18C9B6-669A-42D3-BB2D-66D1C4E7B931}" srcOrd="9" destOrd="0" presId="urn:microsoft.com/office/officeart/2005/8/layout/orgChart1"/>
    <dgm:cxn modelId="{B47A914A-547D-46EE-8D67-E5A551692209}" type="presParOf" srcId="{CC18C9B6-669A-42D3-BB2D-66D1C4E7B931}" destId="{45F73CE7-0B5A-4507-86C4-054EC4535792}" srcOrd="0" destOrd="0" presId="urn:microsoft.com/office/officeart/2005/8/layout/orgChart1"/>
    <dgm:cxn modelId="{5C07E52F-B98A-4C79-AEBD-89FF1839C41A}" type="presParOf" srcId="{45F73CE7-0B5A-4507-86C4-054EC4535792}" destId="{3EFECB1D-7BD1-4145-93F7-4AC7570421B7}" srcOrd="0" destOrd="0" presId="urn:microsoft.com/office/officeart/2005/8/layout/orgChart1"/>
    <dgm:cxn modelId="{94F3FB3B-A2A0-4373-8E0A-36CA37308648}" type="presParOf" srcId="{45F73CE7-0B5A-4507-86C4-054EC4535792}" destId="{42AA959C-1DE4-4E2E-8826-3B805A493332}" srcOrd="1" destOrd="0" presId="urn:microsoft.com/office/officeart/2005/8/layout/orgChart1"/>
    <dgm:cxn modelId="{0BF11899-F634-4B4D-AB61-CBAC84BDEB61}" type="presParOf" srcId="{CC18C9B6-669A-42D3-BB2D-66D1C4E7B931}" destId="{FCFAD3F1-CDA9-47C3-A3C4-C46764D02060}" srcOrd="1" destOrd="0" presId="urn:microsoft.com/office/officeart/2005/8/layout/orgChart1"/>
    <dgm:cxn modelId="{3330D79A-FD5F-4FFB-A7AC-92141C4F5438}" type="presParOf" srcId="{FCFAD3F1-CDA9-47C3-A3C4-C46764D02060}" destId="{BB114D2E-24C6-4529-87E3-EF26883561E8}" srcOrd="0" destOrd="0" presId="urn:microsoft.com/office/officeart/2005/8/layout/orgChart1"/>
    <dgm:cxn modelId="{C27E0C3B-91D5-4058-8098-472E2488E742}" type="presParOf" srcId="{FCFAD3F1-CDA9-47C3-A3C4-C46764D02060}" destId="{678AFB6D-E36A-433C-8FCF-1E4FD01C6706}" srcOrd="1" destOrd="0" presId="urn:microsoft.com/office/officeart/2005/8/layout/orgChart1"/>
    <dgm:cxn modelId="{F2DC030B-07E8-4E19-AC5F-200398620B7D}" type="presParOf" srcId="{678AFB6D-E36A-433C-8FCF-1E4FD01C6706}" destId="{4A75811C-147E-488A-B78D-196D3C279367}" srcOrd="0" destOrd="0" presId="urn:microsoft.com/office/officeart/2005/8/layout/orgChart1"/>
    <dgm:cxn modelId="{43F5E532-1C4D-4526-A57E-1940F7550C38}" type="presParOf" srcId="{4A75811C-147E-488A-B78D-196D3C279367}" destId="{90D3337C-6FE3-49DB-8D2F-515A6A08E15E}" srcOrd="0" destOrd="0" presId="urn:microsoft.com/office/officeart/2005/8/layout/orgChart1"/>
    <dgm:cxn modelId="{0BC1295C-4C3E-4638-B5B3-8DEBD5D7680F}" type="presParOf" srcId="{4A75811C-147E-488A-B78D-196D3C279367}" destId="{A1CE3309-4206-4BBD-9CFA-908EF9D93E78}" srcOrd="1" destOrd="0" presId="urn:microsoft.com/office/officeart/2005/8/layout/orgChart1"/>
    <dgm:cxn modelId="{43B0F280-61C4-4E7C-BD0B-BA9A0095FEE4}" type="presParOf" srcId="{678AFB6D-E36A-433C-8FCF-1E4FD01C6706}" destId="{23A4AB62-870B-46A7-8011-6CBF32A66247}" srcOrd="1" destOrd="0" presId="urn:microsoft.com/office/officeart/2005/8/layout/orgChart1"/>
    <dgm:cxn modelId="{BC3DF973-4A14-4ABD-9C57-44AE948FA906}" type="presParOf" srcId="{678AFB6D-E36A-433C-8FCF-1E4FD01C6706}" destId="{C86D6356-1434-4BC4-82C0-2366E2C049E5}" srcOrd="2" destOrd="0" presId="urn:microsoft.com/office/officeart/2005/8/layout/orgChart1"/>
    <dgm:cxn modelId="{58716423-D88B-4BF1-A123-84718B8E9412}" type="presParOf" srcId="{FCFAD3F1-CDA9-47C3-A3C4-C46764D02060}" destId="{8FA917A0-7062-4433-AA24-7528C72FF7B6}" srcOrd="2" destOrd="0" presId="urn:microsoft.com/office/officeart/2005/8/layout/orgChart1"/>
    <dgm:cxn modelId="{4682BB93-0F3D-46D8-BFEA-4224882A7D7E}" type="presParOf" srcId="{FCFAD3F1-CDA9-47C3-A3C4-C46764D02060}" destId="{2B3BE4AE-FB85-4311-8F53-44BB79E5B278}" srcOrd="3" destOrd="0" presId="urn:microsoft.com/office/officeart/2005/8/layout/orgChart1"/>
    <dgm:cxn modelId="{59262AB2-8835-4F2A-8698-443265AD4AA7}" type="presParOf" srcId="{2B3BE4AE-FB85-4311-8F53-44BB79E5B278}" destId="{CEE6193D-EC70-4994-AB15-1CD518550B8E}" srcOrd="0" destOrd="0" presId="urn:microsoft.com/office/officeart/2005/8/layout/orgChart1"/>
    <dgm:cxn modelId="{BFD25F1E-5E89-446E-9E32-C0C68DA238B6}" type="presParOf" srcId="{CEE6193D-EC70-4994-AB15-1CD518550B8E}" destId="{C53EB7F4-DE1B-41E0-951B-55D137A063D3}" srcOrd="0" destOrd="0" presId="urn:microsoft.com/office/officeart/2005/8/layout/orgChart1"/>
    <dgm:cxn modelId="{2677EA2D-2429-4B9A-A421-FB4336A33F53}" type="presParOf" srcId="{CEE6193D-EC70-4994-AB15-1CD518550B8E}" destId="{4C6C14AE-B08B-4576-8EDF-1EF7607AF012}" srcOrd="1" destOrd="0" presId="urn:microsoft.com/office/officeart/2005/8/layout/orgChart1"/>
    <dgm:cxn modelId="{287007A8-8B37-4F75-812F-9D654171EB36}" type="presParOf" srcId="{2B3BE4AE-FB85-4311-8F53-44BB79E5B278}" destId="{0C1DF663-430D-4D2E-B517-5BE756852A2A}" srcOrd="1" destOrd="0" presId="urn:microsoft.com/office/officeart/2005/8/layout/orgChart1"/>
    <dgm:cxn modelId="{0085C132-9706-40F5-BDA3-AAE925D68AD3}" type="presParOf" srcId="{2B3BE4AE-FB85-4311-8F53-44BB79E5B278}" destId="{ACD74968-45EC-42FC-8435-974BE1FE9A5D}" srcOrd="2" destOrd="0" presId="urn:microsoft.com/office/officeart/2005/8/layout/orgChart1"/>
    <dgm:cxn modelId="{2D9FCF2A-8AEA-4976-B66D-B77D2637D160}" type="presParOf" srcId="{FCFAD3F1-CDA9-47C3-A3C4-C46764D02060}" destId="{B37773C8-4C35-40DE-9974-885987213316}" srcOrd="4" destOrd="0" presId="urn:microsoft.com/office/officeart/2005/8/layout/orgChart1"/>
    <dgm:cxn modelId="{8EF0F786-9747-4DDC-BEA6-200A7D277954}" type="presParOf" srcId="{FCFAD3F1-CDA9-47C3-A3C4-C46764D02060}" destId="{3CE5789A-7B1C-4EFF-AF5A-830DA76760D4}" srcOrd="5" destOrd="0" presId="urn:microsoft.com/office/officeart/2005/8/layout/orgChart1"/>
    <dgm:cxn modelId="{D1955EA4-C1B4-43A9-A830-D11B15E25D97}" type="presParOf" srcId="{3CE5789A-7B1C-4EFF-AF5A-830DA76760D4}" destId="{88D57194-7E07-49C3-B82F-817105FA570E}" srcOrd="0" destOrd="0" presId="urn:microsoft.com/office/officeart/2005/8/layout/orgChart1"/>
    <dgm:cxn modelId="{67BDE1D5-0357-4C3D-B9B0-38206C515684}" type="presParOf" srcId="{88D57194-7E07-49C3-B82F-817105FA570E}" destId="{332CF831-2BFC-41C7-969F-699D4C5BC712}" srcOrd="0" destOrd="0" presId="urn:microsoft.com/office/officeart/2005/8/layout/orgChart1"/>
    <dgm:cxn modelId="{5B5F02BF-D73A-4C44-9D6B-FD979E9C8A78}" type="presParOf" srcId="{88D57194-7E07-49C3-B82F-817105FA570E}" destId="{223F8C2B-4DA6-4390-A3A7-F1CCCDDE054F}" srcOrd="1" destOrd="0" presId="urn:microsoft.com/office/officeart/2005/8/layout/orgChart1"/>
    <dgm:cxn modelId="{99B4749E-DC9C-4951-A10A-AF67A5BFFE36}" type="presParOf" srcId="{3CE5789A-7B1C-4EFF-AF5A-830DA76760D4}" destId="{963E1D5F-7CFA-4E8D-83F6-53CA87580B45}" srcOrd="1" destOrd="0" presId="urn:microsoft.com/office/officeart/2005/8/layout/orgChart1"/>
    <dgm:cxn modelId="{9ECC0531-F0EE-4450-9573-F042FB25120E}" type="presParOf" srcId="{3CE5789A-7B1C-4EFF-AF5A-830DA76760D4}" destId="{8A11432E-804B-42DE-B49B-CD2A501470EE}" srcOrd="2" destOrd="0" presId="urn:microsoft.com/office/officeart/2005/8/layout/orgChart1"/>
    <dgm:cxn modelId="{2A37E091-7944-4CE2-8C0A-7A6D65527B00}" type="presParOf" srcId="{FCFAD3F1-CDA9-47C3-A3C4-C46764D02060}" destId="{04C97A7D-1D50-496A-A494-4AD9F19B11C5}" srcOrd="6" destOrd="0" presId="urn:microsoft.com/office/officeart/2005/8/layout/orgChart1"/>
    <dgm:cxn modelId="{63B10FE9-17D3-4915-BA7E-7BC17830C220}" type="presParOf" srcId="{FCFAD3F1-CDA9-47C3-A3C4-C46764D02060}" destId="{A0464016-877D-426F-9D8B-FD762E58BF8E}" srcOrd="7" destOrd="0" presId="urn:microsoft.com/office/officeart/2005/8/layout/orgChart1"/>
    <dgm:cxn modelId="{B13C5432-A8D9-417E-8A3F-D936C6867D05}" type="presParOf" srcId="{A0464016-877D-426F-9D8B-FD762E58BF8E}" destId="{B66ECF4E-0318-4530-BBF1-D7445F5D3AE1}" srcOrd="0" destOrd="0" presId="urn:microsoft.com/office/officeart/2005/8/layout/orgChart1"/>
    <dgm:cxn modelId="{E32C0004-28B5-44FE-AD7B-6770C2DB76F0}" type="presParOf" srcId="{B66ECF4E-0318-4530-BBF1-D7445F5D3AE1}" destId="{310782AA-8FEA-40BD-BB85-5E4B973313FB}" srcOrd="0" destOrd="0" presId="urn:microsoft.com/office/officeart/2005/8/layout/orgChart1"/>
    <dgm:cxn modelId="{3BCF9F6F-F4B2-4F6B-9B11-0A01D30BBEDC}" type="presParOf" srcId="{B66ECF4E-0318-4530-BBF1-D7445F5D3AE1}" destId="{BE2DE85B-022E-4BA6-9A9B-5DF6B01A17F5}" srcOrd="1" destOrd="0" presId="urn:microsoft.com/office/officeart/2005/8/layout/orgChart1"/>
    <dgm:cxn modelId="{7E601F7D-374C-4972-A000-C4ECF7090685}" type="presParOf" srcId="{A0464016-877D-426F-9D8B-FD762E58BF8E}" destId="{C3F99265-86FF-4ACF-A82D-C38147DB3E26}" srcOrd="1" destOrd="0" presId="urn:microsoft.com/office/officeart/2005/8/layout/orgChart1"/>
    <dgm:cxn modelId="{DB066A50-82FB-4622-AD52-AFCA6BD8F9A6}" type="presParOf" srcId="{A0464016-877D-426F-9D8B-FD762E58BF8E}" destId="{8ECB32F5-2DD1-4B89-9376-DACD984CEA00}" srcOrd="2" destOrd="0" presId="urn:microsoft.com/office/officeart/2005/8/layout/orgChart1"/>
    <dgm:cxn modelId="{D62E90E2-304B-44C0-924D-4A53EACFDE00}" type="presParOf" srcId="{CC18C9B6-669A-42D3-BB2D-66D1C4E7B931}" destId="{869E7E64-043A-483C-825B-876518E363BE}" srcOrd="2" destOrd="0" presId="urn:microsoft.com/office/officeart/2005/8/layout/orgChart1"/>
    <dgm:cxn modelId="{4F74BACE-1446-4D42-B90B-EB75C71DBA6E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63ABF5C5-21DB-4CBA-8BAF-BD3C7B50FC06}" type="presOf" srcId="{2F2CA06C-8412-4437-BF82-C342B42D829F}" destId="{C53EB7F4-DE1B-41E0-951B-55D137A063D3}" srcOrd="0" destOrd="0" presId="urn:microsoft.com/office/officeart/2005/8/layout/orgChart1"/>
    <dgm:cxn modelId="{5813C936-8678-4AC1-A035-7C6B9513663C}" type="presOf" srcId="{3D3C2AC6-A14E-4E46-91A3-FE2F09007C34}" destId="{47E0B4A8-D2A4-4EF6-90D4-F350A43FE755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ED6D917-E03E-40A5-ADD5-653AAEA5F318}" type="presOf" srcId="{7BE369B5-D47A-400D-AE54-9E35936B8868}" destId="{29249665-B05E-4EC3-B1BF-C480A32A24C4}" srcOrd="0" destOrd="0" presId="urn:microsoft.com/office/officeart/2005/8/layout/orgChart1"/>
    <dgm:cxn modelId="{11CBC1E5-ABA0-4D15-8EE8-367DDD45E4E9}" type="presOf" srcId="{4FBF40D0-D341-4CCD-8BFA-CF0387C6541F}" destId="{42AA959C-1DE4-4E2E-8826-3B805A493332}" srcOrd="1" destOrd="0" presId="urn:microsoft.com/office/officeart/2005/8/layout/orgChart1"/>
    <dgm:cxn modelId="{525E3E3E-10B3-4798-ACF1-4DEB700C6174}" type="presOf" srcId="{167661F0-628C-48BA-90EB-C2351285D2E4}" destId="{BE2DE85B-022E-4BA6-9A9B-5DF6B01A17F5}" srcOrd="1" destOrd="0" presId="urn:microsoft.com/office/officeart/2005/8/layout/orgChart1"/>
    <dgm:cxn modelId="{7EB26145-DD30-4B84-9EC0-0BDB1076164A}" type="presOf" srcId="{ECE5214F-1B30-4576-A6E4-3422AAD714EF}" destId="{22F58925-DCD4-4E10-A72C-DB77AB593B9C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0BD6A9A-C291-4C8B-B9D7-FAEAA190DDEB}" type="presOf" srcId="{2F2CA06C-8412-4437-BF82-C342B42D829F}" destId="{4C6C14AE-B08B-4576-8EDF-1EF7607AF012}" srcOrd="1" destOrd="0" presId="urn:microsoft.com/office/officeart/2005/8/layout/orgChart1"/>
    <dgm:cxn modelId="{AE1E124F-2C48-491C-8990-0FF1CF24DDFF}" type="presOf" srcId="{BC16C3CB-2707-48C5-8BAD-B89B68D0B764}" destId="{8FA917A0-7062-4433-AA24-7528C72FF7B6}" srcOrd="0" destOrd="0" presId="urn:microsoft.com/office/officeart/2005/8/layout/orgChart1"/>
    <dgm:cxn modelId="{ACA53FF4-75D5-43D7-9ACB-DF8500281E98}" type="presOf" srcId="{685754D9-01B3-417C-81D8-75C6946479F1}" destId="{1049FB3E-1402-4F8B-98DB-44E9FBAF49B2}" srcOrd="1" destOrd="0" presId="urn:microsoft.com/office/officeart/2005/8/layout/orgChart1"/>
    <dgm:cxn modelId="{D2151A02-C6FE-4C49-8968-6774269EF7D8}" type="presOf" srcId="{B9C048B8-1553-4947-B9B2-698C17BA02C2}" destId="{5CED28F6-6125-4AE8-978D-42C1F22A14D6}" srcOrd="0" destOrd="0" presId="urn:microsoft.com/office/officeart/2005/8/layout/orgChart1"/>
    <dgm:cxn modelId="{6C883B40-D702-4AA2-9D1B-DCF52A5970FE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261672D-1EE4-4D1F-8811-198728B756EF}" type="presOf" srcId="{B8015A52-42BB-48E2-9BB8-296F029FE6CC}" destId="{3FE404C7-4F25-4888-AC09-0446A5648070}" srcOrd="1" destOrd="0" presId="urn:microsoft.com/office/officeart/2005/8/layout/orgChart1"/>
    <dgm:cxn modelId="{8C6517C2-2E29-451E-8DC2-0D358A8B49F3}" type="presOf" srcId="{48F99216-FAA8-4F2C-8E66-CE84785EF961}" destId="{AE549ACC-B49E-4BDC-9BA0-689318BA6A30}" srcOrd="0" destOrd="0" presId="urn:microsoft.com/office/officeart/2005/8/layout/orgChart1"/>
    <dgm:cxn modelId="{6304E3E1-E9F2-4E02-95ED-1366D1F4DD80}" type="presOf" srcId="{5F12E156-6AB6-4732-AF1F-51C73AA410B5}" destId="{B9299005-22D0-438E-8C2A-6D271BF12E65}" srcOrd="1" destOrd="0" presId="urn:microsoft.com/office/officeart/2005/8/layout/orgChart1"/>
    <dgm:cxn modelId="{E3CC5FB9-2DDA-4931-BF75-D9F806631EE4}" type="presOf" srcId="{F75DAFDC-340D-4AF3-9980-866700F04255}" destId="{254AD5D9-3A34-4962-BEE9-B87FBDBAE69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E85BBE7-8E09-4D04-A950-2329D7024BEF}" type="presOf" srcId="{B9C048B8-1553-4947-B9B2-698C17BA02C2}" destId="{284A12E3-79F8-48CE-AA01-EB75A411EB85}" srcOrd="1" destOrd="0" presId="urn:microsoft.com/office/officeart/2005/8/layout/orgChart1"/>
    <dgm:cxn modelId="{7BDA9AD9-F558-4905-92AF-62DE40A9AE22}" type="presOf" srcId="{E4AF994E-286A-49EE-8D60-A29DCB38A030}" destId="{28783382-5C55-4390-AD37-CF95E1D21630}" srcOrd="1" destOrd="0" presId="urn:microsoft.com/office/officeart/2005/8/layout/orgChart1"/>
    <dgm:cxn modelId="{74B56F82-5F5F-41E1-B07C-EC21FBBA07EC}" type="presOf" srcId="{38A24F7D-1439-4893-A924-1100B83D5C25}" destId="{C901E4AA-BBC0-481D-BC86-2874EA924B6E}" srcOrd="1" destOrd="0" presId="urn:microsoft.com/office/officeart/2005/8/layout/orgChart1"/>
    <dgm:cxn modelId="{0DCE63AF-396A-4EA5-8F44-AE8D2758CD28}" type="presOf" srcId="{9EBF69FB-619E-4AE9-8B54-A1B100FE9651}" destId="{04A8AFBF-18E9-41EB-B5F7-73FFE4C8B46C}" srcOrd="0" destOrd="0" presId="urn:microsoft.com/office/officeart/2005/8/layout/orgChart1"/>
    <dgm:cxn modelId="{AF153CE0-DA4B-4D60-819F-67273D023BE7}" type="presOf" srcId="{4C8F0897-52B2-4D91-8154-C73A0E2087A5}" destId="{98240353-D3EA-4884-81A8-F8C288BED3E9}" srcOrd="1" destOrd="0" presId="urn:microsoft.com/office/officeart/2005/8/layout/orgChart1"/>
    <dgm:cxn modelId="{B181A901-DE15-408B-A45E-43150BF24A73}" type="presOf" srcId="{33B39909-6838-4A07-811E-E04E931F0F04}" destId="{128D17FF-3178-42DC-AC64-4311D003EBCE}" srcOrd="0" destOrd="0" presId="urn:microsoft.com/office/officeart/2005/8/layout/orgChart1"/>
    <dgm:cxn modelId="{BA0A5042-14C5-4BFB-8415-8FE0145D8CC5}" type="presOf" srcId="{8FD16A06-7A98-4293-BF67-72295CF7BF38}" destId="{A228199E-7433-40C1-B6FA-7416C80AF35A}" srcOrd="0" destOrd="0" presId="urn:microsoft.com/office/officeart/2005/8/layout/orgChart1"/>
    <dgm:cxn modelId="{7E7F8CC8-778D-4CEE-9BB9-7D82012F8E6D}" type="presOf" srcId="{4FBF40D0-D341-4CCD-8BFA-CF0387C6541F}" destId="{3EFECB1D-7BD1-4145-93F7-4AC7570421B7}" srcOrd="0" destOrd="0" presId="urn:microsoft.com/office/officeart/2005/8/layout/orgChart1"/>
    <dgm:cxn modelId="{48A83650-5CC0-4111-BD22-13828105FF26}" type="presOf" srcId="{F4E232F6-5599-4DC6-B6F0-D985D7AC85B8}" destId="{04C97A7D-1D50-496A-A494-4AD9F19B11C5}" srcOrd="0" destOrd="0" presId="urn:microsoft.com/office/officeart/2005/8/layout/orgChart1"/>
    <dgm:cxn modelId="{C9813C08-CF6A-4483-83B6-84158299BBAA}" type="presOf" srcId="{A318F761-D3C9-4B6F-AD0C-0A9350A8F9DE}" destId="{C5B24F3F-CB68-4374-A7D4-2647B2B1943B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68CD24A-3EC4-4169-A4BF-70000CA7A19B}" type="presOf" srcId="{30D4430A-7318-4235-8264-CDA64D12C619}" destId="{6BAB44DA-8B57-4387-8969-6DA21E3643BE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6D1FC82-001B-44B7-AE87-3FDF1BEC5C49}" type="presOf" srcId="{7BE369B5-D47A-400D-AE54-9E35936B8868}" destId="{0E6B92DB-8DE9-433D-A041-8045B581B05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DEA746B-6C2B-4144-B06D-79D64AC0274E}" type="presOf" srcId="{B8015A52-42BB-48E2-9BB8-296F029FE6CC}" destId="{36070639-C741-4DDD-B223-3729A1B33FB4}" srcOrd="0" destOrd="0" presId="urn:microsoft.com/office/officeart/2005/8/layout/orgChart1"/>
    <dgm:cxn modelId="{51CC3AF6-70C2-484B-8EE1-4212E6AD7D9E}" type="presOf" srcId="{6069A12D-F9F3-43BF-B49E-2088F4542AAC}" destId="{32072824-D157-4EC5-B076-38C8403FECD7}" srcOrd="0" destOrd="0" presId="urn:microsoft.com/office/officeart/2005/8/layout/orgChart1"/>
    <dgm:cxn modelId="{8CAD1931-873F-4887-A4F9-CE7DFCA8919E}" type="presOf" srcId="{C0F27198-5E62-4F15-8CC5-51675AD1BA66}" destId="{51F9E7F6-2134-47F8-97D3-7D344DF8F492}" srcOrd="0" destOrd="0" presId="urn:microsoft.com/office/officeart/2005/8/layout/orgChart1"/>
    <dgm:cxn modelId="{FEE4566D-7E44-4D6B-8BA9-5E1491C2C9DE}" type="presOf" srcId="{E4AF994E-286A-49EE-8D60-A29DCB38A030}" destId="{6676D466-0216-4A7D-9573-1B52CACF93E1}" srcOrd="0" destOrd="0" presId="urn:microsoft.com/office/officeart/2005/8/layout/orgChart1"/>
    <dgm:cxn modelId="{DEBC4823-4364-4D5D-A3C6-F5C66CF69C50}" type="presOf" srcId="{FC731A77-7ECA-4138-8DFE-58390A46FBF4}" destId="{B37773C8-4C35-40DE-9974-885987213316}" srcOrd="0" destOrd="0" presId="urn:microsoft.com/office/officeart/2005/8/layout/orgChart1"/>
    <dgm:cxn modelId="{D7902F2C-F0A6-4245-8057-C5D59A088739}" type="presOf" srcId="{A1271520-893F-49EF-A22E-EAA1EFAA32DA}" destId="{95B35492-4267-4E50-9357-4FEC50E4CF25}" srcOrd="0" destOrd="0" presId="urn:microsoft.com/office/officeart/2005/8/layout/orgChart1"/>
    <dgm:cxn modelId="{D3D42B04-0692-48D5-8963-22A43B790641}" type="presOf" srcId="{4C8F0897-52B2-4D91-8154-C73A0E2087A5}" destId="{C30AF043-33DA-41BC-9865-3EA913E8D070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D0DECE28-AED0-4224-BF00-228BD8A57F1D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EA56E7FA-FDEA-4399-82F6-11511CE10CEA}" type="presOf" srcId="{9456E3D0-A205-4C0A-86EB-286BB97661A6}" destId="{64F8C2B5-5385-45FC-8130-BB7C809BDF62}" srcOrd="0" destOrd="0" presId="urn:microsoft.com/office/officeart/2005/8/layout/orgChart1"/>
    <dgm:cxn modelId="{1EC3FBDE-15AE-4636-9AA9-CC70CA83C095}" type="presOf" srcId="{BD3CB807-E81C-44A7-A291-659BCA008D59}" destId="{AD971DD2-5975-4D56-8F03-7733C830B419}" srcOrd="1" destOrd="0" presId="urn:microsoft.com/office/officeart/2005/8/layout/orgChart1"/>
    <dgm:cxn modelId="{AEC384BF-B812-479D-8F80-F464E3A569C8}" type="presOf" srcId="{BD3CB807-E81C-44A7-A291-659BCA008D59}" destId="{20077A0E-E85A-45CD-BEFA-C55A2A51C6E4}" srcOrd="0" destOrd="0" presId="urn:microsoft.com/office/officeart/2005/8/layout/orgChart1"/>
    <dgm:cxn modelId="{56491D7A-6BBA-4FBD-B2EF-1D7F525045B6}" type="presOf" srcId="{8C10BED2-087D-41D3-BFD8-80C089215793}" destId="{111BAD2D-8853-42D4-9EE2-DDEF7A2BA7D4}" srcOrd="0" destOrd="0" presId="urn:microsoft.com/office/officeart/2005/8/layout/orgChart1"/>
    <dgm:cxn modelId="{7E2FCB21-9E3F-46BA-BA68-C3375D6E06A9}" type="presOf" srcId="{96729750-0254-49CC-8DB9-AEF0A07510CD}" destId="{9F31BEDA-1B3E-4F13-BE73-01CBEEC7CE8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D0CBA0A6-1778-428D-9B64-F063504AA0E4}" type="presOf" srcId="{96729750-0254-49CC-8DB9-AEF0A07510CD}" destId="{EDD4C86D-F8EB-4971-B9F8-A28ADC628E0D}" srcOrd="1" destOrd="0" presId="urn:microsoft.com/office/officeart/2005/8/layout/orgChart1"/>
    <dgm:cxn modelId="{9D56AC60-1B88-460D-8999-02FFA1BDC224}" type="presOf" srcId="{FC0F869B-CA38-4C22-B137-737F2630F8A8}" destId="{2F0A2B5F-8ADF-477D-976B-BAD4243989EC}" srcOrd="0" destOrd="0" presId="urn:microsoft.com/office/officeart/2005/8/layout/orgChart1"/>
    <dgm:cxn modelId="{70674C7B-5472-4E31-B1D8-4E67E3810CA2}" type="presOf" srcId="{8A45A25B-7873-474E-B34D-EA238EA0CA3C}" destId="{EC7B8C6E-4B86-4F45-A0C0-2C004940BAC3}" srcOrd="0" destOrd="0" presId="urn:microsoft.com/office/officeart/2005/8/layout/orgChart1"/>
    <dgm:cxn modelId="{BD0EE829-9A82-4F6F-A933-A06BBEF5500D}" type="presOf" srcId="{6F419995-33F0-4432-A043-7D9812D79996}" destId="{241AF0F3-ACB1-4F0F-9189-A596E6403082}" srcOrd="0" destOrd="0" presId="urn:microsoft.com/office/officeart/2005/8/layout/orgChart1"/>
    <dgm:cxn modelId="{2D4E2270-E21C-4E50-BCE1-03FE1505773A}" type="presOf" srcId="{7CBDA416-152F-4304-9329-FE773AAB3C70}" destId="{332CF831-2BFC-41C7-969F-699D4C5BC712}" srcOrd="0" destOrd="0" presId="urn:microsoft.com/office/officeart/2005/8/layout/orgChart1"/>
    <dgm:cxn modelId="{0D4A59B9-CB2E-479D-8483-C53588D0E79D}" type="presOf" srcId="{5F12E156-6AB6-4732-AF1F-51C73AA410B5}" destId="{A9C08FA6-3AC7-4E22-8A80-28E61F002B82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6F6256B-2F77-45BC-A6C2-CC201A5F3248}" type="presOf" srcId="{8093103D-8290-43FB-9834-2ED2E1AE1D24}" destId="{C90DC3B6-88EA-4183-A7E5-53D754C7AA55}" srcOrd="0" destOrd="0" presId="urn:microsoft.com/office/officeart/2005/8/layout/orgChart1"/>
    <dgm:cxn modelId="{A8EA84FE-7C07-4BE1-B605-75A218978E0A}" type="presOf" srcId="{82FA6A47-AAFD-4D6C-9828-546C6039B3E8}" destId="{0A1B8327-3B74-4F66-9F22-1A4904F02326}" srcOrd="0" destOrd="0" presId="urn:microsoft.com/office/officeart/2005/8/layout/orgChart1"/>
    <dgm:cxn modelId="{73E29D2E-0097-4551-9612-E89CEEA92330}" type="presOf" srcId="{30D4430A-7318-4235-8264-CDA64D12C619}" destId="{6022722E-CB64-415E-9A24-CEB2A9EF4BD4}" srcOrd="1" destOrd="0" presId="urn:microsoft.com/office/officeart/2005/8/layout/orgChart1"/>
    <dgm:cxn modelId="{E54919A2-7C2E-412B-9C5A-AECFA2C65C66}" type="presOf" srcId="{EC4C0035-D779-428E-97CC-A56411FE9867}" destId="{44EABAB7-534C-4347-883F-27B984A58AD8}" srcOrd="0" destOrd="0" presId="urn:microsoft.com/office/officeart/2005/8/layout/orgChart1"/>
    <dgm:cxn modelId="{D3C158E5-EA2E-46A6-B1C8-98774AB1C2AD}" type="presOf" srcId="{279927ED-DBF1-4116-89BC-93CC1E23990B}" destId="{C6D5FE49-3102-45DA-9351-8C1E414732DE}" srcOrd="0" destOrd="0" presId="urn:microsoft.com/office/officeart/2005/8/layout/orgChart1"/>
    <dgm:cxn modelId="{F2BAE8DB-A52E-487C-9BA5-55B505E1B73D}" type="presOf" srcId="{7CBDA416-152F-4304-9329-FE773AAB3C70}" destId="{223F8C2B-4DA6-4390-A3A7-F1CCCDDE054F}" srcOrd="1" destOrd="0" presId="urn:microsoft.com/office/officeart/2005/8/layout/orgChart1"/>
    <dgm:cxn modelId="{09A300AD-B8F5-4DF2-9A3F-C6D80ACC45F7}" type="presOf" srcId="{8A45A25B-7873-474E-B34D-EA238EA0CA3C}" destId="{24C5525B-A54B-4E91-B95A-BF43AF79E706}" srcOrd="1" destOrd="0" presId="urn:microsoft.com/office/officeart/2005/8/layout/orgChart1"/>
    <dgm:cxn modelId="{ACCEA502-EF98-4847-AAFB-7F10B4244B82}" type="presOf" srcId="{90F030F4-9DAD-45C2-92F3-0F0C47A197C8}" destId="{20516C15-BA9A-4314-98CB-9780F6F72008}" srcOrd="0" destOrd="0" presId="urn:microsoft.com/office/officeart/2005/8/layout/orgChart1"/>
    <dgm:cxn modelId="{B8A0CEB8-AD1A-455E-9243-B225167B4708}" type="presOf" srcId="{6069A12D-F9F3-43BF-B49E-2088F4542AAC}" destId="{F30AC884-6875-4024-9543-A6A3D28386D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D5182F00-80FE-40DF-ABAD-276731E84FA7}" type="presOf" srcId="{654E5381-F8A6-4690-88F2-55E0FF25B93B}" destId="{26C66237-5683-4FED-802C-4F22DC9E761C}" srcOrd="0" destOrd="0" presId="urn:microsoft.com/office/officeart/2005/8/layout/orgChart1"/>
    <dgm:cxn modelId="{D68F2B47-2ADE-4278-A166-454EBDE44537}" type="presOf" srcId="{8082107C-AD02-4D9C-9A95-0C4E6E781D92}" destId="{54AF7181-3FD1-4226-9BA7-6B397F88528C}" srcOrd="0" destOrd="0" presId="urn:microsoft.com/office/officeart/2005/8/layout/orgChart1"/>
    <dgm:cxn modelId="{9B7170CF-AA20-4963-A0AD-B4F096B62685}" type="presOf" srcId="{114B954F-220D-4C60-B249-6EA374F07DD8}" destId="{765E689B-CBC1-4DDD-9270-38B061ED36F9}" srcOrd="0" destOrd="0" presId="urn:microsoft.com/office/officeart/2005/8/layout/orgChart1"/>
    <dgm:cxn modelId="{D79D25DE-565D-44C3-8738-B3133E39515A}" type="presOf" srcId="{C0F27198-5E62-4F15-8CC5-51675AD1BA66}" destId="{660D22B8-CA82-48CB-A231-FE58E47B4E1A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04413DC-A986-42B2-B46B-E2F250516C4F}" type="presOf" srcId="{0B8EBEFF-D192-49F8-A184-6E9A91602198}" destId="{7ECF1648-B01B-4C34-B9FE-B80168D97FE9}" srcOrd="1" destOrd="0" presId="urn:microsoft.com/office/officeart/2005/8/layout/orgChart1"/>
    <dgm:cxn modelId="{F9B57105-F0F5-496C-89BE-C840627004B3}" type="presOf" srcId="{685754D9-01B3-417C-81D8-75C6946479F1}" destId="{28FB17A8-8433-4BDF-91F1-1E2D56492C2F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870BF07-01AA-4DAC-BEF7-4E9528133413}" type="presOf" srcId="{9EBF69FB-619E-4AE9-8B54-A1B100FE9651}" destId="{F2681725-1120-4945-BE12-B2DA6E7821F4}" srcOrd="1" destOrd="0" presId="urn:microsoft.com/office/officeart/2005/8/layout/orgChart1"/>
    <dgm:cxn modelId="{77D0C992-24F1-43CB-9E40-AA327168A8CA}" type="presOf" srcId="{F1E6136C-7407-4DB0-81B3-8990DE1FE4A7}" destId="{9C6313B4-2255-484C-AD64-E67505523508}" srcOrd="0" destOrd="0" presId="urn:microsoft.com/office/officeart/2005/8/layout/orgChart1"/>
    <dgm:cxn modelId="{05A24DB8-0211-4BE4-A3F8-E895B133B696}" type="presOf" srcId="{167661F0-628C-48BA-90EB-C2351285D2E4}" destId="{310782AA-8FEA-40BD-BB85-5E4B973313FB}" srcOrd="0" destOrd="0" presId="urn:microsoft.com/office/officeart/2005/8/layout/orgChart1"/>
    <dgm:cxn modelId="{6D28B22D-B88E-48C1-AE29-44F3A06BFF95}" type="presOf" srcId="{55E21151-F57C-4316-BB41-CC1A5B0696F9}" destId="{F7D15C1A-933D-4E1F-B1A5-A6C32C99932A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0B2D51C-9035-4522-BA02-464C32F57EDD}" type="presOf" srcId="{C99C164C-82BD-4FC2-96E3-C11D0DBBFD4A}" destId="{BB114D2E-24C6-4529-87E3-EF26883561E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15EEFE2-6DE6-4C0E-A847-8D18C6FFEA5F}" type="presOf" srcId="{ECE5214F-1B30-4576-A6E4-3422AAD714EF}" destId="{A680589F-C5DF-409C-BEA4-15168C4DADEB}" srcOrd="0" destOrd="0" presId="urn:microsoft.com/office/officeart/2005/8/layout/orgChart1"/>
    <dgm:cxn modelId="{276CE0A5-7654-4B91-B024-5D78EDA5DC09}" type="presOf" srcId="{BDBBE229-3FD0-4555-9FFA-DE075DE080A2}" destId="{0769F958-983A-42F4-AD98-0CD6C09AA02D}" srcOrd="0" destOrd="0" presId="urn:microsoft.com/office/officeart/2005/8/layout/orgChart1"/>
    <dgm:cxn modelId="{7A470C26-EAD9-4866-BEF3-6F788AC4FAC4}" type="presOf" srcId="{38A24F7D-1439-4893-A924-1100B83D5C25}" destId="{2FA664C0-E4E2-42C5-9D96-4FB3C543645E}" srcOrd="0" destOrd="0" presId="urn:microsoft.com/office/officeart/2005/8/layout/orgChart1"/>
    <dgm:cxn modelId="{622648BC-86BB-449E-952E-E5F01AC9AD20}" type="presOf" srcId="{35B75D6D-5C17-417A-B081-173D8763C106}" destId="{90D3337C-6FE3-49DB-8D2F-515A6A08E15E}" srcOrd="0" destOrd="0" presId="urn:microsoft.com/office/officeart/2005/8/layout/orgChart1"/>
    <dgm:cxn modelId="{E69D5ECE-4205-4ADD-A57E-A2404539E662}" type="presOf" srcId="{35B75D6D-5C17-417A-B081-173D8763C106}" destId="{A1CE3309-4206-4BBD-9CFA-908EF9D93E78}" srcOrd="1" destOrd="0" presId="urn:microsoft.com/office/officeart/2005/8/layout/orgChart1"/>
    <dgm:cxn modelId="{CCB4FA87-CB14-42DF-A231-D5E08F2FC17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95B88ADE-7B6F-4C17-B81F-207D88C108BC}" type="presParOf" srcId="{F7D15C1A-933D-4E1F-B1A5-A6C32C99932A}" destId="{108663BD-E453-41A3-B959-8557507382F5}" srcOrd="0" destOrd="0" presId="urn:microsoft.com/office/officeart/2005/8/layout/orgChart1"/>
    <dgm:cxn modelId="{2A69A946-A899-4679-888D-973473826635}" type="presParOf" srcId="{108663BD-E453-41A3-B959-8557507382F5}" destId="{39FAFADA-E68F-4113-AC9A-38587B7A75B8}" srcOrd="0" destOrd="0" presId="urn:microsoft.com/office/officeart/2005/8/layout/orgChart1"/>
    <dgm:cxn modelId="{B7D0FF98-A4A3-4B23-8C2A-FEA49357F4AB}" type="presParOf" srcId="{39FAFADA-E68F-4113-AC9A-38587B7A75B8}" destId="{A182704E-8391-4987-B889-9E92A1AC3851}" srcOrd="0" destOrd="0" presId="urn:microsoft.com/office/officeart/2005/8/layout/orgChart1"/>
    <dgm:cxn modelId="{B2673510-56E2-414E-B85B-F52744C6CECA}" type="presParOf" srcId="{39FAFADA-E68F-4113-AC9A-38587B7A75B8}" destId="{7ECF1648-B01B-4C34-B9FE-B80168D97FE9}" srcOrd="1" destOrd="0" presId="urn:microsoft.com/office/officeart/2005/8/layout/orgChart1"/>
    <dgm:cxn modelId="{63C6E3DE-705C-48C6-B766-4F8C2A9CDBBA}" type="presParOf" srcId="{108663BD-E453-41A3-B959-8557507382F5}" destId="{4955B3AA-5D92-4B92-B947-6E2DB5557141}" srcOrd="1" destOrd="0" presId="urn:microsoft.com/office/officeart/2005/8/layout/orgChart1"/>
    <dgm:cxn modelId="{59BCC1D0-51E4-4969-8683-7CE644ED3370}" type="presParOf" srcId="{4955B3AA-5D92-4B92-B947-6E2DB5557141}" destId="{2F0A2B5F-8ADF-477D-976B-BAD4243989EC}" srcOrd="0" destOrd="0" presId="urn:microsoft.com/office/officeart/2005/8/layout/orgChart1"/>
    <dgm:cxn modelId="{72913653-2BF4-48FD-822E-911F5DB947CB}" type="presParOf" srcId="{4955B3AA-5D92-4B92-B947-6E2DB5557141}" destId="{0F98B85F-F972-4DC9-9D5C-54F6B120313A}" srcOrd="1" destOrd="0" presId="urn:microsoft.com/office/officeart/2005/8/layout/orgChart1"/>
    <dgm:cxn modelId="{0E42F5E3-A56D-44CC-8692-BFF5AC38D5FA}" type="presParOf" srcId="{0F98B85F-F972-4DC9-9D5C-54F6B120313A}" destId="{B596DC24-093A-4742-9418-DACEC1D305DF}" srcOrd="0" destOrd="0" presId="urn:microsoft.com/office/officeart/2005/8/layout/orgChart1"/>
    <dgm:cxn modelId="{2A95CFCD-E9F7-4C88-9A3C-ACCFC0058327}" type="presParOf" srcId="{B596DC24-093A-4742-9418-DACEC1D305DF}" destId="{20516C15-BA9A-4314-98CB-9780F6F72008}" srcOrd="0" destOrd="0" presId="urn:microsoft.com/office/officeart/2005/8/layout/orgChart1"/>
    <dgm:cxn modelId="{2DD27FC5-1CBF-4794-9297-80B43B5B1882}" type="presParOf" srcId="{B596DC24-093A-4742-9418-DACEC1D305DF}" destId="{2C7120AB-74AC-44FC-87EF-43CC40ABA480}" srcOrd="1" destOrd="0" presId="urn:microsoft.com/office/officeart/2005/8/layout/orgChart1"/>
    <dgm:cxn modelId="{CFE5EA7D-4EC8-4F4A-B00C-5B1F902B7595}" type="presParOf" srcId="{0F98B85F-F972-4DC9-9D5C-54F6B120313A}" destId="{BB74002C-11C4-44CD-8105-FFD43D25F888}" srcOrd="1" destOrd="0" presId="urn:microsoft.com/office/officeart/2005/8/layout/orgChart1"/>
    <dgm:cxn modelId="{DDF1821E-C1F0-44DC-AA32-FC819FB9EEC2}" type="presParOf" srcId="{BB74002C-11C4-44CD-8105-FFD43D25F888}" destId="{47E0B4A8-D2A4-4EF6-90D4-F350A43FE755}" srcOrd="0" destOrd="0" presId="urn:microsoft.com/office/officeart/2005/8/layout/orgChart1"/>
    <dgm:cxn modelId="{2EF515EA-41E6-4D3F-BCAE-534A1758E089}" type="presParOf" srcId="{BB74002C-11C4-44CD-8105-FFD43D25F888}" destId="{D58280C6-C3F2-4A97-81F4-F3E36E39E240}" srcOrd="1" destOrd="0" presId="urn:microsoft.com/office/officeart/2005/8/layout/orgChart1"/>
    <dgm:cxn modelId="{5791CE96-D442-4989-8F66-34DFFE7DA176}" type="presParOf" srcId="{D58280C6-C3F2-4A97-81F4-F3E36E39E240}" destId="{548D4311-000E-4A5F-A523-F2923B246260}" srcOrd="0" destOrd="0" presId="urn:microsoft.com/office/officeart/2005/8/layout/orgChart1"/>
    <dgm:cxn modelId="{D1041087-A89C-4FD4-B9EF-B4C4F7DBFF3F}" type="presParOf" srcId="{548D4311-000E-4A5F-A523-F2923B246260}" destId="{6BAB44DA-8B57-4387-8969-6DA21E3643BE}" srcOrd="0" destOrd="0" presId="urn:microsoft.com/office/officeart/2005/8/layout/orgChart1"/>
    <dgm:cxn modelId="{54DB4D2F-05B6-463E-8127-F6B430EC4AD5}" type="presParOf" srcId="{548D4311-000E-4A5F-A523-F2923B246260}" destId="{6022722E-CB64-415E-9A24-CEB2A9EF4BD4}" srcOrd="1" destOrd="0" presId="urn:microsoft.com/office/officeart/2005/8/layout/orgChart1"/>
    <dgm:cxn modelId="{A50A1709-26AA-44F4-B32F-CE1735664264}" type="presParOf" srcId="{D58280C6-C3F2-4A97-81F4-F3E36E39E240}" destId="{84D685FF-2E25-4BC0-871E-EFF5E90951FB}" srcOrd="1" destOrd="0" presId="urn:microsoft.com/office/officeart/2005/8/layout/orgChart1"/>
    <dgm:cxn modelId="{E8D36A50-4280-4635-8DCF-CDA13245DC95}" type="presParOf" srcId="{D58280C6-C3F2-4A97-81F4-F3E36E39E240}" destId="{7491E792-91A9-4F16-A6D5-78603E7F6824}" srcOrd="2" destOrd="0" presId="urn:microsoft.com/office/officeart/2005/8/layout/orgChart1"/>
    <dgm:cxn modelId="{BCC9B6DB-114B-457B-8024-71F798B5FF41}" type="presParOf" srcId="{BB74002C-11C4-44CD-8105-FFD43D25F888}" destId="{0769F958-983A-42F4-AD98-0CD6C09AA02D}" srcOrd="2" destOrd="0" presId="urn:microsoft.com/office/officeart/2005/8/layout/orgChart1"/>
    <dgm:cxn modelId="{A46384EF-5BD5-447C-BCD8-70D10226DE39}" type="presParOf" srcId="{BB74002C-11C4-44CD-8105-FFD43D25F888}" destId="{0DE265A3-A30D-4917-8DAE-6D8E5CF57A98}" srcOrd="3" destOrd="0" presId="urn:microsoft.com/office/officeart/2005/8/layout/orgChart1"/>
    <dgm:cxn modelId="{C6387AC3-1290-43C5-8870-83AB3395A729}" type="presParOf" srcId="{0DE265A3-A30D-4917-8DAE-6D8E5CF57A98}" destId="{CD6F9E75-BA5C-4CF2-B435-010514D8FBAC}" srcOrd="0" destOrd="0" presId="urn:microsoft.com/office/officeart/2005/8/layout/orgChart1"/>
    <dgm:cxn modelId="{96E26D3E-C402-47BD-9904-618C5B8F66BC}" type="presParOf" srcId="{CD6F9E75-BA5C-4CF2-B435-010514D8FBAC}" destId="{51F9E7F6-2134-47F8-97D3-7D344DF8F492}" srcOrd="0" destOrd="0" presId="urn:microsoft.com/office/officeart/2005/8/layout/orgChart1"/>
    <dgm:cxn modelId="{F2178D26-170B-4A20-A2F2-A4B21E578B4D}" type="presParOf" srcId="{CD6F9E75-BA5C-4CF2-B435-010514D8FBAC}" destId="{660D22B8-CA82-48CB-A231-FE58E47B4E1A}" srcOrd="1" destOrd="0" presId="urn:microsoft.com/office/officeart/2005/8/layout/orgChart1"/>
    <dgm:cxn modelId="{8FC2196D-F28E-45D5-BE60-1651C1F3F346}" type="presParOf" srcId="{0DE265A3-A30D-4917-8DAE-6D8E5CF57A98}" destId="{36DEACD8-A9C8-4F67-AEA5-0741DE972509}" srcOrd="1" destOrd="0" presId="urn:microsoft.com/office/officeart/2005/8/layout/orgChart1"/>
    <dgm:cxn modelId="{1ED85C07-76ED-4DC2-9599-966659644188}" type="presParOf" srcId="{0DE265A3-A30D-4917-8DAE-6D8E5CF57A98}" destId="{F7F60702-1610-4134-879B-847FEB5DC0BD}" srcOrd="2" destOrd="0" presId="urn:microsoft.com/office/officeart/2005/8/layout/orgChart1"/>
    <dgm:cxn modelId="{77E4A2D8-5106-4B07-9195-B6202F49E491}" type="presParOf" srcId="{BB74002C-11C4-44CD-8105-FFD43D25F888}" destId="{9C6313B4-2255-484C-AD64-E67505523508}" srcOrd="4" destOrd="0" presId="urn:microsoft.com/office/officeart/2005/8/layout/orgChart1"/>
    <dgm:cxn modelId="{A68E5A07-619C-4CD2-9C0E-11502007C76E}" type="presParOf" srcId="{BB74002C-11C4-44CD-8105-FFD43D25F888}" destId="{4887AB88-A306-4296-8E91-931F38777330}" srcOrd="5" destOrd="0" presId="urn:microsoft.com/office/officeart/2005/8/layout/orgChart1"/>
    <dgm:cxn modelId="{546BBC25-A4EC-43AC-A6E8-286A1F8F8191}" type="presParOf" srcId="{4887AB88-A306-4296-8E91-931F38777330}" destId="{AF3C93A3-16DC-4646-ACDE-30AC6281800D}" srcOrd="0" destOrd="0" presId="urn:microsoft.com/office/officeart/2005/8/layout/orgChart1"/>
    <dgm:cxn modelId="{F8EBA9D3-8DCB-4813-9E1C-914840252E9D}" type="presParOf" srcId="{AF3C93A3-16DC-4646-ACDE-30AC6281800D}" destId="{A680589F-C5DF-409C-BEA4-15168C4DADEB}" srcOrd="0" destOrd="0" presId="urn:microsoft.com/office/officeart/2005/8/layout/orgChart1"/>
    <dgm:cxn modelId="{BE4E6AE5-659D-46E4-AE36-8F0D3D523ECC}" type="presParOf" srcId="{AF3C93A3-16DC-4646-ACDE-30AC6281800D}" destId="{22F58925-DCD4-4E10-A72C-DB77AB593B9C}" srcOrd="1" destOrd="0" presId="urn:microsoft.com/office/officeart/2005/8/layout/orgChart1"/>
    <dgm:cxn modelId="{B2E0F798-8C14-4C65-8B4F-29A6D0D2221E}" type="presParOf" srcId="{4887AB88-A306-4296-8E91-931F38777330}" destId="{A9291171-838C-47B0-AF63-D1820D7ECFEC}" srcOrd="1" destOrd="0" presId="urn:microsoft.com/office/officeart/2005/8/layout/orgChart1"/>
    <dgm:cxn modelId="{9B956BAF-58BD-4786-93E1-6153B79D4705}" type="presParOf" srcId="{4887AB88-A306-4296-8E91-931F38777330}" destId="{D3DD2214-7E41-46A1-B400-E3F7B14B0A7B}" srcOrd="2" destOrd="0" presId="urn:microsoft.com/office/officeart/2005/8/layout/orgChart1"/>
    <dgm:cxn modelId="{D30AC188-D22F-4C5E-824A-3A0629ED2923}" type="presParOf" srcId="{BB74002C-11C4-44CD-8105-FFD43D25F888}" destId="{C90DC3B6-88EA-4183-A7E5-53D754C7AA55}" srcOrd="6" destOrd="0" presId="urn:microsoft.com/office/officeart/2005/8/layout/orgChart1"/>
    <dgm:cxn modelId="{222FF4C7-3EED-42FB-A7F1-2A9C180C40DB}" type="presParOf" srcId="{BB74002C-11C4-44CD-8105-FFD43D25F888}" destId="{2B229C1C-AE8F-4B86-9956-7B6BD01EFABB}" srcOrd="7" destOrd="0" presId="urn:microsoft.com/office/officeart/2005/8/layout/orgChart1"/>
    <dgm:cxn modelId="{96155C5A-FFF8-429A-BE40-E9C6B6A9A5C0}" type="presParOf" srcId="{2B229C1C-AE8F-4B86-9956-7B6BD01EFABB}" destId="{57BAB393-57B1-4A80-950D-DD444F75C456}" srcOrd="0" destOrd="0" presId="urn:microsoft.com/office/officeart/2005/8/layout/orgChart1"/>
    <dgm:cxn modelId="{D6E8B3EB-5511-4CCC-9449-F392E2497F13}" type="presParOf" srcId="{57BAB393-57B1-4A80-950D-DD444F75C456}" destId="{2FA664C0-E4E2-42C5-9D96-4FB3C543645E}" srcOrd="0" destOrd="0" presId="urn:microsoft.com/office/officeart/2005/8/layout/orgChart1"/>
    <dgm:cxn modelId="{C6258913-9C84-4286-A459-81D76B481939}" type="presParOf" srcId="{57BAB393-57B1-4A80-950D-DD444F75C456}" destId="{C901E4AA-BBC0-481D-BC86-2874EA924B6E}" srcOrd="1" destOrd="0" presId="urn:microsoft.com/office/officeart/2005/8/layout/orgChart1"/>
    <dgm:cxn modelId="{9287A642-9665-49A8-9E5D-CCB36E7D5B87}" type="presParOf" srcId="{2B229C1C-AE8F-4B86-9956-7B6BD01EFABB}" destId="{47180F0B-78B9-4A2B-A4B3-D7D8E9F6BDEC}" srcOrd="1" destOrd="0" presId="urn:microsoft.com/office/officeart/2005/8/layout/orgChart1"/>
    <dgm:cxn modelId="{46E0952F-ADB3-4F1F-B104-A2DD571E2030}" type="presParOf" srcId="{2B229C1C-AE8F-4B86-9956-7B6BD01EFABB}" destId="{52884847-501C-4990-B97A-4234913DFA42}" srcOrd="2" destOrd="0" presId="urn:microsoft.com/office/officeart/2005/8/layout/orgChart1"/>
    <dgm:cxn modelId="{8CADBC36-04B1-4A6E-8FDB-C183B52EE674}" type="presParOf" srcId="{BB74002C-11C4-44CD-8105-FFD43D25F888}" destId="{64F8C2B5-5385-45FC-8130-BB7C809BDF62}" srcOrd="8" destOrd="0" presId="urn:microsoft.com/office/officeart/2005/8/layout/orgChart1"/>
    <dgm:cxn modelId="{B7139DE5-737B-4141-A3C2-827C013FF581}" type="presParOf" srcId="{BB74002C-11C4-44CD-8105-FFD43D25F888}" destId="{0BC5E677-FE01-4C4B-BA9B-A08E53AA643D}" srcOrd="9" destOrd="0" presId="urn:microsoft.com/office/officeart/2005/8/layout/orgChart1"/>
    <dgm:cxn modelId="{B34E931F-7AEB-4B1A-BD7B-3C197F40D5D1}" type="presParOf" srcId="{0BC5E677-FE01-4C4B-BA9B-A08E53AA643D}" destId="{D2737786-466F-4569-9998-7790365EC91A}" srcOrd="0" destOrd="0" presId="urn:microsoft.com/office/officeart/2005/8/layout/orgChart1"/>
    <dgm:cxn modelId="{D96B5038-9FEB-4E01-A5A9-F502FE2D754E}" type="presParOf" srcId="{D2737786-466F-4569-9998-7790365EC91A}" destId="{A9C08FA6-3AC7-4E22-8A80-28E61F002B82}" srcOrd="0" destOrd="0" presId="urn:microsoft.com/office/officeart/2005/8/layout/orgChart1"/>
    <dgm:cxn modelId="{C724AE31-C1AD-44BD-A887-68E5EE2FD1AF}" type="presParOf" srcId="{D2737786-466F-4569-9998-7790365EC91A}" destId="{B9299005-22D0-438E-8C2A-6D271BF12E65}" srcOrd="1" destOrd="0" presId="urn:microsoft.com/office/officeart/2005/8/layout/orgChart1"/>
    <dgm:cxn modelId="{8A68FF99-E869-48F9-88FA-DAAE8CECFD6A}" type="presParOf" srcId="{0BC5E677-FE01-4C4B-BA9B-A08E53AA643D}" destId="{572DA022-574A-4439-B095-1DAE90839D68}" srcOrd="1" destOrd="0" presId="urn:microsoft.com/office/officeart/2005/8/layout/orgChart1"/>
    <dgm:cxn modelId="{C2055C43-AC3D-4EB6-B76B-99B64C2E8082}" type="presParOf" srcId="{0BC5E677-FE01-4C4B-BA9B-A08E53AA643D}" destId="{FB1CB746-D7ED-4D87-A020-6D15EB0BD750}" srcOrd="2" destOrd="0" presId="urn:microsoft.com/office/officeart/2005/8/layout/orgChart1"/>
    <dgm:cxn modelId="{93924A4B-0664-4101-B6F5-EF8D7BCC4F27}" type="presParOf" srcId="{BB74002C-11C4-44CD-8105-FFD43D25F888}" destId="{AE549ACC-B49E-4BDC-9BA0-689318BA6A30}" srcOrd="10" destOrd="0" presId="urn:microsoft.com/office/officeart/2005/8/layout/orgChart1"/>
    <dgm:cxn modelId="{39A77E71-7FE6-4E68-8FAC-5C86D70FD519}" type="presParOf" srcId="{BB74002C-11C4-44CD-8105-FFD43D25F888}" destId="{C58FBBA2-EDCF-4D8A-A0BA-214C14FA15FD}" srcOrd="11" destOrd="0" presId="urn:microsoft.com/office/officeart/2005/8/layout/orgChart1"/>
    <dgm:cxn modelId="{F5F55445-B2A8-42B7-9CB2-EDB8BF4B82D1}" type="presParOf" srcId="{C58FBBA2-EDCF-4D8A-A0BA-214C14FA15FD}" destId="{DE7B724A-2276-4D4C-B043-DAC4F97730BF}" srcOrd="0" destOrd="0" presId="urn:microsoft.com/office/officeart/2005/8/layout/orgChart1"/>
    <dgm:cxn modelId="{E52D8FAB-D349-4E51-A249-3774ED163071}" type="presParOf" srcId="{DE7B724A-2276-4D4C-B043-DAC4F97730BF}" destId="{9F31BEDA-1B3E-4F13-BE73-01CBEEC7CE82}" srcOrd="0" destOrd="0" presId="urn:microsoft.com/office/officeart/2005/8/layout/orgChart1"/>
    <dgm:cxn modelId="{748F60A0-467D-436F-AF5C-61CE5A265CCE}" type="presParOf" srcId="{DE7B724A-2276-4D4C-B043-DAC4F97730BF}" destId="{EDD4C86D-F8EB-4971-B9F8-A28ADC628E0D}" srcOrd="1" destOrd="0" presId="urn:microsoft.com/office/officeart/2005/8/layout/orgChart1"/>
    <dgm:cxn modelId="{1134D9F0-5669-4D9D-A17F-6F2F703FD8C5}" type="presParOf" srcId="{C58FBBA2-EDCF-4D8A-A0BA-214C14FA15FD}" destId="{CB139D48-A74E-452D-AD10-CAF44284BA7F}" srcOrd="1" destOrd="0" presId="urn:microsoft.com/office/officeart/2005/8/layout/orgChart1"/>
    <dgm:cxn modelId="{FDE1C770-015F-43CB-BE10-EFBB27CB67DD}" type="presParOf" srcId="{C58FBBA2-EDCF-4D8A-A0BA-214C14FA15FD}" destId="{A0C1D776-7786-4195-ADF7-A772A1283B09}" srcOrd="2" destOrd="0" presId="urn:microsoft.com/office/officeart/2005/8/layout/orgChart1"/>
    <dgm:cxn modelId="{9758FDA4-17D2-43E2-9666-E1C5D2EDB32A}" type="presParOf" srcId="{0F98B85F-F972-4DC9-9D5C-54F6B120313A}" destId="{0FDBE877-5634-4816-A9F2-7102E3B811D4}" srcOrd="2" destOrd="0" presId="urn:microsoft.com/office/officeart/2005/8/layout/orgChart1"/>
    <dgm:cxn modelId="{3BF21461-FCDE-47B0-AEDB-32C6F48388B0}" type="presParOf" srcId="{4955B3AA-5D92-4B92-B947-6E2DB5557141}" destId="{26C66237-5683-4FED-802C-4F22DC9E761C}" srcOrd="2" destOrd="0" presId="urn:microsoft.com/office/officeart/2005/8/layout/orgChart1"/>
    <dgm:cxn modelId="{07CE124F-924B-49DC-93D4-561522A8F2B1}" type="presParOf" srcId="{4955B3AA-5D92-4B92-B947-6E2DB5557141}" destId="{DD0B50FA-47D4-4E9F-8775-823E669C368C}" srcOrd="3" destOrd="0" presId="urn:microsoft.com/office/officeart/2005/8/layout/orgChart1"/>
    <dgm:cxn modelId="{2C1F7D93-84FB-4BE0-BD84-95A8EAC0E121}" type="presParOf" srcId="{DD0B50FA-47D4-4E9F-8775-823E669C368C}" destId="{4F515123-0E39-4E2B-9B39-D2BE640D613E}" srcOrd="0" destOrd="0" presId="urn:microsoft.com/office/officeart/2005/8/layout/orgChart1"/>
    <dgm:cxn modelId="{35A37FDB-97F6-465F-846E-8A55F9D4DB06}" type="presParOf" srcId="{4F515123-0E39-4E2B-9B39-D2BE640D613E}" destId="{32072824-D157-4EC5-B076-38C8403FECD7}" srcOrd="0" destOrd="0" presId="urn:microsoft.com/office/officeart/2005/8/layout/orgChart1"/>
    <dgm:cxn modelId="{5443E451-0C65-45AF-B203-94B705FACEE2}" type="presParOf" srcId="{4F515123-0E39-4E2B-9B39-D2BE640D613E}" destId="{F30AC884-6875-4024-9543-A6A3D28386D5}" srcOrd="1" destOrd="0" presId="urn:microsoft.com/office/officeart/2005/8/layout/orgChart1"/>
    <dgm:cxn modelId="{1010346C-C838-402F-9CAD-9B8444F50B99}" type="presParOf" srcId="{DD0B50FA-47D4-4E9F-8775-823E669C368C}" destId="{FE0C1C76-D9D6-4091-ACE1-59C5994890D6}" srcOrd="1" destOrd="0" presId="urn:microsoft.com/office/officeart/2005/8/layout/orgChart1"/>
    <dgm:cxn modelId="{CBDD0FBF-058C-4D4D-B6FF-0E2366AB4E8C}" type="presParOf" srcId="{FE0C1C76-D9D6-4091-ACE1-59C5994890D6}" destId="{0A1B8327-3B74-4F66-9F22-1A4904F02326}" srcOrd="0" destOrd="0" presId="urn:microsoft.com/office/officeart/2005/8/layout/orgChart1"/>
    <dgm:cxn modelId="{FEFC673A-5844-4B53-A8B2-980E1ECDF2B6}" type="presParOf" srcId="{FE0C1C76-D9D6-4091-ACE1-59C5994890D6}" destId="{54A23951-79E3-46DC-94C8-31A289881664}" srcOrd="1" destOrd="0" presId="urn:microsoft.com/office/officeart/2005/8/layout/orgChart1"/>
    <dgm:cxn modelId="{493E1FA6-E4CB-4968-9CC1-6B3DBBC0E23A}" type="presParOf" srcId="{54A23951-79E3-46DC-94C8-31A289881664}" destId="{06B8F741-420C-45BD-BE3D-275B106AAE33}" srcOrd="0" destOrd="0" presId="urn:microsoft.com/office/officeart/2005/8/layout/orgChart1"/>
    <dgm:cxn modelId="{AE19D633-63A3-4229-BEFD-B95038544674}" type="presParOf" srcId="{06B8F741-420C-45BD-BE3D-275B106AAE33}" destId="{04A8AFBF-18E9-41EB-B5F7-73FFE4C8B46C}" srcOrd="0" destOrd="0" presId="urn:microsoft.com/office/officeart/2005/8/layout/orgChart1"/>
    <dgm:cxn modelId="{8F7D8F78-B2B6-4A41-8C45-6365C9073EE5}" type="presParOf" srcId="{06B8F741-420C-45BD-BE3D-275B106AAE33}" destId="{F2681725-1120-4945-BE12-B2DA6E7821F4}" srcOrd="1" destOrd="0" presId="urn:microsoft.com/office/officeart/2005/8/layout/orgChart1"/>
    <dgm:cxn modelId="{6A4443BC-5044-483A-A3B9-EBA979818EAD}" type="presParOf" srcId="{54A23951-79E3-46DC-94C8-31A289881664}" destId="{501ECC97-BBA6-45A3-BA4A-012F8BAC369B}" srcOrd="1" destOrd="0" presId="urn:microsoft.com/office/officeart/2005/8/layout/orgChart1"/>
    <dgm:cxn modelId="{F3105192-5BED-4B2C-B033-ABBA431CF7FB}" type="presParOf" srcId="{54A23951-79E3-46DC-94C8-31A289881664}" destId="{1BD8C38F-B71E-43A5-A621-BAA42A31A312}" srcOrd="2" destOrd="0" presId="urn:microsoft.com/office/officeart/2005/8/layout/orgChart1"/>
    <dgm:cxn modelId="{5AC68E29-340F-4CC5-9B7A-F68D1B77F033}" type="presParOf" srcId="{FE0C1C76-D9D6-4091-ACE1-59C5994890D6}" destId="{54AF7181-3FD1-4226-9BA7-6B397F88528C}" srcOrd="2" destOrd="0" presId="urn:microsoft.com/office/officeart/2005/8/layout/orgChart1"/>
    <dgm:cxn modelId="{89CE9E9C-5369-42FD-8157-98632AECC69F}" type="presParOf" srcId="{FE0C1C76-D9D6-4091-ACE1-59C5994890D6}" destId="{0F8F99AF-1D64-4B44-9010-0F7DF3B4A6BA}" srcOrd="3" destOrd="0" presId="urn:microsoft.com/office/officeart/2005/8/layout/orgChart1"/>
    <dgm:cxn modelId="{FF4FFDC0-0854-4C06-AC85-548CDE33C1F8}" type="presParOf" srcId="{0F8F99AF-1D64-4B44-9010-0F7DF3B4A6BA}" destId="{F84D4C65-8ECB-492A-8A8A-806BEFC92520}" srcOrd="0" destOrd="0" presId="urn:microsoft.com/office/officeart/2005/8/layout/orgChart1"/>
    <dgm:cxn modelId="{AEC514F6-270C-4830-A4FF-43D147C18C1E}" type="presParOf" srcId="{F84D4C65-8ECB-492A-8A8A-806BEFC92520}" destId="{28FB17A8-8433-4BDF-91F1-1E2D56492C2F}" srcOrd="0" destOrd="0" presId="urn:microsoft.com/office/officeart/2005/8/layout/orgChart1"/>
    <dgm:cxn modelId="{53F02C5E-88BD-4695-9663-C528A45354D0}" type="presParOf" srcId="{F84D4C65-8ECB-492A-8A8A-806BEFC92520}" destId="{1049FB3E-1402-4F8B-98DB-44E9FBAF49B2}" srcOrd="1" destOrd="0" presId="urn:microsoft.com/office/officeart/2005/8/layout/orgChart1"/>
    <dgm:cxn modelId="{BFAE762E-3E54-4474-97DD-B81E48076B51}" type="presParOf" srcId="{0F8F99AF-1D64-4B44-9010-0F7DF3B4A6BA}" destId="{9330C4C2-E175-4066-8844-2FE3ADADDFE1}" srcOrd="1" destOrd="0" presId="urn:microsoft.com/office/officeart/2005/8/layout/orgChart1"/>
    <dgm:cxn modelId="{F9DB8363-D4C7-4967-943B-302206EE2EE2}" type="presParOf" srcId="{0F8F99AF-1D64-4B44-9010-0F7DF3B4A6BA}" destId="{0EA7C416-58B9-461D-8793-BBC082D6C65B}" srcOrd="2" destOrd="0" presId="urn:microsoft.com/office/officeart/2005/8/layout/orgChart1"/>
    <dgm:cxn modelId="{C75737EF-E3B9-4BC2-B597-2139DC0F3464}" type="presParOf" srcId="{DD0B50FA-47D4-4E9F-8775-823E669C368C}" destId="{0594056D-7595-454C-9465-D1780CA5AA57}" srcOrd="2" destOrd="0" presId="urn:microsoft.com/office/officeart/2005/8/layout/orgChart1"/>
    <dgm:cxn modelId="{2DAF251F-7A04-4715-866A-09526BAFD576}" type="presParOf" srcId="{4955B3AA-5D92-4B92-B947-6E2DB5557141}" destId="{A228199E-7433-40C1-B6FA-7416C80AF35A}" srcOrd="4" destOrd="0" presId="urn:microsoft.com/office/officeart/2005/8/layout/orgChart1"/>
    <dgm:cxn modelId="{AAAD3D5C-11AB-4EF1-98F5-58A999547E73}" type="presParOf" srcId="{4955B3AA-5D92-4B92-B947-6E2DB5557141}" destId="{57AA40E9-31AC-4244-9B7D-2FDC73E1B0F6}" srcOrd="5" destOrd="0" presId="urn:microsoft.com/office/officeart/2005/8/layout/orgChart1"/>
    <dgm:cxn modelId="{E8A34445-21C8-4C39-A9AB-609570C2F75A}" type="presParOf" srcId="{57AA40E9-31AC-4244-9B7D-2FDC73E1B0F6}" destId="{CC967618-851A-466A-8C30-D4F11B380F0F}" srcOrd="0" destOrd="0" presId="urn:microsoft.com/office/officeart/2005/8/layout/orgChart1"/>
    <dgm:cxn modelId="{323FA108-AF8F-46F4-AE00-C06A6B1A46F7}" type="presParOf" srcId="{CC967618-851A-466A-8C30-D4F11B380F0F}" destId="{36070639-C741-4DDD-B223-3729A1B33FB4}" srcOrd="0" destOrd="0" presId="urn:microsoft.com/office/officeart/2005/8/layout/orgChart1"/>
    <dgm:cxn modelId="{1E3B7BC2-9513-4602-B949-FBCF341A161B}" type="presParOf" srcId="{CC967618-851A-466A-8C30-D4F11B380F0F}" destId="{3FE404C7-4F25-4888-AC09-0446A5648070}" srcOrd="1" destOrd="0" presId="urn:microsoft.com/office/officeart/2005/8/layout/orgChart1"/>
    <dgm:cxn modelId="{113B91E8-44BB-4306-9954-A1D26D77E0E0}" type="presParOf" srcId="{57AA40E9-31AC-4244-9B7D-2FDC73E1B0F6}" destId="{E51A22E1-6416-4A01-B3B9-0BF296780A89}" srcOrd="1" destOrd="0" presId="urn:microsoft.com/office/officeart/2005/8/layout/orgChart1"/>
    <dgm:cxn modelId="{5653B0AC-920D-464D-96A0-E9C8F7EB5834}" type="presParOf" srcId="{E51A22E1-6416-4A01-B3B9-0BF296780A89}" destId="{C5B24F3F-CB68-4374-A7D4-2647B2B1943B}" srcOrd="0" destOrd="0" presId="urn:microsoft.com/office/officeart/2005/8/layout/orgChart1"/>
    <dgm:cxn modelId="{DABB7C17-8FA3-48F8-AE52-0142611B843B}" type="presParOf" srcId="{E51A22E1-6416-4A01-B3B9-0BF296780A89}" destId="{DB961877-AFAD-467B-A68C-A110C96D33AC}" srcOrd="1" destOrd="0" presId="urn:microsoft.com/office/officeart/2005/8/layout/orgChart1"/>
    <dgm:cxn modelId="{C63B14F9-7BF5-4B90-B38A-36A091880965}" type="presParOf" srcId="{DB961877-AFAD-467B-A68C-A110C96D33AC}" destId="{88521D45-895E-4364-B7FE-E5C5380F1BA6}" srcOrd="0" destOrd="0" presId="urn:microsoft.com/office/officeart/2005/8/layout/orgChart1"/>
    <dgm:cxn modelId="{D941FE81-5AAC-41CC-B91F-1B47AD3A1766}" type="presParOf" srcId="{88521D45-895E-4364-B7FE-E5C5380F1BA6}" destId="{20077A0E-E85A-45CD-BEFA-C55A2A51C6E4}" srcOrd="0" destOrd="0" presId="urn:microsoft.com/office/officeart/2005/8/layout/orgChart1"/>
    <dgm:cxn modelId="{6190839B-AAF6-4108-9B12-CA778809F380}" type="presParOf" srcId="{88521D45-895E-4364-B7FE-E5C5380F1BA6}" destId="{AD971DD2-5975-4D56-8F03-7733C830B419}" srcOrd="1" destOrd="0" presId="urn:microsoft.com/office/officeart/2005/8/layout/orgChart1"/>
    <dgm:cxn modelId="{9D90F78E-A399-4C66-8D16-28203315343D}" type="presParOf" srcId="{DB961877-AFAD-467B-A68C-A110C96D33AC}" destId="{CA021AED-3D02-4F8C-BA42-CA7A80D6B511}" srcOrd="1" destOrd="0" presId="urn:microsoft.com/office/officeart/2005/8/layout/orgChart1"/>
    <dgm:cxn modelId="{358C6F23-B903-4722-B568-93AFD71EB48E}" type="presParOf" srcId="{DB961877-AFAD-467B-A68C-A110C96D33AC}" destId="{745303C3-C855-441B-9AF9-3F328209188D}" srcOrd="2" destOrd="0" presId="urn:microsoft.com/office/officeart/2005/8/layout/orgChart1"/>
    <dgm:cxn modelId="{D851BC7B-B982-442B-AC92-78328C0EEE69}" type="presParOf" srcId="{E51A22E1-6416-4A01-B3B9-0BF296780A89}" destId="{C6D5FE49-3102-45DA-9351-8C1E414732DE}" srcOrd="2" destOrd="0" presId="urn:microsoft.com/office/officeart/2005/8/layout/orgChart1"/>
    <dgm:cxn modelId="{219F5982-2509-4C9A-AC4D-1405FF7B486E}" type="presParOf" srcId="{E51A22E1-6416-4A01-B3B9-0BF296780A89}" destId="{73735B57-C2F9-4BAB-8277-19EBFE7CD6E3}" srcOrd="3" destOrd="0" presId="urn:microsoft.com/office/officeart/2005/8/layout/orgChart1"/>
    <dgm:cxn modelId="{0F0301DC-B790-47CA-B8A4-271147E64D11}" type="presParOf" srcId="{73735B57-C2F9-4BAB-8277-19EBFE7CD6E3}" destId="{4E896C73-8F3E-459B-A8AF-A9949BB7B464}" srcOrd="0" destOrd="0" presId="urn:microsoft.com/office/officeart/2005/8/layout/orgChart1"/>
    <dgm:cxn modelId="{45E6286A-6AB4-4D25-9FE1-CAE059EF032F}" type="presParOf" srcId="{4E896C73-8F3E-459B-A8AF-A9949BB7B464}" destId="{29249665-B05E-4EC3-B1BF-C480A32A24C4}" srcOrd="0" destOrd="0" presId="urn:microsoft.com/office/officeart/2005/8/layout/orgChart1"/>
    <dgm:cxn modelId="{F13A7702-BC60-4FBA-9583-EBFDD6F5E4D7}" type="presParOf" srcId="{4E896C73-8F3E-459B-A8AF-A9949BB7B464}" destId="{0E6B92DB-8DE9-433D-A041-8045B581B058}" srcOrd="1" destOrd="0" presId="urn:microsoft.com/office/officeart/2005/8/layout/orgChart1"/>
    <dgm:cxn modelId="{9276D4B1-934D-4ED7-925B-527D30D85072}" type="presParOf" srcId="{73735B57-C2F9-4BAB-8277-19EBFE7CD6E3}" destId="{95864E35-0A6C-4162-BF1A-F6E43C692370}" srcOrd="1" destOrd="0" presId="urn:microsoft.com/office/officeart/2005/8/layout/orgChart1"/>
    <dgm:cxn modelId="{523E9982-39FE-49F6-BCEA-4F4853403473}" type="presParOf" srcId="{73735B57-C2F9-4BAB-8277-19EBFE7CD6E3}" destId="{AD6590AD-C10A-4F92-B700-5A9B5E0414E5}" srcOrd="2" destOrd="0" presId="urn:microsoft.com/office/officeart/2005/8/layout/orgChart1"/>
    <dgm:cxn modelId="{B2F94996-4E20-41A6-87DF-86361C3A9661}" type="presParOf" srcId="{E51A22E1-6416-4A01-B3B9-0BF296780A89}" destId="{44EABAB7-534C-4347-883F-27B984A58AD8}" srcOrd="4" destOrd="0" presId="urn:microsoft.com/office/officeart/2005/8/layout/orgChart1"/>
    <dgm:cxn modelId="{E3252F67-07EE-4D44-8E8C-3FF4CC1EDDA1}" type="presParOf" srcId="{E51A22E1-6416-4A01-B3B9-0BF296780A89}" destId="{3ACBEAA0-3C9D-4C76-A2C3-0FB36E5A008E}" srcOrd="5" destOrd="0" presId="urn:microsoft.com/office/officeart/2005/8/layout/orgChart1"/>
    <dgm:cxn modelId="{D078A807-EE28-43BD-B469-4783B9A23F0C}" type="presParOf" srcId="{3ACBEAA0-3C9D-4C76-A2C3-0FB36E5A008E}" destId="{CA440307-A21B-4EAF-AA9C-0521A9EFB411}" srcOrd="0" destOrd="0" presId="urn:microsoft.com/office/officeart/2005/8/layout/orgChart1"/>
    <dgm:cxn modelId="{60AA5BF7-087E-43E6-9B95-AC87CF168969}" type="presParOf" srcId="{CA440307-A21B-4EAF-AA9C-0521A9EFB411}" destId="{C30AF043-33DA-41BC-9865-3EA913E8D070}" srcOrd="0" destOrd="0" presId="urn:microsoft.com/office/officeart/2005/8/layout/orgChart1"/>
    <dgm:cxn modelId="{F2073586-5AA0-400C-A6FA-BD8050774104}" type="presParOf" srcId="{CA440307-A21B-4EAF-AA9C-0521A9EFB411}" destId="{98240353-D3EA-4884-81A8-F8C288BED3E9}" srcOrd="1" destOrd="0" presId="urn:microsoft.com/office/officeart/2005/8/layout/orgChart1"/>
    <dgm:cxn modelId="{759583D3-5389-404E-9EDF-FA82A0BBE622}" type="presParOf" srcId="{3ACBEAA0-3C9D-4C76-A2C3-0FB36E5A008E}" destId="{042AD942-BECD-4601-BADE-155DA1CF1A4A}" srcOrd="1" destOrd="0" presId="urn:microsoft.com/office/officeart/2005/8/layout/orgChart1"/>
    <dgm:cxn modelId="{0175B24A-7F07-42AD-B564-896004FD45D8}" type="presParOf" srcId="{3ACBEAA0-3C9D-4C76-A2C3-0FB36E5A008E}" destId="{3F29684C-0DAF-42F8-A85E-71A5D831581C}" srcOrd="2" destOrd="0" presId="urn:microsoft.com/office/officeart/2005/8/layout/orgChart1"/>
    <dgm:cxn modelId="{1F9E90FC-9DE2-4AA7-9385-0A50DF3C33A7}" type="presParOf" srcId="{57AA40E9-31AC-4244-9B7D-2FDC73E1B0F6}" destId="{5FB74159-257F-42B7-972B-E24041D7190D}" srcOrd="2" destOrd="0" presId="urn:microsoft.com/office/officeart/2005/8/layout/orgChart1"/>
    <dgm:cxn modelId="{F6BAF1E3-7BB8-404F-B9D6-169F4C3DD871}" type="presParOf" srcId="{4955B3AA-5D92-4B92-B947-6E2DB5557141}" destId="{95B35492-4267-4E50-9357-4FEC50E4CF25}" srcOrd="6" destOrd="0" presId="urn:microsoft.com/office/officeart/2005/8/layout/orgChart1"/>
    <dgm:cxn modelId="{7ADCB4E0-01E2-45B9-9612-BF809797BE1E}" type="presParOf" srcId="{4955B3AA-5D92-4B92-B947-6E2DB5557141}" destId="{13248C16-06C1-4326-80F7-EF002A55C33F}" srcOrd="7" destOrd="0" presId="urn:microsoft.com/office/officeart/2005/8/layout/orgChart1"/>
    <dgm:cxn modelId="{9F231BEB-717A-4FE3-B766-0B5D53BF11AB}" type="presParOf" srcId="{13248C16-06C1-4326-80F7-EF002A55C33F}" destId="{DB3DE357-5838-4A4F-93CD-0FCDFE8F185D}" srcOrd="0" destOrd="0" presId="urn:microsoft.com/office/officeart/2005/8/layout/orgChart1"/>
    <dgm:cxn modelId="{75220102-7037-48B8-B1E8-AE43A9AB04A3}" type="presParOf" srcId="{DB3DE357-5838-4A4F-93CD-0FCDFE8F185D}" destId="{6676D466-0216-4A7D-9573-1B52CACF93E1}" srcOrd="0" destOrd="0" presId="urn:microsoft.com/office/officeart/2005/8/layout/orgChart1"/>
    <dgm:cxn modelId="{D109068D-9EBC-4299-8234-26B08BD8B862}" type="presParOf" srcId="{DB3DE357-5838-4A4F-93CD-0FCDFE8F185D}" destId="{28783382-5C55-4390-AD37-CF95E1D21630}" srcOrd="1" destOrd="0" presId="urn:microsoft.com/office/officeart/2005/8/layout/orgChart1"/>
    <dgm:cxn modelId="{100725D7-9B7A-4C57-A98F-ECEEB08E6D64}" type="presParOf" srcId="{13248C16-06C1-4326-80F7-EF002A55C33F}" destId="{D9715315-B30C-4797-A32F-88141D0153D2}" srcOrd="1" destOrd="0" presId="urn:microsoft.com/office/officeart/2005/8/layout/orgChart1"/>
    <dgm:cxn modelId="{C51A4BE6-9D9F-41DC-B909-08711114AA96}" type="presParOf" srcId="{D9715315-B30C-4797-A32F-88141D0153D2}" destId="{241AF0F3-ACB1-4F0F-9189-A596E6403082}" srcOrd="0" destOrd="0" presId="urn:microsoft.com/office/officeart/2005/8/layout/orgChart1"/>
    <dgm:cxn modelId="{327541FE-BCAB-44E1-A84A-ED5A991F1F3D}" type="presParOf" srcId="{D9715315-B30C-4797-A32F-88141D0153D2}" destId="{CF8E5BB3-9CA3-4D8D-BF10-B7CD594C63FF}" srcOrd="1" destOrd="0" presId="urn:microsoft.com/office/officeart/2005/8/layout/orgChart1"/>
    <dgm:cxn modelId="{ABE77590-3ECF-4DF6-AD6D-70346F40D83E}" type="presParOf" srcId="{CF8E5BB3-9CA3-4D8D-BF10-B7CD594C63FF}" destId="{9087A57D-8E3B-45FC-B972-D4B6680B3737}" srcOrd="0" destOrd="0" presId="urn:microsoft.com/office/officeart/2005/8/layout/orgChart1"/>
    <dgm:cxn modelId="{A264BCC2-A025-47D3-B7C8-1C67523AD58A}" type="presParOf" srcId="{9087A57D-8E3B-45FC-B972-D4B6680B3737}" destId="{5CED28F6-6125-4AE8-978D-42C1F22A14D6}" srcOrd="0" destOrd="0" presId="urn:microsoft.com/office/officeart/2005/8/layout/orgChart1"/>
    <dgm:cxn modelId="{A43EF4D1-0E6C-4044-BFF4-F777503C3A90}" type="presParOf" srcId="{9087A57D-8E3B-45FC-B972-D4B6680B3737}" destId="{284A12E3-79F8-48CE-AA01-EB75A411EB85}" srcOrd="1" destOrd="0" presId="urn:microsoft.com/office/officeart/2005/8/layout/orgChart1"/>
    <dgm:cxn modelId="{5E1707F5-3B4F-4784-9503-3B2CE5288877}" type="presParOf" srcId="{CF8E5BB3-9CA3-4D8D-BF10-B7CD594C63FF}" destId="{3F9AEA96-1F74-4508-9D6D-6B7D58B4F9FB}" srcOrd="1" destOrd="0" presId="urn:microsoft.com/office/officeart/2005/8/layout/orgChart1"/>
    <dgm:cxn modelId="{DB2AE4F9-27C7-45CD-AD8A-9E0557598358}" type="presParOf" srcId="{CF8E5BB3-9CA3-4D8D-BF10-B7CD594C63FF}" destId="{88AF4ED9-6F71-479B-B712-1F176D902348}" srcOrd="2" destOrd="0" presId="urn:microsoft.com/office/officeart/2005/8/layout/orgChart1"/>
    <dgm:cxn modelId="{8F966624-EFA9-42C0-927D-46A973F2738D}" type="presParOf" srcId="{D9715315-B30C-4797-A32F-88141D0153D2}" destId="{765E689B-CBC1-4DDD-9270-38B061ED36F9}" srcOrd="2" destOrd="0" presId="urn:microsoft.com/office/officeart/2005/8/layout/orgChart1"/>
    <dgm:cxn modelId="{2AE27859-1C6D-4133-B9AB-976F6A8189A0}" type="presParOf" srcId="{D9715315-B30C-4797-A32F-88141D0153D2}" destId="{7B6A38CE-09EC-48CF-BA0A-0FF4DA5620DA}" srcOrd="3" destOrd="0" presId="urn:microsoft.com/office/officeart/2005/8/layout/orgChart1"/>
    <dgm:cxn modelId="{8363BB30-98A1-4F06-A2E7-16AD09AF9967}" type="presParOf" srcId="{7B6A38CE-09EC-48CF-BA0A-0FF4DA5620DA}" destId="{A16D3CC5-47EA-4C97-A47A-410A70590E6D}" srcOrd="0" destOrd="0" presId="urn:microsoft.com/office/officeart/2005/8/layout/orgChart1"/>
    <dgm:cxn modelId="{95B64009-98FD-48D1-9BCC-BF74BC18D7D1}" type="presParOf" srcId="{A16D3CC5-47EA-4C97-A47A-410A70590E6D}" destId="{EC7B8C6E-4B86-4F45-A0C0-2C004940BAC3}" srcOrd="0" destOrd="0" presId="urn:microsoft.com/office/officeart/2005/8/layout/orgChart1"/>
    <dgm:cxn modelId="{A4825503-654C-492A-B040-ECC30164CD07}" type="presParOf" srcId="{A16D3CC5-47EA-4C97-A47A-410A70590E6D}" destId="{24C5525B-A54B-4E91-B95A-BF43AF79E706}" srcOrd="1" destOrd="0" presId="urn:microsoft.com/office/officeart/2005/8/layout/orgChart1"/>
    <dgm:cxn modelId="{B40BA776-F58D-4654-A44B-276F4D426187}" type="presParOf" srcId="{7B6A38CE-09EC-48CF-BA0A-0FF4DA5620DA}" destId="{A7729F2B-A07E-42A2-848B-3F6F48D440F5}" srcOrd="1" destOrd="0" presId="urn:microsoft.com/office/officeart/2005/8/layout/orgChart1"/>
    <dgm:cxn modelId="{680E17EF-FB2B-49EE-9DC1-B60B948DFC46}" type="presParOf" srcId="{7B6A38CE-09EC-48CF-BA0A-0FF4DA5620DA}" destId="{713D14C8-0092-46C8-A984-929F63EC6748}" srcOrd="2" destOrd="0" presId="urn:microsoft.com/office/officeart/2005/8/layout/orgChart1"/>
    <dgm:cxn modelId="{A70DCE57-1650-4833-852B-7780E6495988}" type="presParOf" srcId="{D9715315-B30C-4797-A32F-88141D0153D2}" destId="{128D17FF-3178-42DC-AC64-4311D003EBCE}" srcOrd="4" destOrd="0" presId="urn:microsoft.com/office/officeart/2005/8/layout/orgChart1"/>
    <dgm:cxn modelId="{ADF8E9BB-9E8A-4529-9434-8980459874A5}" type="presParOf" srcId="{D9715315-B30C-4797-A32F-88141D0153D2}" destId="{2C9AE331-19C2-40BC-8305-CE9F582FA3FE}" srcOrd="5" destOrd="0" presId="urn:microsoft.com/office/officeart/2005/8/layout/orgChart1"/>
    <dgm:cxn modelId="{2D8DC68A-0C10-4BC9-8F44-4692D97DAA33}" type="presParOf" srcId="{2C9AE331-19C2-40BC-8305-CE9F582FA3FE}" destId="{6D9000AD-75FB-414D-BDA1-DBB532C370E5}" srcOrd="0" destOrd="0" presId="urn:microsoft.com/office/officeart/2005/8/layout/orgChart1"/>
    <dgm:cxn modelId="{19C219C1-C3D9-460E-ABFC-9C334F225F04}" type="presParOf" srcId="{6D9000AD-75FB-414D-BDA1-DBB532C370E5}" destId="{254AD5D9-3A34-4962-BEE9-B87FBDBAE697}" srcOrd="0" destOrd="0" presId="urn:microsoft.com/office/officeart/2005/8/layout/orgChart1"/>
    <dgm:cxn modelId="{926B3A74-73BC-4A3C-8D9A-FB52213F1271}" type="presParOf" srcId="{6D9000AD-75FB-414D-BDA1-DBB532C370E5}" destId="{1DB4878F-3C01-43FC-85A0-D64D1CD467B5}" srcOrd="1" destOrd="0" presId="urn:microsoft.com/office/officeart/2005/8/layout/orgChart1"/>
    <dgm:cxn modelId="{F1F1A6EE-F619-45C4-84D3-85C9D114F66E}" type="presParOf" srcId="{2C9AE331-19C2-40BC-8305-CE9F582FA3FE}" destId="{BE373B4A-E331-4A80-9536-DF49450A1E0D}" srcOrd="1" destOrd="0" presId="urn:microsoft.com/office/officeart/2005/8/layout/orgChart1"/>
    <dgm:cxn modelId="{AF247C1A-2FE5-4478-9A05-51C650C33513}" type="presParOf" srcId="{2C9AE331-19C2-40BC-8305-CE9F582FA3FE}" destId="{D3741003-BA59-432F-BE29-5BA5D8CE9D1F}" srcOrd="2" destOrd="0" presId="urn:microsoft.com/office/officeart/2005/8/layout/orgChart1"/>
    <dgm:cxn modelId="{F576DD11-4AC4-494F-A800-7425F4B24C15}" type="presParOf" srcId="{13248C16-06C1-4326-80F7-EF002A55C33F}" destId="{1F441783-F3ED-498F-8806-F3086291BE70}" srcOrd="2" destOrd="0" presId="urn:microsoft.com/office/officeart/2005/8/layout/orgChart1"/>
    <dgm:cxn modelId="{14830A98-C2E3-440B-BDC8-3128177859AE}" type="presParOf" srcId="{4955B3AA-5D92-4B92-B947-6E2DB5557141}" destId="{111BAD2D-8853-42D4-9EE2-DDEF7A2BA7D4}" srcOrd="8" destOrd="0" presId="urn:microsoft.com/office/officeart/2005/8/layout/orgChart1"/>
    <dgm:cxn modelId="{9687C22A-06F9-4EEB-9CDD-500FBF67F2E4}" type="presParOf" srcId="{4955B3AA-5D92-4B92-B947-6E2DB5557141}" destId="{CC18C9B6-669A-42D3-BB2D-66D1C4E7B931}" srcOrd="9" destOrd="0" presId="urn:microsoft.com/office/officeart/2005/8/layout/orgChart1"/>
    <dgm:cxn modelId="{EED4741E-C3DD-4885-858B-529B0E975FFD}" type="presParOf" srcId="{CC18C9B6-669A-42D3-BB2D-66D1C4E7B931}" destId="{45F73CE7-0B5A-4507-86C4-054EC4535792}" srcOrd="0" destOrd="0" presId="urn:microsoft.com/office/officeart/2005/8/layout/orgChart1"/>
    <dgm:cxn modelId="{9B8B29BD-9C9A-40C4-B60B-A46F6589B650}" type="presParOf" srcId="{45F73CE7-0B5A-4507-86C4-054EC4535792}" destId="{3EFECB1D-7BD1-4145-93F7-4AC7570421B7}" srcOrd="0" destOrd="0" presId="urn:microsoft.com/office/officeart/2005/8/layout/orgChart1"/>
    <dgm:cxn modelId="{84C8FC32-EA98-420A-B427-694DBD8FFF40}" type="presParOf" srcId="{45F73CE7-0B5A-4507-86C4-054EC4535792}" destId="{42AA959C-1DE4-4E2E-8826-3B805A493332}" srcOrd="1" destOrd="0" presId="urn:microsoft.com/office/officeart/2005/8/layout/orgChart1"/>
    <dgm:cxn modelId="{685F3370-5CB6-472C-97F4-24B43B6CB075}" type="presParOf" srcId="{CC18C9B6-669A-42D3-BB2D-66D1C4E7B931}" destId="{FCFAD3F1-CDA9-47C3-A3C4-C46764D02060}" srcOrd="1" destOrd="0" presId="urn:microsoft.com/office/officeart/2005/8/layout/orgChart1"/>
    <dgm:cxn modelId="{68358392-F822-4797-A32D-6C808D50471C}" type="presParOf" srcId="{FCFAD3F1-CDA9-47C3-A3C4-C46764D02060}" destId="{BB114D2E-24C6-4529-87E3-EF26883561E8}" srcOrd="0" destOrd="0" presId="urn:microsoft.com/office/officeart/2005/8/layout/orgChart1"/>
    <dgm:cxn modelId="{540023C5-0A4E-47D1-94E7-64803054B69D}" type="presParOf" srcId="{FCFAD3F1-CDA9-47C3-A3C4-C46764D02060}" destId="{678AFB6D-E36A-433C-8FCF-1E4FD01C6706}" srcOrd="1" destOrd="0" presId="urn:microsoft.com/office/officeart/2005/8/layout/orgChart1"/>
    <dgm:cxn modelId="{16358C62-EA21-48FA-A758-526D36E778FC}" type="presParOf" srcId="{678AFB6D-E36A-433C-8FCF-1E4FD01C6706}" destId="{4A75811C-147E-488A-B78D-196D3C279367}" srcOrd="0" destOrd="0" presId="urn:microsoft.com/office/officeart/2005/8/layout/orgChart1"/>
    <dgm:cxn modelId="{75DC6CB8-D987-4D98-B3CC-D2BADEC28F1C}" type="presParOf" srcId="{4A75811C-147E-488A-B78D-196D3C279367}" destId="{90D3337C-6FE3-49DB-8D2F-515A6A08E15E}" srcOrd="0" destOrd="0" presId="urn:microsoft.com/office/officeart/2005/8/layout/orgChart1"/>
    <dgm:cxn modelId="{E89CB52D-532D-424B-B054-3FF7316AAE00}" type="presParOf" srcId="{4A75811C-147E-488A-B78D-196D3C279367}" destId="{A1CE3309-4206-4BBD-9CFA-908EF9D93E78}" srcOrd="1" destOrd="0" presId="urn:microsoft.com/office/officeart/2005/8/layout/orgChart1"/>
    <dgm:cxn modelId="{2C4FF86A-ADAC-4761-9612-9A9B0A77749A}" type="presParOf" srcId="{678AFB6D-E36A-433C-8FCF-1E4FD01C6706}" destId="{23A4AB62-870B-46A7-8011-6CBF32A66247}" srcOrd="1" destOrd="0" presId="urn:microsoft.com/office/officeart/2005/8/layout/orgChart1"/>
    <dgm:cxn modelId="{62158934-EC7D-4BF6-852B-24A161EF453C}" type="presParOf" srcId="{678AFB6D-E36A-433C-8FCF-1E4FD01C6706}" destId="{C86D6356-1434-4BC4-82C0-2366E2C049E5}" srcOrd="2" destOrd="0" presId="urn:microsoft.com/office/officeart/2005/8/layout/orgChart1"/>
    <dgm:cxn modelId="{BCE507D8-29F5-45CB-A678-DD37D7A85CC2}" type="presParOf" srcId="{FCFAD3F1-CDA9-47C3-A3C4-C46764D02060}" destId="{8FA917A0-7062-4433-AA24-7528C72FF7B6}" srcOrd="2" destOrd="0" presId="urn:microsoft.com/office/officeart/2005/8/layout/orgChart1"/>
    <dgm:cxn modelId="{7B6CDDA5-B78A-4098-A130-5AA0D657D059}" type="presParOf" srcId="{FCFAD3F1-CDA9-47C3-A3C4-C46764D02060}" destId="{2B3BE4AE-FB85-4311-8F53-44BB79E5B278}" srcOrd="3" destOrd="0" presId="urn:microsoft.com/office/officeart/2005/8/layout/orgChart1"/>
    <dgm:cxn modelId="{7A780D8A-BBE3-44E1-A00B-97099EF72B1A}" type="presParOf" srcId="{2B3BE4AE-FB85-4311-8F53-44BB79E5B278}" destId="{CEE6193D-EC70-4994-AB15-1CD518550B8E}" srcOrd="0" destOrd="0" presId="urn:microsoft.com/office/officeart/2005/8/layout/orgChart1"/>
    <dgm:cxn modelId="{11EF4B6A-CA17-4B7E-8749-0898D0C29F28}" type="presParOf" srcId="{CEE6193D-EC70-4994-AB15-1CD518550B8E}" destId="{C53EB7F4-DE1B-41E0-951B-55D137A063D3}" srcOrd="0" destOrd="0" presId="urn:microsoft.com/office/officeart/2005/8/layout/orgChart1"/>
    <dgm:cxn modelId="{24A7D70D-71D5-418B-B904-B194BC8F7804}" type="presParOf" srcId="{CEE6193D-EC70-4994-AB15-1CD518550B8E}" destId="{4C6C14AE-B08B-4576-8EDF-1EF7607AF012}" srcOrd="1" destOrd="0" presId="urn:microsoft.com/office/officeart/2005/8/layout/orgChart1"/>
    <dgm:cxn modelId="{FEA75371-C95C-4952-A5F4-0ACF165899E8}" type="presParOf" srcId="{2B3BE4AE-FB85-4311-8F53-44BB79E5B278}" destId="{0C1DF663-430D-4D2E-B517-5BE756852A2A}" srcOrd="1" destOrd="0" presId="urn:microsoft.com/office/officeart/2005/8/layout/orgChart1"/>
    <dgm:cxn modelId="{6A4098C1-2DE7-49DA-8D94-CE93C9EDE79E}" type="presParOf" srcId="{2B3BE4AE-FB85-4311-8F53-44BB79E5B278}" destId="{ACD74968-45EC-42FC-8435-974BE1FE9A5D}" srcOrd="2" destOrd="0" presId="urn:microsoft.com/office/officeart/2005/8/layout/orgChart1"/>
    <dgm:cxn modelId="{DB3F1663-6F4C-4AB4-AA3A-337C78750579}" type="presParOf" srcId="{FCFAD3F1-CDA9-47C3-A3C4-C46764D02060}" destId="{B37773C8-4C35-40DE-9974-885987213316}" srcOrd="4" destOrd="0" presId="urn:microsoft.com/office/officeart/2005/8/layout/orgChart1"/>
    <dgm:cxn modelId="{DBFD4067-BD00-4291-A637-620783378EB9}" type="presParOf" srcId="{FCFAD3F1-CDA9-47C3-A3C4-C46764D02060}" destId="{3CE5789A-7B1C-4EFF-AF5A-830DA76760D4}" srcOrd="5" destOrd="0" presId="urn:microsoft.com/office/officeart/2005/8/layout/orgChart1"/>
    <dgm:cxn modelId="{E8B9757D-3490-44A1-AC2C-763A9A74DD9F}" type="presParOf" srcId="{3CE5789A-7B1C-4EFF-AF5A-830DA76760D4}" destId="{88D57194-7E07-49C3-B82F-817105FA570E}" srcOrd="0" destOrd="0" presId="urn:microsoft.com/office/officeart/2005/8/layout/orgChart1"/>
    <dgm:cxn modelId="{E6CCA4B4-169F-4FB4-B151-9517CD11A615}" type="presParOf" srcId="{88D57194-7E07-49C3-B82F-817105FA570E}" destId="{332CF831-2BFC-41C7-969F-699D4C5BC712}" srcOrd="0" destOrd="0" presId="urn:microsoft.com/office/officeart/2005/8/layout/orgChart1"/>
    <dgm:cxn modelId="{AB9B48B9-6209-4210-B8DB-38E0F0F66F30}" type="presParOf" srcId="{88D57194-7E07-49C3-B82F-817105FA570E}" destId="{223F8C2B-4DA6-4390-A3A7-F1CCCDDE054F}" srcOrd="1" destOrd="0" presId="urn:microsoft.com/office/officeart/2005/8/layout/orgChart1"/>
    <dgm:cxn modelId="{F4A8F7E8-ED53-47F2-82D4-733E2255631A}" type="presParOf" srcId="{3CE5789A-7B1C-4EFF-AF5A-830DA76760D4}" destId="{963E1D5F-7CFA-4E8D-83F6-53CA87580B45}" srcOrd="1" destOrd="0" presId="urn:microsoft.com/office/officeart/2005/8/layout/orgChart1"/>
    <dgm:cxn modelId="{D885E52F-885B-4B3A-8BEB-1D8AE576DCAE}" type="presParOf" srcId="{3CE5789A-7B1C-4EFF-AF5A-830DA76760D4}" destId="{8A11432E-804B-42DE-B49B-CD2A501470EE}" srcOrd="2" destOrd="0" presId="urn:microsoft.com/office/officeart/2005/8/layout/orgChart1"/>
    <dgm:cxn modelId="{C5B39117-7BFA-45ED-91F9-5E65A35F4EEE}" type="presParOf" srcId="{FCFAD3F1-CDA9-47C3-A3C4-C46764D02060}" destId="{04C97A7D-1D50-496A-A494-4AD9F19B11C5}" srcOrd="6" destOrd="0" presId="urn:microsoft.com/office/officeart/2005/8/layout/orgChart1"/>
    <dgm:cxn modelId="{B4826EE2-2279-400C-95FE-913C57B790BE}" type="presParOf" srcId="{FCFAD3F1-CDA9-47C3-A3C4-C46764D02060}" destId="{A0464016-877D-426F-9D8B-FD762E58BF8E}" srcOrd="7" destOrd="0" presId="urn:microsoft.com/office/officeart/2005/8/layout/orgChart1"/>
    <dgm:cxn modelId="{4B88F1CA-DFA6-4595-8D90-0193FD69193A}" type="presParOf" srcId="{A0464016-877D-426F-9D8B-FD762E58BF8E}" destId="{B66ECF4E-0318-4530-BBF1-D7445F5D3AE1}" srcOrd="0" destOrd="0" presId="urn:microsoft.com/office/officeart/2005/8/layout/orgChart1"/>
    <dgm:cxn modelId="{9694CC34-420E-4BFB-B3F8-691F68065B65}" type="presParOf" srcId="{B66ECF4E-0318-4530-BBF1-D7445F5D3AE1}" destId="{310782AA-8FEA-40BD-BB85-5E4B973313FB}" srcOrd="0" destOrd="0" presId="urn:microsoft.com/office/officeart/2005/8/layout/orgChart1"/>
    <dgm:cxn modelId="{B556463E-70E5-4227-A492-928FA22E45FD}" type="presParOf" srcId="{B66ECF4E-0318-4530-BBF1-D7445F5D3AE1}" destId="{BE2DE85B-022E-4BA6-9A9B-5DF6B01A17F5}" srcOrd="1" destOrd="0" presId="urn:microsoft.com/office/officeart/2005/8/layout/orgChart1"/>
    <dgm:cxn modelId="{A0C297A7-B691-4152-B5AE-EA8BF9D6E6CA}" type="presParOf" srcId="{A0464016-877D-426F-9D8B-FD762E58BF8E}" destId="{C3F99265-86FF-4ACF-A82D-C38147DB3E26}" srcOrd="1" destOrd="0" presId="urn:microsoft.com/office/officeart/2005/8/layout/orgChart1"/>
    <dgm:cxn modelId="{6C52F827-48D3-4AEF-87EF-0466688B492E}" type="presParOf" srcId="{A0464016-877D-426F-9D8B-FD762E58BF8E}" destId="{8ECB32F5-2DD1-4B89-9376-DACD984CEA00}" srcOrd="2" destOrd="0" presId="urn:microsoft.com/office/officeart/2005/8/layout/orgChart1"/>
    <dgm:cxn modelId="{7FF921FB-962A-4C7F-A50A-6D64C2222DDB}" type="presParOf" srcId="{CC18C9B6-669A-42D3-BB2D-66D1C4E7B931}" destId="{869E7E64-043A-483C-825B-876518E363BE}" srcOrd="2" destOrd="0" presId="urn:microsoft.com/office/officeart/2005/8/layout/orgChart1"/>
    <dgm:cxn modelId="{35FD75E1-21C9-4CDB-A5B9-9439B5913495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5D7FA6F0-5C71-4DF8-BE9C-D4C61D0C3A01}" type="presOf" srcId="{F75DAFDC-340D-4AF3-9980-866700F04255}" destId="{1DB4878F-3C01-43FC-85A0-D64D1CD467B5}" srcOrd="1" destOrd="0" presId="urn:microsoft.com/office/officeart/2005/8/layout/orgChart1"/>
    <dgm:cxn modelId="{1035FFEB-EA15-4A4E-B137-3321FF69979C}" type="presOf" srcId="{C99C164C-82BD-4FC2-96E3-C11D0DBBFD4A}" destId="{BB114D2E-24C6-4529-87E3-EF26883561E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6A60AF1F-3D2C-4FDE-80A8-1357C0432C17}" type="presOf" srcId="{9EBF69FB-619E-4AE9-8B54-A1B100FE9651}" destId="{04A8AFBF-18E9-41EB-B5F7-73FFE4C8B46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0C72F55-64DC-4895-B88E-EE67BAB9D74B}" type="presOf" srcId="{7CBDA416-152F-4304-9329-FE773AAB3C70}" destId="{332CF831-2BFC-41C7-969F-699D4C5BC712}" srcOrd="0" destOrd="0" presId="urn:microsoft.com/office/officeart/2005/8/layout/orgChart1"/>
    <dgm:cxn modelId="{9122454B-4632-4DB0-A9B8-F67A774CBCFB}" type="presOf" srcId="{9456E3D0-A205-4C0A-86EB-286BB97661A6}" destId="{64F8C2B5-5385-45FC-8130-BB7C809BDF62}" srcOrd="0" destOrd="0" presId="urn:microsoft.com/office/officeart/2005/8/layout/orgChart1"/>
    <dgm:cxn modelId="{38CB5C86-F4DD-4CE5-9331-16E38C7DD5F3}" type="presOf" srcId="{BD3CB807-E81C-44A7-A291-659BCA008D59}" destId="{20077A0E-E85A-45CD-BEFA-C55A2A51C6E4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CE73026E-7128-4AE7-829E-D19097E10B18}" type="presOf" srcId="{8093103D-8290-43FB-9834-2ED2E1AE1D24}" destId="{C90DC3B6-88EA-4183-A7E5-53D754C7AA5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44927110-6883-417F-88B8-372E41FD5465}" type="presOf" srcId="{167661F0-628C-48BA-90EB-C2351285D2E4}" destId="{BE2DE85B-022E-4BA6-9A9B-5DF6B01A17F5}" srcOrd="1" destOrd="0" presId="urn:microsoft.com/office/officeart/2005/8/layout/orgChart1"/>
    <dgm:cxn modelId="{4CB60396-302F-4513-972C-99CC72D4806F}" type="presOf" srcId="{4C8F0897-52B2-4D91-8154-C73A0E2087A5}" destId="{98240353-D3EA-4884-81A8-F8C288BED3E9}" srcOrd="1" destOrd="0" presId="urn:microsoft.com/office/officeart/2005/8/layout/orgChart1"/>
    <dgm:cxn modelId="{AFBA3226-A4CF-4459-B06E-79E71C575AD2}" type="presOf" srcId="{F1E6136C-7407-4DB0-81B3-8990DE1FE4A7}" destId="{9C6313B4-2255-484C-AD64-E67505523508}" srcOrd="0" destOrd="0" presId="urn:microsoft.com/office/officeart/2005/8/layout/orgChart1"/>
    <dgm:cxn modelId="{B45A90A3-29C0-474D-8E50-6D160ADF58CE}" type="presOf" srcId="{6F419995-33F0-4432-A043-7D9812D79996}" destId="{241AF0F3-ACB1-4F0F-9189-A596E6403082}" srcOrd="0" destOrd="0" presId="urn:microsoft.com/office/officeart/2005/8/layout/orgChart1"/>
    <dgm:cxn modelId="{3BF3C585-52B2-4AC5-92B5-62F0997BA13B}" type="presOf" srcId="{ECE5214F-1B30-4576-A6E4-3422AAD714EF}" destId="{A680589F-C5DF-409C-BEA4-15168C4DADEB}" srcOrd="0" destOrd="0" presId="urn:microsoft.com/office/officeart/2005/8/layout/orgChart1"/>
    <dgm:cxn modelId="{5E741A1F-CE1D-44C0-A6CC-66F9C5ACD3A8}" type="presOf" srcId="{2F2CA06C-8412-4437-BF82-C342B42D829F}" destId="{4C6C14AE-B08B-4576-8EDF-1EF7607AF012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A5444C1-A5ED-4E56-A0D3-5E61EFFF58D1}" type="presOf" srcId="{9EBF69FB-619E-4AE9-8B54-A1B100FE9651}" destId="{F2681725-1120-4945-BE12-B2DA6E7821F4}" srcOrd="1" destOrd="0" presId="urn:microsoft.com/office/officeart/2005/8/layout/orgChart1"/>
    <dgm:cxn modelId="{CDB56BC2-C546-4023-B946-F81D49CDAB39}" type="presOf" srcId="{685754D9-01B3-417C-81D8-75C6946479F1}" destId="{28FB17A8-8433-4BDF-91F1-1E2D56492C2F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E44465F-4899-42E3-BC3B-278DAC021098}" type="presOf" srcId="{0B8EBEFF-D192-49F8-A184-6E9A91602198}" destId="{7ECF1648-B01B-4C34-B9FE-B80168D97FE9}" srcOrd="1" destOrd="0" presId="urn:microsoft.com/office/officeart/2005/8/layout/orgChart1"/>
    <dgm:cxn modelId="{C52B0076-918C-46C7-B543-3A57AD061A22}" type="presOf" srcId="{BDBBE229-3FD0-4555-9FFA-DE075DE080A2}" destId="{0769F958-983A-42F4-AD98-0CD6C09AA02D}" srcOrd="0" destOrd="0" presId="urn:microsoft.com/office/officeart/2005/8/layout/orgChart1"/>
    <dgm:cxn modelId="{415EAC52-B795-4527-B125-D5A20320A7A3}" type="presOf" srcId="{C0F27198-5E62-4F15-8CC5-51675AD1BA66}" destId="{51F9E7F6-2134-47F8-97D3-7D344DF8F492}" srcOrd="0" destOrd="0" presId="urn:microsoft.com/office/officeart/2005/8/layout/orgChart1"/>
    <dgm:cxn modelId="{EE7B0B12-0643-44DD-9512-B40A05F4589F}" type="presOf" srcId="{8082107C-AD02-4D9C-9A95-0C4E6E781D92}" destId="{54AF7181-3FD1-4226-9BA7-6B397F88528C}" srcOrd="0" destOrd="0" presId="urn:microsoft.com/office/officeart/2005/8/layout/orgChart1"/>
    <dgm:cxn modelId="{53AFDA50-FB1F-48E5-82C8-E4E3767AB8D6}" type="presOf" srcId="{7CBDA416-152F-4304-9329-FE773AAB3C70}" destId="{223F8C2B-4DA6-4390-A3A7-F1CCCDDE054F}" srcOrd="1" destOrd="0" presId="urn:microsoft.com/office/officeart/2005/8/layout/orgChart1"/>
    <dgm:cxn modelId="{8C1B5EB2-A7BF-4F2A-9B90-C141A66E650C}" type="presOf" srcId="{BD3CB807-E81C-44A7-A291-659BCA008D59}" destId="{AD971DD2-5975-4D56-8F03-7733C830B419}" srcOrd="1" destOrd="0" presId="urn:microsoft.com/office/officeart/2005/8/layout/orgChart1"/>
    <dgm:cxn modelId="{D8443EB5-4745-454F-8167-70CFA970A2CB}" type="presOf" srcId="{167661F0-628C-48BA-90EB-C2351285D2E4}" destId="{310782AA-8FEA-40BD-BB85-5E4B973313FB}" srcOrd="0" destOrd="0" presId="urn:microsoft.com/office/officeart/2005/8/layout/orgChart1"/>
    <dgm:cxn modelId="{B88B22B6-C195-4A0A-BC32-00238599982B}" type="presOf" srcId="{7BE369B5-D47A-400D-AE54-9E35936B8868}" destId="{0E6B92DB-8DE9-433D-A041-8045B581B058}" srcOrd="1" destOrd="0" presId="urn:microsoft.com/office/officeart/2005/8/layout/orgChart1"/>
    <dgm:cxn modelId="{55D08E4B-F7B6-45DF-853C-47BBF94D5DBF}" type="presOf" srcId="{35B75D6D-5C17-417A-B081-173D8763C106}" destId="{A1CE3309-4206-4BBD-9CFA-908EF9D93E78}" srcOrd="1" destOrd="0" presId="urn:microsoft.com/office/officeart/2005/8/layout/orgChart1"/>
    <dgm:cxn modelId="{767D48DF-6113-411E-A606-6AD3B3D95AA7}" type="presOf" srcId="{ECE5214F-1B30-4576-A6E4-3422AAD714EF}" destId="{22F58925-DCD4-4E10-A72C-DB77AB593B9C}" srcOrd="1" destOrd="0" presId="urn:microsoft.com/office/officeart/2005/8/layout/orgChart1"/>
    <dgm:cxn modelId="{0B4415EE-F1DA-45CA-8C4F-E50E27735BC7}" type="presOf" srcId="{38A24F7D-1439-4893-A924-1100B83D5C25}" destId="{C901E4AA-BBC0-481D-BC86-2874EA924B6E}" srcOrd="1" destOrd="0" presId="urn:microsoft.com/office/officeart/2005/8/layout/orgChart1"/>
    <dgm:cxn modelId="{B5973C03-F403-44DF-9F78-709B8D019D0F}" type="presOf" srcId="{BC16C3CB-2707-48C5-8BAD-B89B68D0B764}" destId="{8FA917A0-7062-4433-AA24-7528C72FF7B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E61EDCB-32FC-409D-9ABC-9B52834E5992}" type="presOf" srcId="{90F030F4-9DAD-45C2-92F3-0F0C47A197C8}" destId="{20516C15-BA9A-4314-98CB-9780F6F72008}" srcOrd="0" destOrd="0" presId="urn:microsoft.com/office/officeart/2005/8/layout/orgChart1"/>
    <dgm:cxn modelId="{167B1D26-3419-4544-A16B-D5F55757059A}" type="presOf" srcId="{4C8F0897-52B2-4D91-8154-C73A0E2087A5}" destId="{C30AF043-33DA-41BC-9865-3EA913E8D070}" srcOrd="0" destOrd="0" presId="urn:microsoft.com/office/officeart/2005/8/layout/orgChart1"/>
    <dgm:cxn modelId="{EF414B4C-2E05-4BF6-A9C4-D393F9998676}" type="presOf" srcId="{2F2CA06C-8412-4437-BF82-C342B42D829F}" destId="{C53EB7F4-DE1B-41E0-951B-55D137A063D3}" srcOrd="0" destOrd="0" presId="urn:microsoft.com/office/officeart/2005/8/layout/orgChart1"/>
    <dgm:cxn modelId="{C8291C6A-94C4-44C7-9F01-D6A51354C0DC}" type="presOf" srcId="{4FBF40D0-D341-4CCD-8BFA-CF0387C6541F}" destId="{42AA959C-1DE4-4E2E-8826-3B805A493332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6900EAD-A895-470D-826E-D0ABF3224423}" type="presOf" srcId="{EC4C0035-D779-428E-97CC-A56411FE9867}" destId="{44EABAB7-534C-4347-883F-27B984A58AD8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0E70562-85B9-4768-A576-0A65DEFFDC83}" type="presOf" srcId="{5F12E156-6AB6-4732-AF1F-51C73AA410B5}" destId="{A9C08FA6-3AC7-4E22-8A80-28E61F002B8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C0005E0F-4592-45F2-B138-9A2795C90A59}" type="presOf" srcId="{279927ED-DBF1-4116-89BC-93CC1E23990B}" destId="{C6D5FE49-3102-45DA-9351-8C1E414732DE}" srcOrd="0" destOrd="0" presId="urn:microsoft.com/office/officeart/2005/8/layout/orgChart1"/>
    <dgm:cxn modelId="{36F7751A-17C0-4C68-B42C-1DB1705A755F}" type="presOf" srcId="{B9C048B8-1553-4947-B9B2-698C17BA02C2}" destId="{284A12E3-79F8-48CE-AA01-EB75A411EB85}" srcOrd="1" destOrd="0" presId="urn:microsoft.com/office/officeart/2005/8/layout/orgChart1"/>
    <dgm:cxn modelId="{D48B6B66-5DCF-4C3C-AD53-7033B020E303}" type="presOf" srcId="{30D4430A-7318-4235-8264-CDA64D12C619}" destId="{6BAB44DA-8B57-4387-8969-6DA21E3643BE}" srcOrd="0" destOrd="0" presId="urn:microsoft.com/office/officeart/2005/8/layout/orgChart1"/>
    <dgm:cxn modelId="{1692DD56-0909-4492-9042-8B0007B7E9DA}" type="presOf" srcId="{8A45A25B-7873-474E-B34D-EA238EA0CA3C}" destId="{EC7B8C6E-4B86-4F45-A0C0-2C004940BAC3}" srcOrd="0" destOrd="0" presId="urn:microsoft.com/office/officeart/2005/8/layout/orgChart1"/>
    <dgm:cxn modelId="{98CB21B1-85C4-4802-96FE-D7B776078A32}" type="presOf" srcId="{48F99216-FAA8-4F2C-8E66-CE84785EF961}" destId="{AE549ACC-B49E-4BDC-9BA0-689318BA6A30}" srcOrd="0" destOrd="0" presId="urn:microsoft.com/office/officeart/2005/8/layout/orgChart1"/>
    <dgm:cxn modelId="{4BFFB601-0623-449F-8C86-4DF583C1AE89}" type="presOf" srcId="{4FBF40D0-D341-4CCD-8BFA-CF0387C6541F}" destId="{3EFECB1D-7BD1-4145-93F7-4AC7570421B7}" srcOrd="0" destOrd="0" presId="urn:microsoft.com/office/officeart/2005/8/layout/orgChart1"/>
    <dgm:cxn modelId="{38C2D68E-435E-44C0-ACD1-39720B554143}" type="presOf" srcId="{8C10BED2-087D-41D3-BFD8-80C089215793}" destId="{111BAD2D-8853-42D4-9EE2-DDEF7A2BA7D4}" srcOrd="0" destOrd="0" presId="urn:microsoft.com/office/officeart/2005/8/layout/orgChart1"/>
    <dgm:cxn modelId="{B2C59AFB-10CC-44B5-BCBF-9575FCD7A8E0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842E5C8-7AEE-47DF-82D4-DB7E72DEB8A9}" type="presOf" srcId="{3D3C2AC6-A14E-4E46-91A3-FE2F09007C34}" destId="{47E0B4A8-D2A4-4EF6-90D4-F350A43FE755}" srcOrd="0" destOrd="0" presId="urn:microsoft.com/office/officeart/2005/8/layout/orgChart1"/>
    <dgm:cxn modelId="{9139D9A1-2165-4379-BC66-A7ECD3B757BA}" type="presOf" srcId="{0B8EBEFF-D192-49F8-A184-6E9A91602198}" destId="{A182704E-8391-4987-B889-9E92A1AC3851}" srcOrd="0" destOrd="0" presId="urn:microsoft.com/office/officeart/2005/8/layout/orgChart1"/>
    <dgm:cxn modelId="{3E969C37-F005-45C3-83D5-374EC1C82C5D}" type="presOf" srcId="{8FD16A06-7A98-4293-BF67-72295CF7BF38}" destId="{A228199E-7433-40C1-B6FA-7416C80AF35A}" srcOrd="0" destOrd="0" presId="urn:microsoft.com/office/officeart/2005/8/layout/orgChart1"/>
    <dgm:cxn modelId="{BE7B98A6-B092-4B76-A957-FDB76BB2F7E0}" type="presOf" srcId="{B9C048B8-1553-4947-B9B2-698C17BA02C2}" destId="{5CED28F6-6125-4AE8-978D-42C1F22A14D6}" srcOrd="0" destOrd="0" presId="urn:microsoft.com/office/officeart/2005/8/layout/orgChart1"/>
    <dgm:cxn modelId="{8FCB98C0-F098-4A1C-B4B8-5E4AFFAC5989}" type="presOf" srcId="{FC731A77-7ECA-4138-8DFE-58390A46FBF4}" destId="{B37773C8-4C35-40DE-9974-885987213316}" srcOrd="0" destOrd="0" presId="urn:microsoft.com/office/officeart/2005/8/layout/orgChart1"/>
    <dgm:cxn modelId="{F6D5573C-CF6F-4163-B74A-A3028DFFE6F7}" type="presOf" srcId="{A318F761-D3C9-4B6F-AD0C-0A9350A8F9DE}" destId="{C5B24F3F-CB68-4374-A7D4-2647B2B1943B}" srcOrd="0" destOrd="0" presId="urn:microsoft.com/office/officeart/2005/8/layout/orgChart1"/>
    <dgm:cxn modelId="{F82CFF28-A0ED-4792-B30D-0F0C44E0D9D9}" type="presOf" srcId="{F4E232F6-5599-4DC6-B6F0-D985D7AC85B8}" destId="{04C97A7D-1D50-496A-A494-4AD9F19B11C5}" srcOrd="0" destOrd="0" presId="urn:microsoft.com/office/officeart/2005/8/layout/orgChart1"/>
    <dgm:cxn modelId="{E7944231-D639-4899-BBE1-48C02E8A240A}" type="presOf" srcId="{C0F27198-5E62-4F15-8CC5-51675AD1BA66}" destId="{660D22B8-CA82-48CB-A231-FE58E47B4E1A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BACBC035-32D7-4497-89AB-6047451B067A}" type="presOf" srcId="{30D4430A-7318-4235-8264-CDA64D12C619}" destId="{6022722E-CB64-415E-9A24-CEB2A9EF4BD4}" srcOrd="1" destOrd="0" presId="urn:microsoft.com/office/officeart/2005/8/layout/orgChart1"/>
    <dgm:cxn modelId="{C6BB6837-99EA-460C-9814-AD38E1A4B131}" type="presOf" srcId="{B8015A52-42BB-48E2-9BB8-296F029FE6CC}" destId="{36070639-C741-4DDD-B223-3729A1B33FB4}" srcOrd="0" destOrd="0" presId="urn:microsoft.com/office/officeart/2005/8/layout/orgChart1"/>
    <dgm:cxn modelId="{74C6595B-5D9A-4B76-968B-BE67DAA998E9}" type="presOf" srcId="{114B954F-220D-4C60-B249-6EA374F07DD8}" destId="{765E689B-CBC1-4DDD-9270-38B061ED36F9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D9CD5D0-FC4F-4592-A4A1-08F7A43554D2}" type="presOf" srcId="{55E21151-F57C-4316-BB41-CC1A5B0696F9}" destId="{F7D15C1A-933D-4E1F-B1A5-A6C32C99932A}" srcOrd="0" destOrd="0" presId="urn:microsoft.com/office/officeart/2005/8/layout/orgChart1"/>
    <dgm:cxn modelId="{09EFB12D-4274-428A-AD19-244C995C291A}" type="presOf" srcId="{685754D9-01B3-417C-81D8-75C6946479F1}" destId="{1049FB3E-1402-4F8B-98DB-44E9FBAF49B2}" srcOrd="1" destOrd="0" presId="urn:microsoft.com/office/officeart/2005/8/layout/orgChart1"/>
    <dgm:cxn modelId="{D6DF472A-B5EA-41D5-A181-46F1D22E1FBA}" type="presOf" srcId="{38A24F7D-1439-4893-A924-1100B83D5C25}" destId="{2FA664C0-E4E2-42C5-9D96-4FB3C543645E}" srcOrd="0" destOrd="0" presId="urn:microsoft.com/office/officeart/2005/8/layout/orgChart1"/>
    <dgm:cxn modelId="{A8228CFC-F818-4C2A-B4EC-8EDC29BBE4D1}" type="presOf" srcId="{82FA6A47-AAFD-4D6C-9828-546C6039B3E8}" destId="{0A1B8327-3B74-4F66-9F22-1A4904F02326}" srcOrd="0" destOrd="0" presId="urn:microsoft.com/office/officeart/2005/8/layout/orgChart1"/>
    <dgm:cxn modelId="{1DFE6675-99C5-4FD8-A2C2-DEBBAD63F4E5}" type="presOf" srcId="{6069A12D-F9F3-43BF-B49E-2088F4542AAC}" destId="{32072824-D157-4EC5-B076-38C8403FECD7}" srcOrd="0" destOrd="0" presId="urn:microsoft.com/office/officeart/2005/8/layout/orgChart1"/>
    <dgm:cxn modelId="{C4751A2F-0C4F-4C0E-8133-C64C6B318BCD}" type="presOf" srcId="{8A45A25B-7873-474E-B34D-EA238EA0CA3C}" destId="{24C5525B-A54B-4E91-B95A-BF43AF79E706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D7FE709-130E-4B5C-8396-87AE135A9B1F}" type="presOf" srcId="{B8015A52-42BB-48E2-9BB8-296F029FE6CC}" destId="{3FE404C7-4F25-4888-AC09-0446A5648070}" srcOrd="1" destOrd="0" presId="urn:microsoft.com/office/officeart/2005/8/layout/orgChart1"/>
    <dgm:cxn modelId="{E99CCA48-9F96-4CF1-9C54-53DD1B82C8E8}" type="presOf" srcId="{6069A12D-F9F3-43BF-B49E-2088F4542AAC}" destId="{F30AC884-6875-4024-9543-A6A3D28386D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776BD678-3CDF-4C91-8607-A02953393731}" type="presOf" srcId="{90F030F4-9DAD-45C2-92F3-0F0C47A197C8}" destId="{2C7120AB-74AC-44FC-87EF-43CC40ABA480}" srcOrd="1" destOrd="0" presId="urn:microsoft.com/office/officeart/2005/8/layout/orgChart1"/>
    <dgm:cxn modelId="{0BB338C6-0350-48F4-9881-E8035EE04EF2}" type="presOf" srcId="{E4AF994E-286A-49EE-8D60-A29DCB38A030}" destId="{28783382-5C55-4390-AD37-CF95E1D21630}" srcOrd="1" destOrd="0" presId="urn:microsoft.com/office/officeart/2005/8/layout/orgChart1"/>
    <dgm:cxn modelId="{FD602E91-8078-4686-8238-29077280FFA9}" type="presOf" srcId="{33B39909-6838-4A07-811E-E04E931F0F04}" destId="{128D17FF-3178-42DC-AC64-4311D003EBCE}" srcOrd="0" destOrd="0" presId="urn:microsoft.com/office/officeart/2005/8/layout/orgChart1"/>
    <dgm:cxn modelId="{72AF604B-0A20-4F3D-A9F1-636372C816B1}" type="presOf" srcId="{96729750-0254-49CC-8DB9-AEF0A07510CD}" destId="{9F31BEDA-1B3E-4F13-BE73-01CBEEC7CE82}" srcOrd="0" destOrd="0" presId="urn:microsoft.com/office/officeart/2005/8/layout/orgChart1"/>
    <dgm:cxn modelId="{203FD0A6-8A81-42FF-BBB1-8399EE5A5521}" type="presOf" srcId="{654E5381-F8A6-4690-88F2-55E0FF25B93B}" destId="{26C66237-5683-4FED-802C-4F22DC9E761C}" srcOrd="0" destOrd="0" presId="urn:microsoft.com/office/officeart/2005/8/layout/orgChart1"/>
    <dgm:cxn modelId="{49432008-4225-4649-A86B-D2A2377D9267}" type="presOf" srcId="{35B75D6D-5C17-417A-B081-173D8763C106}" destId="{90D3337C-6FE3-49DB-8D2F-515A6A08E15E}" srcOrd="0" destOrd="0" presId="urn:microsoft.com/office/officeart/2005/8/layout/orgChart1"/>
    <dgm:cxn modelId="{CA2818F6-8882-489B-A7AD-4C0CA9FB44BD}" type="presOf" srcId="{A1271520-893F-49EF-A22E-EAA1EFAA32DA}" destId="{95B35492-4267-4E50-9357-4FEC50E4CF25}" srcOrd="0" destOrd="0" presId="urn:microsoft.com/office/officeart/2005/8/layout/orgChart1"/>
    <dgm:cxn modelId="{3242375F-AAD2-41D8-B816-B02B5528E495}" type="presOf" srcId="{F75DAFDC-340D-4AF3-9980-866700F04255}" destId="{254AD5D9-3A34-4962-BEE9-B87FBDBAE697}" srcOrd="0" destOrd="0" presId="urn:microsoft.com/office/officeart/2005/8/layout/orgChart1"/>
    <dgm:cxn modelId="{BF817424-6398-4591-A85A-437CE1920FB6}" type="presOf" srcId="{7BE369B5-D47A-400D-AE54-9E35936B8868}" destId="{29249665-B05E-4EC3-B1BF-C480A32A24C4}" srcOrd="0" destOrd="0" presId="urn:microsoft.com/office/officeart/2005/8/layout/orgChart1"/>
    <dgm:cxn modelId="{C618ADF7-5771-4968-BD42-1B4277C3A614}" type="presOf" srcId="{FC0F869B-CA38-4C22-B137-737F2630F8A8}" destId="{2F0A2B5F-8ADF-477D-976B-BAD4243989EC}" srcOrd="0" destOrd="0" presId="urn:microsoft.com/office/officeart/2005/8/layout/orgChart1"/>
    <dgm:cxn modelId="{09BD0A36-065F-4625-90F4-148BA8B57C09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5DD64E12-D398-4AA9-86B0-92EEAAA847DB}" type="presOf" srcId="{E4AF994E-286A-49EE-8D60-A29DCB38A030}" destId="{6676D466-0216-4A7D-9573-1B52CACF93E1}" srcOrd="0" destOrd="0" presId="urn:microsoft.com/office/officeart/2005/8/layout/orgChart1"/>
    <dgm:cxn modelId="{231DB4E6-C5C8-4E91-83C0-89B8EDD91EE1}" type="presParOf" srcId="{F7D15C1A-933D-4E1F-B1A5-A6C32C99932A}" destId="{108663BD-E453-41A3-B959-8557507382F5}" srcOrd="0" destOrd="0" presId="urn:microsoft.com/office/officeart/2005/8/layout/orgChart1"/>
    <dgm:cxn modelId="{66AA5AF6-675B-4852-B5B2-C324B9F9CDD5}" type="presParOf" srcId="{108663BD-E453-41A3-B959-8557507382F5}" destId="{39FAFADA-E68F-4113-AC9A-38587B7A75B8}" srcOrd="0" destOrd="0" presId="urn:microsoft.com/office/officeart/2005/8/layout/orgChart1"/>
    <dgm:cxn modelId="{3B38D45D-356D-432C-A1E8-2227A48CE0D1}" type="presParOf" srcId="{39FAFADA-E68F-4113-AC9A-38587B7A75B8}" destId="{A182704E-8391-4987-B889-9E92A1AC3851}" srcOrd="0" destOrd="0" presId="urn:microsoft.com/office/officeart/2005/8/layout/orgChart1"/>
    <dgm:cxn modelId="{81235F9D-2CF1-431B-9653-BE2FA28C72B0}" type="presParOf" srcId="{39FAFADA-E68F-4113-AC9A-38587B7A75B8}" destId="{7ECF1648-B01B-4C34-B9FE-B80168D97FE9}" srcOrd="1" destOrd="0" presId="urn:microsoft.com/office/officeart/2005/8/layout/orgChart1"/>
    <dgm:cxn modelId="{893F61C6-BF80-4EB3-AA82-0028237DD3E3}" type="presParOf" srcId="{108663BD-E453-41A3-B959-8557507382F5}" destId="{4955B3AA-5D92-4B92-B947-6E2DB5557141}" srcOrd="1" destOrd="0" presId="urn:microsoft.com/office/officeart/2005/8/layout/orgChart1"/>
    <dgm:cxn modelId="{4D58CC7F-FB04-49DE-9583-DDD382229C70}" type="presParOf" srcId="{4955B3AA-5D92-4B92-B947-6E2DB5557141}" destId="{2F0A2B5F-8ADF-477D-976B-BAD4243989EC}" srcOrd="0" destOrd="0" presId="urn:microsoft.com/office/officeart/2005/8/layout/orgChart1"/>
    <dgm:cxn modelId="{DAB9F068-EE01-4D76-AFDC-B9A3B85890D5}" type="presParOf" srcId="{4955B3AA-5D92-4B92-B947-6E2DB5557141}" destId="{0F98B85F-F972-4DC9-9D5C-54F6B120313A}" srcOrd="1" destOrd="0" presId="urn:microsoft.com/office/officeart/2005/8/layout/orgChart1"/>
    <dgm:cxn modelId="{776AE3F6-0332-47A3-B311-6E5AC2E8BE98}" type="presParOf" srcId="{0F98B85F-F972-4DC9-9D5C-54F6B120313A}" destId="{B596DC24-093A-4742-9418-DACEC1D305DF}" srcOrd="0" destOrd="0" presId="urn:microsoft.com/office/officeart/2005/8/layout/orgChart1"/>
    <dgm:cxn modelId="{920C8791-63C0-4558-946B-512D68F646AA}" type="presParOf" srcId="{B596DC24-093A-4742-9418-DACEC1D305DF}" destId="{20516C15-BA9A-4314-98CB-9780F6F72008}" srcOrd="0" destOrd="0" presId="urn:microsoft.com/office/officeart/2005/8/layout/orgChart1"/>
    <dgm:cxn modelId="{00324C15-880E-4F75-8AF2-8AB227828FF5}" type="presParOf" srcId="{B596DC24-093A-4742-9418-DACEC1D305DF}" destId="{2C7120AB-74AC-44FC-87EF-43CC40ABA480}" srcOrd="1" destOrd="0" presId="urn:microsoft.com/office/officeart/2005/8/layout/orgChart1"/>
    <dgm:cxn modelId="{3CAF3C49-C3F6-47C7-9AD8-679FE2400524}" type="presParOf" srcId="{0F98B85F-F972-4DC9-9D5C-54F6B120313A}" destId="{BB74002C-11C4-44CD-8105-FFD43D25F888}" srcOrd="1" destOrd="0" presId="urn:microsoft.com/office/officeart/2005/8/layout/orgChart1"/>
    <dgm:cxn modelId="{C1BE4371-EFBB-4813-8274-6E14C195C374}" type="presParOf" srcId="{BB74002C-11C4-44CD-8105-FFD43D25F888}" destId="{47E0B4A8-D2A4-4EF6-90D4-F350A43FE755}" srcOrd="0" destOrd="0" presId="urn:microsoft.com/office/officeart/2005/8/layout/orgChart1"/>
    <dgm:cxn modelId="{11DEC698-9F92-453E-9E36-683C54AD9DBA}" type="presParOf" srcId="{BB74002C-11C4-44CD-8105-FFD43D25F888}" destId="{D58280C6-C3F2-4A97-81F4-F3E36E39E240}" srcOrd="1" destOrd="0" presId="urn:microsoft.com/office/officeart/2005/8/layout/orgChart1"/>
    <dgm:cxn modelId="{2C3C4B22-0B04-444E-8936-22B629B084D8}" type="presParOf" srcId="{D58280C6-C3F2-4A97-81F4-F3E36E39E240}" destId="{548D4311-000E-4A5F-A523-F2923B246260}" srcOrd="0" destOrd="0" presId="urn:microsoft.com/office/officeart/2005/8/layout/orgChart1"/>
    <dgm:cxn modelId="{F903865A-A64C-4E01-AA91-B45F4E966A60}" type="presParOf" srcId="{548D4311-000E-4A5F-A523-F2923B246260}" destId="{6BAB44DA-8B57-4387-8969-6DA21E3643BE}" srcOrd="0" destOrd="0" presId="urn:microsoft.com/office/officeart/2005/8/layout/orgChart1"/>
    <dgm:cxn modelId="{DC77B46A-A930-457B-9EF7-95EF26E76D4C}" type="presParOf" srcId="{548D4311-000E-4A5F-A523-F2923B246260}" destId="{6022722E-CB64-415E-9A24-CEB2A9EF4BD4}" srcOrd="1" destOrd="0" presId="urn:microsoft.com/office/officeart/2005/8/layout/orgChart1"/>
    <dgm:cxn modelId="{266AC6E6-1352-4B90-A3DA-784D1F48B9C7}" type="presParOf" srcId="{D58280C6-C3F2-4A97-81F4-F3E36E39E240}" destId="{84D685FF-2E25-4BC0-871E-EFF5E90951FB}" srcOrd="1" destOrd="0" presId="urn:microsoft.com/office/officeart/2005/8/layout/orgChart1"/>
    <dgm:cxn modelId="{5A574EF6-47B3-4A61-872A-AC65A2571603}" type="presParOf" srcId="{D58280C6-C3F2-4A97-81F4-F3E36E39E240}" destId="{7491E792-91A9-4F16-A6D5-78603E7F6824}" srcOrd="2" destOrd="0" presId="urn:microsoft.com/office/officeart/2005/8/layout/orgChart1"/>
    <dgm:cxn modelId="{AE01210B-07F9-4DA1-88E8-FC53C25D9765}" type="presParOf" srcId="{BB74002C-11C4-44CD-8105-FFD43D25F888}" destId="{0769F958-983A-42F4-AD98-0CD6C09AA02D}" srcOrd="2" destOrd="0" presId="urn:microsoft.com/office/officeart/2005/8/layout/orgChart1"/>
    <dgm:cxn modelId="{D2993635-334F-4BCE-AAE3-7EDCE0D56A08}" type="presParOf" srcId="{BB74002C-11C4-44CD-8105-FFD43D25F888}" destId="{0DE265A3-A30D-4917-8DAE-6D8E5CF57A98}" srcOrd="3" destOrd="0" presId="urn:microsoft.com/office/officeart/2005/8/layout/orgChart1"/>
    <dgm:cxn modelId="{B86AD702-E785-4BE5-A792-85D38E79E770}" type="presParOf" srcId="{0DE265A3-A30D-4917-8DAE-6D8E5CF57A98}" destId="{CD6F9E75-BA5C-4CF2-B435-010514D8FBAC}" srcOrd="0" destOrd="0" presId="urn:microsoft.com/office/officeart/2005/8/layout/orgChart1"/>
    <dgm:cxn modelId="{349677A8-F3B0-49CB-8930-97097BEED32C}" type="presParOf" srcId="{CD6F9E75-BA5C-4CF2-B435-010514D8FBAC}" destId="{51F9E7F6-2134-47F8-97D3-7D344DF8F492}" srcOrd="0" destOrd="0" presId="urn:microsoft.com/office/officeart/2005/8/layout/orgChart1"/>
    <dgm:cxn modelId="{EE140C36-6473-43C3-B55B-5AC4E8093F11}" type="presParOf" srcId="{CD6F9E75-BA5C-4CF2-B435-010514D8FBAC}" destId="{660D22B8-CA82-48CB-A231-FE58E47B4E1A}" srcOrd="1" destOrd="0" presId="urn:microsoft.com/office/officeart/2005/8/layout/orgChart1"/>
    <dgm:cxn modelId="{772ABE9B-774E-4E5E-99FE-BF47DBEFADC5}" type="presParOf" srcId="{0DE265A3-A30D-4917-8DAE-6D8E5CF57A98}" destId="{36DEACD8-A9C8-4F67-AEA5-0741DE972509}" srcOrd="1" destOrd="0" presId="urn:microsoft.com/office/officeart/2005/8/layout/orgChart1"/>
    <dgm:cxn modelId="{D853E95D-B337-4955-B06E-4CB2FD5D5A74}" type="presParOf" srcId="{0DE265A3-A30D-4917-8DAE-6D8E5CF57A98}" destId="{F7F60702-1610-4134-879B-847FEB5DC0BD}" srcOrd="2" destOrd="0" presId="urn:microsoft.com/office/officeart/2005/8/layout/orgChart1"/>
    <dgm:cxn modelId="{B81234CF-7A3C-41ED-A2F5-B87A8E6307A4}" type="presParOf" srcId="{BB74002C-11C4-44CD-8105-FFD43D25F888}" destId="{9C6313B4-2255-484C-AD64-E67505523508}" srcOrd="4" destOrd="0" presId="urn:microsoft.com/office/officeart/2005/8/layout/orgChart1"/>
    <dgm:cxn modelId="{D0E65D43-94F6-49B8-B8D8-4D95F3A4B08D}" type="presParOf" srcId="{BB74002C-11C4-44CD-8105-FFD43D25F888}" destId="{4887AB88-A306-4296-8E91-931F38777330}" srcOrd="5" destOrd="0" presId="urn:microsoft.com/office/officeart/2005/8/layout/orgChart1"/>
    <dgm:cxn modelId="{F76BD62A-F5AE-454D-90D9-23E856EBA055}" type="presParOf" srcId="{4887AB88-A306-4296-8E91-931F38777330}" destId="{AF3C93A3-16DC-4646-ACDE-30AC6281800D}" srcOrd="0" destOrd="0" presId="urn:microsoft.com/office/officeart/2005/8/layout/orgChart1"/>
    <dgm:cxn modelId="{7C3C931E-1AFF-49E2-8EC0-FB3BAD8A069F}" type="presParOf" srcId="{AF3C93A3-16DC-4646-ACDE-30AC6281800D}" destId="{A680589F-C5DF-409C-BEA4-15168C4DADEB}" srcOrd="0" destOrd="0" presId="urn:microsoft.com/office/officeart/2005/8/layout/orgChart1"/>
    <dgm:cxn modelId="{A606E29B-056F-4923-8270-A370B74841F3}" type="presParOf" srcId="{AF3C93A3-16DC-4646-ACDE-30AC6281800D}" destId="{22F58925-DCD4-4E10-A72C-DB77AB593B9C}" srcOrd="1" destOrd="0" presId="urn:microsoft.com/office/officeart/2005/8/layout/orgChart1"/>
    <dgm:cxn modelId="{F917A237-DE2F-4322-A3B8-E418599FCADB}" type="presParOf" srcId="{4887AB88-A306-4296-8E91-931F38777330}" destId="{A9291171-838C-47B0-AF63-D1820D7ECFEC}" srcOrd="1" destOrd="0" presId="urn:microsoft.com/office/officeart/2005/8/layout/orgChart1"/>
    <dgm:cxn modelId="{A7032EA7-A4ED-499C-97F8-1630CDD048FE}" type="presParOf" srcId="{4887AB88-A306-4296-8E91-931F38777330}" destId="{D3DD2214-7E41-46A1-B400-E3F7B14B0A7B}" srcOrd="2" destOrd="0" presId="urn:microsoft.com/office/officeart/2005/8/layout/orgChart1"/>
    <dgm:cxn modelId="{60FC9875-CC89-40B7-8030-B365789E3731}" type="presParOf" srcId="{BB74002C-11C4-44CD-8105-FFD43D25F888}" destId="{C90DC3B6-88EA-4183-A7E5-53D754C7AA55}" srcOrd="6" destOrd="0" presId="urn:microsoft.com/office/officeart/2005/8/layout/orgChart1"/>
    <dgm:cxn modelId="{B50718FF-AD30-4EA6-A790-6BEC5E4FC37C}" type="presParOf" srcId="{BB74002C-11C4-44CD-8105-FFD43D25F888}" destId="{2B229C1C-AE8F-4B86-9956-7B6BD01EFABB}" srcOrd="7" destOrd="0" presId="urn:microsoft.com/office/officeart/2005/8/layout/orgChart1"/>
    <dgm:cxn modelId="{F5E680A2-4FF5-49D0-8CD5-84609D7D5C1A}" type="presParOf" srcId="{2B229C1C-AE8F-4B86-9956-7B6BD01EFABB}" destId="{57BAB393-57B1-4A80-950D-DD444F75C456}" srcOrd="0" destOrd="0" presId="urn:microsoft.com/office/officeart/2005/8/layout/orgChart1"/>
    <dgm:cxn modelId="{4314683F-257A-4B54-81C9-73F057D16157}" type="presParOf" srcId="{57BAB393-57B1-4A80-950D-DD444F75C456}" destId="{2FA664C0-E4E2-42C5-9D96-4FB3C543645E}" srcOrd="0" destOrd="0" presId="urn:microsoft.com/office/officeart/2005/8/layout/orgChart1"/>
    <dgm:cxn modelId="{A8FD7B83-96DA-4672-8DA1-A0CF8BA27DDA}" type="presParOf" srcId="{57BAB393-57B1-4A80-950D-DD444F75C456}" destId="{C901E4AA-BBC0-481D-BC86-2874EA924B6E}" srcOrd="1" destOrd="0" presId="urn:microsoft.com/office/officeart/2005/8/layout/orgChart1"/>
    <dgm:cxn modelId="{A833B000-CF00-48EF-87F2-A3A8F400B789}" type="presParOf" srcId="{2B229C1C-AE8F-4B86-9956-7B6BD01EFABB}" destId="{47180F0B-78B9-4A2B-A4B3-D7D8E9F6BDEC}" srcOrd="1" destOrd="0" presId="urn:microsoft.com/office/officeart/2005/8/layout/orgChart1"/>
    <dgm:cxn modelId="{65D46FE6-2E76-4D8C-A016-DDC1FC6C23AE}" type="presParOf" srcId="{2B229C1C-AE8F-4B86-9956-7B6BD01EFABB}" destId="{52884847-501C-4990-B97A-4234913DFA42}" srcOrd="2" destOrd="0" presId="urn:microsoft.com/office/officeart/2005/8/layout/orgChart1"/>
    <dgm:cxn modelId="{42039436-5AB2-4FAA-8910-68780D071CCA}" type="presParOf" srcId="{BB74002C-11C4-44CD-8105-FFD43D25F888}" destId="{64F8C2B5-5385-45FC-8130-BB7C809BDF62}" srcOrd="8" destOrd="0" presId="urn:microsoft.com/office/officeart/2005/8/layout/orgChart1"/>
    <dgm:cxn modelId="{5C067823-CF89-44A2-8EFB-9F24D9373E8E}" type="presParOf" srcId="{BB74002C-11C4-44CD-8105-FFD43D25F888}" destId="{0BC5E677-FE01-4C4B-BA9B-A08E53AA643D}" srcOrd="9" destOrd="0" presId="urn:microsoft.com/office/officeart/2005/8/layout/orgChart1"/>
    <dgm:cxn modelId="{6EE6E4BF-F68C-43A2-B553-2D73DE558CF2}" type="presParOf" srcId="{0BC5E677-FE01-4C4B-BA9B-A08E53AA643D}" destId="{D2737786-466F-4569-9998-7790365EC91A}" srcOrd="0" destOrd="0" presId="urn:microsoft.com/office/officeart/2005/8/layout/orgChart1"/>
    <dgm:cxn modelId="{31961BB3-45B2-407F-B562-04B48481E90B}" type="presParOf" srcId="{D2737786-466F-4569-9998-7790365EC91A}" destId="{A9C08FA6-3AC7-4E22-8A80-28E61F002B82}" srcOrd="0" destOrd="0" presId="urn:microsoft.com/office/officeart/2005/8/layout/orgChart1"/>
    <dgm:cxn modelId="{A11F69E6-C8B8-4B98-94F3-5CD3F401E2CD}" type="presParOf" srcId="{D2737786-466F-4569-9998-7790365EC91A}" destId="{B9299005-22D0-438E-8C2A-6D271BF12E65}" srcOrd="1" destOrd="0" presId="urn:microsoft.com/office/officeart/2005/8/layout/orgChart1"/>
    <dgm:cxn modelId="{443E9319-655C-4E69-A910-B1ED655281A0}" type="presParOf" srcId="{0BC5E677-FE01-4C4B-BA9B-A08E53AA643D}" destId="{572DA022-574A-4439-B095-1DAE90839D68}" srcOrd="1" destOrd="0" presId="urn:microsoft.com/office/officeart/2005/8/layout/orgChart1"/>
    <dgm:cxn modelId="{7F146463-62AE-4798-9E8B-FBE85F0BC07C}" type="presParOf" srcId="{0BC5E677-FE01-4C4B-BA9B-A08E53AA643D}" destId="{FB1CB746-D7ED-4D87-A020-6D15EB0BD750}" srcOrd="2" destOrd="0" presId="urn:microsoft.com/office/officeart/2005/8/layout/orgChart1"/>
    <dgm:cxn modelId="{C65E9E5B-7F38-47AD-812B-64C4E25A0D31}" type="presParOf" srcId="{BB74002C-11C4-44CD-8105-FFD43D25F888}" destId="{AE549ACC-B49E-4BDC-9BA0-689318BA6A30}" srcOrd="10" destOrd="0" presId="urn:microsoft.com/office/officeart/2005/8/layout/orgChart1"/>
    <dgm:cxn modelId="{A4741D9A-DA9C-4A5D-BF4E-FE13845F04A8}" type="presParOf" srcId="{BB74002C-11C4-44CD-8105-FFD43D25F888}" destId="{C58FBBA2-EDCF-4D8A-A0BA-214C14FA15FD}" srcOrd="11" destOrd="0" presId="urn:microsoft.com/office/officeart/2005/8/layout/orgChart1"/>
    <dgm:cxn modelId="{421E3FF9-EC49-49EC-A297-FD21A3A08241}" type="presParOf" srcId="{C58FBBA2-EDCF-4D8A-A0BA-214C14FA15FD}" destId="{DE7B724A-2276-4D4C-B043-DAC4F97730BF}" srcOrd="0" destOrd="0" presId="urn:microsoft.com/office/officeart/2005/8/layout/orgChart1"/>
    <dgm:cxn modelId="{D4E0E05F-EB54-4B19-987A-453B53FF6355}" type="presParOf" srcId="{DE7B724A-2276-4D4C-B043-DAC4F97730BF}" destId="{9F31BEDA-1B3E-4F13-BE73-01CBEEC7CE82}" srcOrd="0" destOrd="0" presId="urn:microsoft.com/office/officeart/2005/8/layout/orgChart1"/>
    <dgm:cxn modelId="{1AE307B7-542E-42F0-880E-6629E958D74C}" type="presParOf" srcId="{DE7B724A-2276-4D4C-B043-DAC4F97730BF}" destId="{EDD4C86D-F8EB-4971-B9F8-A28ADC628E0D}" srcOrd="1" destOrd="0" presId="urn:microsoft.com/office/officeart/2005/8/layout/orgChart1"/>
    <dgm:cxn modelId="{31D0A374-88A0-4E00-91A2-D0C6EA6AC3E2}" type="presParOf" srcId="{C58FBBA2-EDCF-4D8A-A0BA-214C14FA15FD}" destId="{CB139D48-A74E-452D-AD10-CAF44284BA7F}" srcOrd="1" destOrd="0" presId="urn:microsoft.com/office/officeart/2005/8/layout/orgChart1"/>
    <dgm:cxn modelId="{8B56A972-B595-4E24-B53D-20D8F04017B5}" type="presParOf" srcId="{C58FBBA2-EDCF-4D8A-A0BA-214C14FA15FD}" destId="{A0C1D776-7786-4195-ADF7-A772A1283B09}" srcOrd="2" destOrd="0" presId="urn:microsoft.com/office/officeart/2005/8/layout/orgChart1"/>
    <dgm:cxn modelId="{B3F8ED5C-4FB2-49AC-8B2E-CE7C3724C792}" type="presParOf" srcId="{0F98B85F-F972-4DC9-9D5C-54F6B120313A}" destId="{0FDBE877-5634-4816-A9F2-7102E3B811D4}" srcOrd="2" destOrd="0" presId="urn:microsoft.com/office/officeart/2005/8/layout/orgChart1"/>
    <dgm:cxn modelId="{0A355382-F921-4B0B-A692-F653C44AB6EF}" type="presParOf" srcId="{4955B3AA-5D92-4B92-B947-6E2DB5557141}" destId="{26C66237-5683-4FED-802C-4F22DC9E761C}" srcOrd="2" destOrd="0" presId="urn:microsoft.com/office/officeart/2005/8/layout/orgChart1"/>
    <dgm:cxn modelId="{CAAF97D6-54F8-479A-BE52-C5E3CDEE832C}" type="presParOf" srcId="{4955B3AA-5D92-4B92-B947-6E2DB5557141}" destId="{DD0B50FA-47D4-4E9F-8775-823E669C368C}" srcOrd="3" destOrd="0" presId="urn:microsoft.com/office/officeart/2005/8/layout/orgChart1"/>
    <dgm:cxn modelId="{F6277337-6B4A-475C-8B56-C11D7D370679}" type="presParOf" srcId="{DD0B50FA-47D4-4E9F-8775-823E669C368C}" destId="{4F515123-0E39-4E2B-9B39-D2BE640D613E}" srcOrd="0" destOrd="0" presId="urn:microsoft.com/office/officeart/2005/8/layout/orgChart1"/>
    <dgm:cxn modelId="{3C0D655D-8B60-4119-9024-8A5C32D4BEE4}" type="presParOf" srcId="{4F515123-0E39-4E2B-9B39-D2BE640D613E}" destId="{32072824-D157-4EC5-B076-38C8403FECD7}" srcOrd="0" destOrd="0" presId="urn:microsoft.com/office/officeart/2005/8/layout/orgChart1"/>
    <dgm:cxn modelId="{70B4A826-851B-4F0B-8CCE-36169FB595B2}" type="presParOf" srcId="{4F515123-0E39-4E2B-9B39-D2BE640D613E}" destId="{F30AC884-6875-4024-9543-A6A3D28386D5}" srcOrd="1" destOrd="0" presId="urn:microsoft.com/office/officeart/2005/8/layout/orgChart1"/>
    <dgm:cxn modelId="{61562AB3-C7C4-4E05-8E85-80AB5C17C7EA}" type="presParOf" srcId="{DD0B50FA-47D4-4E9F-8775-823E669C368C}" destId="{FE0C1C76-D9D6-4091-ACE1-59C5994890D6}" srcOrd="1" destOrd="0" presId="urn:microsoft.com/office/officeart/2005/8/layout/orgChart1"/>
    <dgm:cxn modelId="{CDFEAAEB-0C05-4540-9000-404685057875}" type="presParOf" srcId="{FE0C1C76-D9D6-4091-ACE1-59C5994890D6}" destId="{0A1B8327-3B74-4F66-9F22-1A4904F02326}" srcOrd="0" destOrd="0" presId="urn:microsoft.com/office/officeart/2005/8/layout/orgChart1"/>
    <dgm:cxn modelId="{B04CE56C-F69F-4EAF-8BFB-905953F73DA6}" type="presParOf" srcId="{FE0C1C76-D9D6-4091-ACE1-59C5994890D6}" destId="{54A23951-79E3-46DC-94C8-31A289881664}" srcOrd="1" destOrd="0" presId="urn:microsoft.com/office/officeart/2005/8/layout/orgChart1"/>
    <dgm:cxn modelId="{50924946-AF44-4CD5-94EC-F60E5D4D21F6}" type="presParOf" srcId="{54A23951-79E3-46DC-94C8-31A289881664}" destId="{06B8F741-420C-45BD-BE3D-275B106AAE33}" srcOrd="0" destOrd="0" presId="urn:microsoft.com/office/officeart/2005/8/layout/orgChart1"/>
    <dgm:cxn modelId="{CC5DEC55-59BC-4728-91DA-EAF460129887}" type="presParOf" srcId="{06B8F741-420C-45BD-BE3D-275B106AAE33}" destId="{04A8AFBF-18E9-41EB-B5F7-73FFE4C8B46C}" srcOrd="0" destOrd="0" presId="urn:microsoft.com/office/officeart/2005/8/layout/orgChart1"/>
    <dgm:cxn modelId="{73727D2B-7C2C-4B0E-B70B-635A4F55DA79}" type="presParOf" srcId="{06B8F741-420C-45BD-BE3D-275B106AAE33}" destId="{F2681725-1120-4945-BE12-B2DA6E7821F4}" srcOrd="1" destOrd="0" presId="urn:microsoft.com/office/officeart/2005/8/layout/orgChart1"/>
    <dgm:cxn modelId="{BA18C75E-1D37-40CC-B4AC-2348A89E4FE3}" type="presParOf" srcId="{54A23951-79E3-46DC-94C8-31A289881664}" destId="{501ECC97-BBA6-45A3-BA4A-012F8BAC369B}" srcOrd="1" destOrd="0" presId="urn:microsoft.com/office/officeart/2005/8/layout/orgChart1"/>
    <dgm:cxn modelId="{559DB4E0-1CAA-49FC-9E7D-D8C6F83D8B29}" type="presParOf" srcId="{54A23951-79E3-46DC-94C8-31A289881664}" destId="{1BD8C38F-B71E-43A5-A621-BAA42A31A312}" srcOrd="2" destOrd="0" presId="urn:microsoft.com/office/officeart/2005/8/layout/orgChart1"/>
    <dgm:cxn modelId="{022497A0-EE78-417B-BFE1-417539DA8615}" type="presParOf" srcId="{FE0C1C76-D9D6-4091-ACE1-59C5994890D6}" destId="{54AF7181-3FD1-4226-9BA7-6B397F88528C}" srcOrd="2" destOrd="0" presId="urn:microsoft.com/office/officeart/2005/8/layout/orgChart1"/>
    <dgm:cxn modelId="{ADBF9696-DFA6-4ADB-BE09-E96421A45D6B}" type="presParOf" srcId="{FE0C1C76-D9D6-4091-ACE1-59C5994890D6}" destId="{0F8F99AF-1D64-4B44-9010-0F7DF3B4A6BA}" srcOrd="3" destOrd="0" presId="urn:microsoft.com/office/officeart/2005/8/layout/orgChart1"/>
    <dgm:cxn modelId="{BE45C589-596D-47B3-9841-FAA4E84C2369}" type="presParOf" srcId="{0F8F99AF-1D64-4B44-9010-0F7DF3B4A6BA}" destId="{F84D4C65-8ECB-492A-8A8A-806BEFC92520}" srcOrd="0" destOrd="0" presId="urn:microsoft.com/office/officeart/2005/8/layout/orgChart1"/>
    <dgm:cxn modelId="{1677ACF3-31BB-4EDD-A3C7-927CADFA9476}" type="presParOf" srcId="{F84D4C65-8ECB-492A-8A8A-806BEFC92520}" destId="{28FB17A8-8433-4BDF-91F1-1E2D56492C2F}" srcOrd="0" destOrd="0" presId="urn:microsoft.com/office/officeart/2005/8/layout/orgChart1"/>
    <dgm:cxn modelId="{E1427A46-9C97-493A-90F7-D44075E8569F}" type="presParOf" srcId="{F84D4C65-8ECB-492A-8A8A-806BEFC92520}" destId="{1049FB3E-1402-4F8B-98DB-44E9FBAF49B2}" srcOrd="1" destOrd="0" presId="urn:microsoft.com/office/officeart/2005/8/layout/orgChart1"/>
    <dgm:cxn modelId="{2450CE5C-DE09-4955-83FB-4B645D7FEB41}" type="presParOf" srcId="{0F8F99AF-1D64-4B44-9010-0F7DF3B4A6BA}" destId="{9330C4C2-E175-4066-8844-2FE3ADADDFE1}" srcOrd="1" destOrd="0" presId="urn:microsoft.com/office/officeart/2005/8/layout/orgChart1"/>
    <dgm:cxn modelId="{3AC76E86-4D47-4439-BD8D-A0A9D1495763}" type="presParOf" srcId="{0F8F99AF-1D64-4B44-9010-0F7DF3B4A6BA}" destId="{0EA7C416-58B9-461D-8793-BBC082D6C65B}" srcOrd="2" destOrd="0" presId="urn:microsoft.com/office/officeart/2005/8/layout/orgChart1"/>
    <dgm:cxn modelId="{204AEF29-A2D6-4D46-8812-2AD085EDFD12}" type="presParOf" srcId="{DD0B50FA-47D4-4E9F-8775-823E669C368C}" destId="{0594056D-7595-454C-9465-D1780CA5AA57}" srcOrd="2" destOrd="0" presId="urn:microsoft.com/office/officeart/2005/8/layout/orgChart1"/>
    <dgm:cxn modelId="{712B3EEE-E87D-492C-90D4-24E914F2C20D}" type="presParOf" srcId="{4955B3AA-5D92-4B92-B947-6E2DB5557141}" destId="{A228199E-7433-40C1-B6FA-7416C80AF35A}" srcOrd="4" destOrd="0" presId="urn:microsoft.com/office/officeart/2005/8/layout/orgChart1"/>
    <dgm:cxn modelId="{74C57131-42FD-4C55-BA08-7DE8CDFFC101}" type="presParOf" srcId="{4955B3AA-5D92-4B92-B947-6E2DB5557141}" destId="{57AA40E9-31AC-4244-9B7D-2FDC73E1B0F6}" srcOrd="5" destOrd="0" presId="urn:microsoft.com/office/officeart/2005/8/layout/orgChart1"/>
    <dgm:cxn modelId="{4620619E-1AE4-4E46-AA31-26EE7440B8E6}" type="presParOf" srcId="{57AA40E9-31AC-4244-9B7D-2FDC73E1B0F6}" destId="{CC967618-851A-466A-8C30-D4F11B380F0F}" srcOrd="0" destOrd="0" presId="urn:microsoft.com/office/officeart/2005/8/layout/orgChart1"/>
    <dgm:cxn modelId="{9C0C5AFE-8721-45AF-829F-5537C6BD44D0}" type="presParOf" srcId="{CC967618-851A-466A-8C30-D4F11B380F0F}" destId="{36070639-C741-4DDD-B223-3729A1B33FB4}" srcOrd="0" destOrd="0" presId="urn:microsoft.com/office/officeart/2005/8/layout/orgChart1"/>
    <dgm:cxn modelId="{889C09BC-359E-4D76-8BA6-683D73585605}" type="presParOf" srcId="{CC967618-851A-466A-8C30-D4F11B380F0F}" destId="{3FE404C7-4F25-4888-AC09-0446A5648070}" srcOrd="1" destOrd="0" presId="urn:microsoft.com/office/officeart/2005/8/layout/orgChart1"/>
    <dgm:cxn modelId="{39E3B41F-6A2C-4453-9EFB-7BC02C45117B}" type="presParOf" srcId="{57AA40E9-31AC-4244-9B7D-2FDC73E1B0F6}" destId="{E51A22E1-6416-4A01-B3B9-0BF296780A89}" srcOrd="1" destOrd="0" presId="urn:microsoft.com/office/officeart/2005/8/layout/orgChart1"/>
    <dgm:cxn modelId="{500EA47A-87B5-43B2-8AB6-20B822255586}" type="presParOf" srcId="{E51A22E1-6416-4A01-B3B9-0BF296780A89}" destId="{C5B24F3F-CB68-4374-A7D4-2647B2B1943B}" srcOrd="0" destOrd="0" presId="urn:microsoft.com/office/officeart/2005/8/layout/orgChart1"/>
    <dgm:cxn modelId="{2CC7D25E-E6ED-4170-BE62-1A34E5E16039}" type="presParOf" srcId="{E51A22E1-6416-4A01-B3B9-0BF296780A89}" destId="{DB961877-AFAD-467B-A68C-A110C96D33AC}" srcOrd="1" destOrd="0" presId="urn:microsoft.com/office/officeart/2005/8/layout/orgChart1"/>
    <dgm:cxn modelId="{6C6A8369-1532-422E-A108-BBD32287390E}" type="presParOf" srcId="{DB961877-AFAD-467B-A68C-A110C96D33AC}" destId="{88521D45-895E-4364-B7FE-E5C5380F1BA6}" srcOrd="0" destOrd="0" presId="urn:microsoft.com/office/officeart/2005/8/layout/orgChart1"/>
    <dgm:cxn modelId="{29FF9D27-A898-497B-934E-AA1F4E2823C7}" type="presParOf" srcId="{88521D45-895E-4364-B7FE-E5C5380F1BA6}" destId="{20077A0E-E85A-45CD-BEFA-C55A2A51C6E4}" srcOrd="0" destOrd="0" presId="urn:microsoft.com/office/officeart/2005/8/layout/orgChart1"/>
    <dgm:cxn modelId="{90477259-3BDA-4062-BA23-66A7CBC6068A}" type="presParOf" srcId="{88521D45-895E-4364-B7FE-E5C5380F1BA6}" destId="{AD971DD2-5975-4D56-8F03-7733C830B419}" srcOrd="1" destOrd="0" presId="urn:microsoft.com/office/officeart/2005/8/layout/orgChart1"/>
    <dgm:cxn modelId="{733F8822-E2CC-4F75-B11C-18E6A5D70C79}" type="presParOf" srcId="{DB961877-AFAD-467B-A68C-A110C96D33AC}" destId="{CA021AED-3D02-4F8C-BA42-CA7A80D6B511}" srcOrd="1" destOrd="0" presId="urn:microsoft.com/office/officeart/2005/8/layout/orgChart1"/>
    <dgm:cxn modelId="{5B0F472B-70BC-46B4-BCD8-69A062565929}" type="presParOf" srcId="{DB961877-AFAD-467B-A68C-A110C96D33AC}" destId="{745303C3-C855-441B-9AF9-3F328209188D}" srcOrd="2" destOrd="0" presId="urn:microsoft.com/office/officeart/2005/8/layout/orgChart1"/>
    <dgm:cxn modelId="{76AF66C8-5DC8-4B35-AAB9-25AF8A020949}" type="presParOf" srcId="{E51A22E1-6416-4A01-B3B9-0BF296780A89}" destId="{C6D5FE49-3102-45DA-9351-8C1E414732DE}" srcOrd="2" destOrd="0" presId="urn:microsoft.com/office/officeart/2005/8/layout/orgChart1"/>
    <dgm:cxn modelId="{F118A062-7949-456A-BCB3-08BEF3384D85}" type="presParOf" srcId="{E51A22E1-6416-4A01-B3B9-0BF296780A89}" destId="{73735B57-C2F9-4BAB-8277-19EBFE7CD6E3}" srcOrd="3" destOrd="0" presId="urn:microsoft.com/office/officeart/2005/8/layout/orgChart1"/>
    <dgm:cxn modelId="{07CDAD2F-E5E2-41EC-B977-96B3E303E914}" type="presParOf" srcId="{73735B57-C2F9-4BAB-8277-19EBFE7CD6E3}" destId="{4E896C73-8F3E-459B-A8AF-A9949BB7B464}" srcOrd="0" destOrd="0" presId="urn:microsoft.com/office/officeart/2005/8/layout/orgChart1"/>
    <dgm:cxn modelId="{59CD4841-C243-4DC7-AA35-03AA01C4EF99}" type="presParOf" srcId="{4E896C73-8F3E-459B-A8AF-A9949BB7B464}" destId="{29249665-B05E-4EC3-B1BF-C480A32A24C4}" srcOrd="0" destOrd="0" presId="urn:microsoft.com/office/officeart/2005/8/layout/orgChart1"/>
    <dgm:cxn modelId="{5EA1F370-970B-4AB1-A294-4F4D78B77C12}" type="presParOf" srcId="{4E896C73-8F3E-459B-A8AF-A9949BB7B464}" destId="{0E6B92DB-8DE9-433D-A041-8045B581B058}" srcOrd="1" destOrd="0" presId="urn:microsoft.com/office/officeart/2005/8/layout/orgChart1"/>
    <dgm:cxn modelId="{7CA3A79C-6F4F-4F7C-9765-69B07DDFAA65}" type="presParOf" srcId="{73735B57-C2F9-4BAB-8277-19EBFE7CD6E3}" destId="{95864E35-0A6C-4162-BF1A-F6E43C692370}" srcOrd="1" destOrd="0" presId="urn:microsoft.com/office/officeart/2005/8/layout/orgChart1"/>
    <dgm:cxn modelId="{40B288E3-20E0-4FF1-A670-1C1851CBB214}" type="presParOf" srcId="{73735B57-C2F9-4BAB-8277-19EBFE7CD6E3}" destId="{AD6590AD-C10A-4F92-B700-5A9B5E0414E5}" srcOrd="2" destOrd="0" presId="urn:microsoft.com/office/officeart/2005/8/layout/orgChart1"/>
    <dgm:cxn modelId="{857C7BD5-3346-477D-ADC5-90E6340FD313}" type="presParOf" srcId="{E51A22E1-6416-4A01-B3B9-0BF296780A89}" destId="{44EABAB7-534C-4347-883F-27B984A58AD8}" srcOrd="4" destOrd="0" presId="urn:microsoft.com/office/officeart/2005/8/layout/orgChart1"/>
    <dgm:cxn modelId="{CA228986-3A45-400F-A22A-E33691E8692F}" type="presParOf" srcId="{E51A22E1-6416-4A01-B3B9-0BF296780A89}" destId="{3ACBEAA0-3C9D-4C76-A2C3-0FB36E5A008E}" srcOrd="5" destOrd="0" presId="urn:microsoft.com/office/officeart/2005/8/layout/orgChart1"/>
    <dgm:cxn modelId="{F3827A4E-31CA-4772-9994-F9651D3F0B6E}" type="presParOf" srcId="{3ACBEAA0-3C9D-4C76-A2C3-0FB36E5A008E}" destId="{CA440307-A21B-4EAF-AA9C-0521A9EFB411}" srcOrd="0" destOrd="0" presId="urn:microsoft.com/office/officeart/2005/8/layout/orgChart1"/>
    <dgm:cxn modelId="{5D9B593A-EEE8-4600-877A-8721718717E8}" type="presParOf" srcId="{CA440307-A21B-4EAF-AA9C-0521A9EFB411}" destId="{C30AF043-33DA-41BC-9865-3EA913E8D070}" srcOrd="0" destOrd="0" presId="urn:microsoft.com/office/officeart/2005/8/layout/orgChart1"/>
    <dgm:cxn modelId="{E404529C-B957-4693-83FF-DFCCB28CA5FF}" type="presParOf" srcId="{CA440307-A21B-4EAF-AA9C-0521A9EFB411}" destId="{98240353-D3EA-4884-81A8-F8C288BED3E9}" srcOrd="1" destOrd="0" presId="urn:microsoft.com/office/officeart/2005/8/layout/orgChart1"/>
    <dgm:cxn modelId="{277F5A22-219D-448D-9ACE-EF8F51350ECF}" type="presParOf" srcId="{3ACBEAA0-3C9D-4C76-A2C3-0FB36E5A008E}" destId="{042AD942-BECD-4601-BADE-155DA1CF1A4A}" srcOrd="1" destOrd="0" presId="urn:microsoft.com/office/officeart/2005/8/layout/orgChart1"/>
    <dgm:cxn modelId="{E64F8BF7-55A7-48E1-A584-B9719656E19E}" type="presParOf" srcId="{3ACBEAA0-3C9D-4C76-A2C3-0FB36E5A008E}" destId="{3F29684C-0DAF-42F8-A85E-71A5D831581C}" srcOrd="2" destOrd="0" presId="urn:microsoft.com/office/officeart/2005/8/layout/orgChart1"/>
    <dgm:cxn modelId="{C9CD4FBD-AAE5-4004-8DAE-F5D6811089EE}" type="presParOf" srcId="{57AA40E9-31AC-4244-9B7D-2FDC73E1B0F6}" destId="{5FB74159-257F-42B7-972B-E24041D7190D}" srcOrd="2" destOrd="0" presId="urn:microsoft.com/office/officeart/2005/8/layout/orgChart1"/>
    <dgm:cxn modelId="{7DCD1D02-1BF1-443D-A98A-0E8C57BDB0DC}" type="presParOf" srcId="{4955B3AA-5D92-4B92-B947-6E2DB5557141}" destId="{95B35492-4267-4E50-9357-4FEC50E4CF25}" srcOrd="6" destOrd="0" presId="urn:microsoft.com/office/officeart/2005/8/layout/orgChart1"/>
    <dgm:cxn modelId="{7FA11953-AC3E-4E42-819D-946BB7D66B37}" type="presParOf" srcId="{4955B3AA-5D92-4B92-B947-6E2DB5557141}" destId="{13248C16-06C1-4326-80F7-EF002A55C33F}" srcOrd="7" destOrd="0" presId="urn:microsoft.com/office/officeart/2005/8/layout/orgChart1"/>
    <dgm:cxn modelId="{76754825-F39E-413B-A1A8-D251A3AE8551}" type="presParOf" srcId="{13248C16-06C1-4326-80F7-EF002A55C33F}" destId="{DB3DE357-5838-4A4F-93CD-0FCDFE8F185D}" srcOrd="0" destOrd="0" presId="urn:microsoft.com/office/officeart/2005/8/layout/orgChart1"/>
    <dgm:cxn modelId="{A0C7526F-3AC4-498E-83AD-9479306F6E99}" type="presParOf" srcId="{DB3DE357-5838-4A4F-93CD-0FCDFE8F185D}" destId="{6676D466-0216-4A7D-9573-1B52CACF93E1}" srcOrd="0" destOrd="0" presId="urn:microsoft.com/office/officeart/2005/8/layout/orgChart1"/>
    <dgm:cxn modelId="{5F5D0380-84B5-4840-B82E-6B94ED38DDF4}" type="presParOf" srcId="{DB3DE357-5838-4A4F-93CD-0FCDFE8F185D}" destId="{28783382-5C55-4390-AD37-CF95E1D21630}" srcOrd="1" destOrd="0" presId="urn:microsoft.com/office/officeart/2005/8/layout/orgChart1"/>
    <dgm:cxn modelId="{ED5CBB57-53EF-46C1-B815-FD8EFF774837}" type="presParOf" srcId="{13248C16-06C1-4326-80F7-EF002A55C33F}" destId="{D9715315-B30C-4797-A32F-88141D0153D2}" srcOrd="1" destOrd="0" presId="urn:microsoft.com/office/officeart/2005/8/layout/orgChart1"/>
    <dgm:cxn modelId="{B43AF267-BA49-4779-B9C5-2BE3DAF14A97}" type="presParOf" srcId="{D9715315-B30C-4797-A32F-88141D0153D2}" destId="{241AF0F3-ACB1-4F0F-9189-A596E6403082}" srcOrd="0" destOrd="0" presId="urn:microsoft.com/office/officeart/2005/8/layout/orgChart1"/>
    <dgm:cxn modelId="{DCA9DF33-A6EB-4269-9C4C-653B193F1924}" type="presParOf" srcId="{D9715315-B30C-4797-A32F-88141D0153D2}" destId="{CF8E5BB3-9CA3-4D8D-BF10-B7CD594C63FF}" srcOrd="1" destOrd="0" presId="urn:microsoft.com/office/officeart/2005/8/layout/orgChart1"/>
    <dgm:cxn modelId="{E2569E55-38BA-428B-894C-8C2B6CC4EB3E}" type="presParOf" srcId="{CF8E5BB3-9CA3-4D8D-BF10-B7CD594C63FF}" destId="{9087A57D-8E3B-45FC-B972-D4B6680B3737}" srcOrd="0" destOrd="0" presId="urn:microsoft.com/office/officeart/2005/8/layout/orgChart1"/>
    <dgm:cxn modelId="{ADBB035C-11DE-44AA-93CA-0FC34ACEEA8B}" type="presParOf" srcId="{9087A57D-8E3B-45FC-B972-D4B6680B3737}" destId="{5CED28F6-6125-4AE8-978D-42C1F22A14D6}" srcOrd="0" destOrd="0" presId="urn:microsoft.com/office/officeart/2005/8/layout/orgChart1"/>
    <dgm:cxn modelId="{357B57A3-DF1A-4E01-9498-3631CEA312F7}" type="presParOf" srcId="{9087A57D-8E3B-45FC-B972-D4B6680B3737}" destId="{284A12E3-79F8-48CE-AA01-EB75A411EB85}" srcOrd="1" destOrd="0" presId="urn:microsoft.com/office/officeart/2005/8/layout/orgChart1"/>
    <dgm:cxn modelId="{244AB81E-805D-49E5-8507-DCD81FB1836C}" type="presParOf" srcId="{CF8E5BB3-9CA3-4D8D-BF10-B7CD594C63FF}" destId="{3F9AEA96-1F74-4508-9D6D-6B7D58B4F9FB}" srcOrd="1" destOrd="0" presId="urn:microsoft.com/office/officeart/2005/8/layout/orgChart1"/>
    <dgm:cxn modelId="{D2C73FD0-CEDC-40A4-A47D-0C9C2727436E}" type="presParOf" srcId="{CF8E5BB3-9CA3-4D8D-BF10-B7CD594C63FF}" destId="{88AF4ED9-6F71-479B-B712-1F176D902348}" srcOrd="2" destOrd="0" presId="urn:microsoft.com/office/officeart/2005/8/layout/orgChart1"/>
    <dgm:cxn modelId="{F35CFEAF-9056-4BBC-801D-6305F59C10F9}" type="presParOf" srcId="{D9715315-B30C-4797-A32F-88141D0153D2}" destId="{765E689B-CBC1-4DDD-9270-38B061ED36F9}" srcOrd="2" destOrd="0" presId="urn:microsoft.com/office/officeart/2005/8/layout/orgChart1"/>
    <dgm:cxn modelId="{C5473876-4ED6-47DE-BA45-AEEEDDB6C724}" type="presParOf" srcId="{D9715315-B30C-4797-A32F-88141D0153D2}" destId="{7B6A38CE-09EC-48CF-BA0A-0FF4DA5620DA}" srcOrd="3" destOrd="0" presId="urn:microsoft.com/office/officeart/2005/8/layout/orgChart1"/>
    <dgm:cxn modelId="{9619C9FD-001D-4F7A-B0D7-10069389AC10}" type="presParOf" srcId="{7B6A38CE-09EC-48CF-BA0A-0FF4DA5620DA}" destId="{A16D3CC5-47EA-4C97-A47A-410A70590E6D}" srcOrd="0" destOrd="0" presId="urn:microsoft.com/office/officeart/2005/8/layout/orgChart1"/>
    <dgm:cxn modelId="{E7890549-775A-48D0-BE6A-AF5AF24FB446}" type="presParOf" srcId="{A16D3CC5-47EA-4C97-A47A-410A70590E6D}" destId="{EC7B8C6E-4B86-4F45-A0C0-2C004940BAC3}" srcOrd="0" destOrd="0" presId="urn:microsoft.com/office/officeart/2005/8/layout/orgChart1"/>
    <dgm:cxn modelId="{B4BA3657-6B07-47FA-A5E9-19FBA5BAA152}" type="presParOf" srcId="{A16D3CC5-47EA-4C97-A47A-410A70590E6D}" destId="{24C5525B-A54B-4E91-B95A-BF43AF79E706}" srcOrd="1" destOrd="0" presId="urn:microsoft.com/office/officeart/2005/8/layout/orgChart1"/>
    <dgm:cxn modelId="{812E1FB2-CDE8-4DD5-9D7D-76F850A65572}" type="presParOf" srcId="{7B6A38CE-09EC-48CF-BA0A-0FF4DA5620DA}" destId="{A7729F2B-A07E-42A2-848B-3F6F48D440F5}" srcOrd="1" destOrd="0" presId="urn:microsoft.com/office/officeart/2005/8/layout/orgChart1"/>
    <dgm:cxn modelId="{3B47C190-AAA6-4C56-BFF8-FFFDB0C79F6A}" type="presParOf" srcId="{7B6A38CE-09EC-48CF-BA0A-0FF4DA5620DA}" destId="{713D14C8-0092-46C8-A984-929F63EC6748}" srcOrd="2" destOrd="0" presId="urn:microsoft.com/office/officeart/2005/8/layout/orgChart1"/>
    <dgm:cxn modelId="{6EAAEE82-2409-499A-AB71-1EF4D4AB29DA}" type="presParOf" srcId="{D9715315-B30C-4797-A32F-88141D0153D2}" destId="{128D17FF-3178-42DC-AC64-4311D003EBCE}" srcOrd="4" destOrd="0" presId="urn:microsoft.com/office/officeart/2005/8/layout/orgChart1"/>
    <dgm:cxn modelId="{73C051D6-C84F-4A48-9B74-878CB392032D}" type="presParOf" srcId="{D9715315-B30C-4797-A32F-88141D0153D2}" destId="{2C9AE331-19C2-40BC-8305-CE9F582FA3FE}" srcOrd="5" destOrd="0" presId="urn:microsoft.com/office/officeart/2005/8/layout/orgChart1"/>
    <dgm:cxn modelId="{29EBF34A-B26B-4EAC-9B62-B6B3611AB9DF}" type="presParOf" srcId="{2C9AE331-19C2-40BC-8305-CE9F582FA3FE}" destId="{6D9000AD-75FB-414D-BDA1-DBB532C370E5}" srcOrd="0" destOrd="0" presId="urn:microsoft.com/office/officeart/2005/8/layout/orgChart1"/>
    <dgm:cxn modelId="{6DCC46FB-F50A-467B-A1DC-D22A7F64DFD4}" type="presParOf" srcId="{6D9000AD-75FB-414D-BDA1-DBB532C370E5}" destId="{254AD5D9-3A34-4962-BEE9-B87FBDBAE697}" srcOrd="0" destOrd="0" presId="urn:microsoft.com/office/officeart/2005/8/layout/orgChart1"/>
    <dgm:cxn modelId="{ED759EFE-6550-4FE0-9A0E-C9B7353F6BFC}" type="presParOf" srcId="{6D9000AD-75FB-414D-BDA1-DBB532C370E5}" destId="{1DB4878F-3C01-43FC-85A0-D64D1CD467B5}" srcOrd="1" destOrd="0" presId="urn:microsoft.com/office/officeart/2005/8/layout/orgChart1"/>
    <dgm:cxn modelId="{CAD73580-CF68-4EEF-9564-ED8F399F1D63}" type="presParOf" srcId="{2C9AE331-19C2-40BC-8305-CE9F582FA3FE}" destId="{BE373B4A-E331-4A80-9536-DF49450A1E0D}" srcOrd="1" destOrd="0" presId="urn:microsoft.com/office/officeart/2005/8/layout/orgChart1"/>
    <dgm:cxn modelId="{D0ACC2FA-7428-4637-ABCD-3790D31CBCA3}" type="presParOf" srcId="{2C9AE331-19C2-40BC-8305-CE9F582FA3FE}" destId="{D3741003-BA59-432F-BE29-5BA5D8CE9D1F}" srcOrd="2" destOrd="0" presId="urn:microsoft.com/office/officeart/2005/8/layout/orgChart1"/>
    <dgm:cxn modelId="{DB821D24-8FC7-44BD-A596-581066A299A3}" type="presParOf" srcId="{13248C16-06C1-4326-80F7-EF002A55C33F}" destId="{1F441783-F3ED-498F-8806-F3086291BE70}" srcOrd="2" destOrd="0" presId="urn:microsoft.com/office/officeart/2005/8/layout/orgChart1"/>
    <dgm:cxn modelId="{43FBF11E-A775-4B5E-BC79-3712CF57EA95}" type="presParOf" srcId="{4955B3AA-5D92-4B92-B947-6E2DB5557141}" destId="{111BAD2D-8853-42D4-9EE2-DDEF7A2BA7D4}" srcOrd="8" destOrd="0" presId="urn:microsoft.com/office/officeart/2005/8/layout/orgChart1"/>
    <dgm:cxn modelId="{7CB9DB34-BB77-4A5C-BAC6-C26038754C30}" type="presParOf" srcId="{4955B3AA-5D92-4B92-B947-6E2DB5557141}" destId="{CC18C9B6-669A-42D3-BB2D-66D1C4E7B931}" srcOrd="9" destOrd="0" presId="urn:microsoft.com/office/officeart/2005/8/layout/orgChart1"/>
    <dgm:cxn modelId="{C3C40DAB-08A8-40B6-A4AE-C48405EDE361}" type="presParOf" srcId="{CC18C9B6-669A-42D3-BB2D-66D1C4E7B931}" destId="{45F73CE7-0B5A-4507-86C4-054EC4535792}" srcOrd="0" destOrd="0" presId="urn:microsoft.com/office/officeart/2005/8/layout/orgChart1"/>
    <dgm:cxn modelId="{C30CE231-E7E1-48BC-873A-E7B78C9EB5E8}" type="presParOf" srcId="{45F73CE7-0B5A-4507-86C4-054EC4535792}" destId="{3EFECB1D-7BD1-4145-93F7-4AC7570421B7}" srcOrd="0" destOrd="0" presId="urn:microsoft.com/office/officeart/2005/8/layout/orgChart1"/>
    <dgm:cxn modelId="{8F331AB9-265E-4F5F-84D8-B79A33849A72}" type="presParOf" srcId="{45F73CE7-0B5A-4507-86C4-054EC4535792}" destId="{42AA959C-1DE4-4E2E-8826-3B805A493332}" srcOrd="1" destOrd="0" presId="urn:microsoft.com/office/officeart/2005/8/layout/orgChart1"/>
    <dgm:cxn modelId="{0C492CEF-76D8-421B-8361-E73578CD00F8}" type="presParOf" srcId="{CC18C9B6-669A-42D3-BB2D-66D1C4E7B931}" destId="{FCFAD3F1-CDA9-47C3-A3C4-C46764D02060}" srcOrd="1" destOrd="0" presId="urn:microsoft.com/office/officeart/2005/8/layout/orgChart1"/>
    <dgm:cxn modelId="{327E5F5C-BD9D-4945-926A-8EF02C323AD7}" type="presParOf" srcId="{FCFAD3F1-CDA9-47C3-A3C4-C46764D02060}" destId="{BB114D2E-24C6-4529-87E3-EF26883561E8}" srcOrd="0" destOrd="0" presId="urn:microsoft.com/office/officeart/2005/8/layout/orgChart1"/>
    <dgm:cxn modelId="{E9F32445-AEA8-42C4-B457-313AC432D340}" type="presParOf" srcId="{FCFAD3F1-CDA9-47C3-A3C4-C46764D02060}" destId="{678AFB6D-E36A-433C-8FCF-1E4FD01C6706}" srcOrd="1" destOrd="0" presId="urn:microsoft.com/office/officeart/2005/8/layout/orgChart1"/>
    <dgm:cxn modelId="{40786113-1214-41DB-B0AB-9B6AF96BEBA2}" type="presParOf" srcId="{678AFB6D-E36A-433C-8FCF-1E4FD01C6706}" destId="{4A75811C-147E-488A-B78D-196D3C279367}" srcOrd="0" destOrd="0" presId="urn:microsoft.com/office/officeart/2005/8/layout/orgChart1"/>
    <dgm:cxn modelId="{9389C7BE-CF91-43F9-BC59-750CF483E1AC}" type="presParOf" srcId="{4A75811C-147E-488A-B78D-196D3C279367}" destId="{90D3337C-6FE3-49DB-8D2F-515A6A08E15E}" srcOrd="0" destOrd="0" presId="urn:microsoft.com/office/officeart/2005/8/layout/orgChart1"/>
    <dgm:cxn modelId="{BAB2AB36-DFF5-45B1-ACE7-12B1AD9B43D6}" type="presParOf" srcId="{4A75811C-147E-488A-B78D-196D3C279367}" destId="{A1CE3309-4206-4BBD-9CFA-908EF9D93E78}" srcOrd="1" destOrd="0" presId="urn:microsoft.com/office/officeart/2005/8/layout/orgChart1"/>
    <dgm:cxn modelId="{2A6F48DF-FF5C-479F-BB9D-BA91AD2AD405}" type="presParOf" srcId="{678AFB6D-E36A-433C-8FCF-1E4FD01C6706}" destId="{23A4AB62-870B-46A7-8011-6CBF32A66247}" srcOrd="1" destOrd="0" presId="urn:microsoft.com/office/officeart/2005/8/layout/orgChart1"/>
    <dgm:cxn modelId="{8CC134DC-1FE9-4E75-BE7C-E44FCA5CB171}" type="presParOf" srcId="{678AFB6D-E36A-433C-8FCF-1E4FD01C6706}" destId="{C86D6356-1434-4BC4-82C0-2366E2C049E5}" srcOrd="2" destOrd="0" presId="urn:microsoft.com/office/officeart/2005/8/layout/orgChart1"/>
    <dgm:cxn modelId="{317948B8-085D-4046-8FE3-8CCD346ECA74}" type="presParOf" srcId="{FCFAD3F1-CDA9-47C3-A3C4-C46764D02060}" destId="{8FA917A0-7062-4433-AA24-7528C72FF7B6}" srcOrd="2" destOrd="0" presId="urn:microsoft.com/office/officeart/2005/8/layout/orgChart1"/>
    <dgm:cxn modelId="{0E98721C-E281-4CE4-B65A-7F43EFA2D74F}" type="presParOf" srcId="{FCFAD3F1-CDA9-47C3-A3C4-C46764D02060}" destId="{2B3BE4AE-FB85-4311-8F53-44BB79E5B278}" srcOrd="3" destOrd="0" presId="urn:microsoft.com/office/officeart/2005/8/layout/orgChart1"/>
    <dgm:cxn modelId="{9ADFFEE0-2774-4CF3-A7BC-604ADCBC9431}" type="presParOf" srcId="{2B3BE4AE-FB85-4311-8F53-44BB79E5B278}" destId="{CEE6193D-EC70-4994-AB15-1CD518550B8E}" srcOrd="0" destOrd="0" presId="urn:microsoft.com/office/officeart/2005/8/layout/orgChart1"/>
    <dgm:cxn modelId="{832AF93C-E82E-4B8B-9686-D46E62494E66}" type="presParOf" srcId="{CEE6193D-EC70-4994-AB15-1CD518550B8E}" destId="{C53EB7F4-DE1B-41E0-951B-55D137A063D3}" srcOrd="0" destOrd="0" presId="urn:microsoft.com/office/officeart/2005/8/layout/orgChart1"/>
    <dgm:cxn modelId="{90BA49BB-4A1F-4822-8456-EC6A4C32BE39}" type="presParOf" srcId="{CEE6193D-EC70-4994-AB15-1CD518550B8E}" destId="{4C6C14AE-B08B-4576-8EDF-1EF7607AF012}" srcOrd="1" destOrd="0" presId="urn:microsoft.com/office/officeart/2005/8/layout/orgChart1"/>
    <dgm:cxn modelId="{A32BF4CC-9147-4A84-A7B5-58DE90A30E05}" type="presParOf" srcId="{2B3BE4AE-FB85-4311-8F53-44BB79E5B278}" destId="{0C1DF663-430D-4D2E-B517-5BE756852A2A}" srcOrd="1" destOrd="0" presId="urn:microsoft.com/office/officeart/2005/8/layout/orgChart1"/>
    <dgm:cxn modelId="{A9CC89B3-2A81-4081-B6A0-497C3AA5C2A9}" type="presParOf" srcId="{2B3BE4AE-FB85-4311-8F53-44BB79E5B278}" destId="{ACD74968-45EC-42FC-8435-974BE1FE9A5D}" srcOrd="2" destOrd="0" presId="urn:microsoft.com/office/officeart/2005/8/layout/orgChart1"/>
    <dgm:cxn modelId="{435AAAF4-A6BC-413E-AABB-B1CBACC1F65C}" type="presParOf" srcId="{FCFAD3F1-CDA9-47C3-A3C4-C46764D02060}" destId="{B37773C8-4C35-40DE-9974-885987213316}" srcOrd="4" destOrd="0" presId="urn:microsoft.com/office/officeart/2005/8/layout/orgChart1"/>
    <dgm:cxn modelId="{F21FEF68-0022-4F96-A0D0-1C652A0D703C}" type="presParOf" srcId="{FCFAD3F1-CDA9-47C3-A3C4-C46764D02060}" destId="{3CE5789A-7B1C-4EFF-AF5A-830DA76760D4}" srcOrd="5" destOrd="0" presId="urn:microsoft.com/office/officeart/2005/8/layout/orgChart1"/>
    <dgm:cxn modelId="{47C4EFC3-A462-462D-B9C3-673E32D46B05}" type="presParOf" srcId="{3CE5789A-7B1C-4EFF-AF5A-830DA76760D4}" destId="{88D57194-7E07-49C3-B82F-817105FA570E}" srcOrd="0" destOrd="0" presId="urn:microsoft.com/office/officeart/2005/8/layout/orgChart1"/>
    <dgm:cxn modelId="{C1C8ED5D-2C1C-4D0D-A1B2-55E4B786BC9D}" type="presParOf" srcId="{88D57194-7E07-49C3-B82F-817105FA570E}" destId="{332CF831-2BFC-41C7-969F-699D4C5BC712}" srcOrd="0" destOrd="0" presId="urn:microsoft.com/office/officeart/2005/8/layout/orgChart1"/>
    <dgm:cxn modelId="{CA5154E6-842C-4DD0-86C1-DF073109D8CD}" type="presParOf" srcId="{88D57194-7E07-49C3-B82F-817105FA570E}" destId="{223F8C2B-4DA6-4390-A3A7-F1CCCDDE054F}" srcOrd="1" destOrd="0" presId="urn:microsoft.com/office/officeart/2005/8/layout/orgChart1"/>
    <dgm:cxn modelId="{9E6F8084-154F-46C7-8091-E7EC0A361012}" type="presParOf" srcId="{3CE5789A-7B1C-4EFF-AF5A-830DA76760D4}" destId="{963E1D5F-7CFA-4E8D-83F6-53CA87580B45}" srcOrd="1" destOrd="0" presId="urn:microsoft.com/office/officeart/2005/8/layout/orgChart1"/>
    <dgm:cxn modelId="{FA41954C-47B7-4B57-8B5B-322EE2D1D4BB}" type="presParOf" srcId="{3CE5789A-7B1C-4EFF-AF5A-830DA76760D4}" destId="{8A11432E-804B-42DE-B49B-CD2A501470EE}" srcOrd="2" destOrd="0" presId="urn:microsoft.com/office/officeart/2005/8/layout/orgChart1"/>
    <dgm:cxn modelId="{9D09C735-F313-4511-9C8F-0E48B3A8E12E}" type="presParOf" srcId="{FCFAD3F1-CDA9-47C3-A3C4-C46764D02060}" destId="{04C97A7D-1D50-496A-A494-4AD9F19B11C5}" srcOrd="6" destOrd="0" presId="urn:microsoft.com/office/officeart/2005/8/layout/orgChart1"/>
    <dgm:cxn modelId="{9A0E1773-DF70-453B-92AA-08413EA4D468}" type="presParOf" srcId="{FCFAD3F1-CDA9-47C3-A3C4-C46764D02060}" destId="{A0464016-877D-426F-9D8B-FD762E58BF8E}" srcOrd="7" destOrd="0" presId="urn:microsoft.com/office/officeart/2005/8/layout/orgChart1"/>
    <dgm:cxn modelId="{54F6D08D-2B10-4CD0-8ECD-0F181E16887E}" type="presParOf" srcId="{A0464016-877D-426F-9D8B-FD762E58BF8E}" destId="{B66ECF4E-0318-4530-BBF1-D7445F5D3AE1}" srcOrd="0" destOrd="0" presId="urn:microsoft.com/office/officeart/2005/8/layout/orgChart1"/>
    <dgm:cxn modelId="{F2B83808-596A-48E0-8313-EC6EF5E5DEF7}" type="presParOf" srcId="{B66ECF4E-0318-4530-BBF1-D7445F5D3AE1}" destId="{310782AA-8FEA-40BD-BB85-5E4B973313FB}" srcOrd="0" destOrd="0" presId="urn:microsoft.com/office/officeart/2005/8/layout/orgChart1"/>
    <dgm:cxn modelId="{51CAF155-FE9D-4977-BF22-41EB1FD4B37F}" type="presParOf" srcId="{B66ECF4E-0318-4530-BBF1-D7445F5D3AE1}" destId="{BE2DE85B-022E-4BA6-9A9B-5DF6B01A17F5}" srcOrd="1" destOrd="0" presId="urn:microsoft.com/office/officeart/2005/8/layout/orgChart1"/>
    <dgm:cxn modelId="{7B79BC6B-FFD7-42C0-AE35-B8FA09CC2C8F}" type="presParOf" srcId="{A0464016-877D-426F-9D8B-FD762E58BF8E}" destId="{C3F99265-86FF-4ACF-A82D-C38147DB3E26}" srcOrd="1" destOrd="0" presId="urn:microsoft.com/office/officeart/2005/8/layout/orgChart1"/>
    <dgm:cxn modelId="{E75938F2-2D1B-4956-8ECB-7A539F8FA02C}" type="presParOf" srcId="{A0464016-877D-426F-9D8B-FD762E58BF8E}" destId="{8ECB32F5-2DD1-4B89-9376-DACD984CEA00}" srcOrd="2" destOrd="0" presId="urn:microsoft.com/office/officeart/2005/8/layout/orgChart1"/>
    <dgm:cxn modelId="{862B45CA-262C-4021-8DAC-4930DC591624}" type="presParOf" srcId="{CC18C9B6-669A-42D3-BB2D-66D1C4E7B931}" destId="{869E7E64-043A-483C-825B-876518E363BE}" srcOrd="2" destOrd="0" presId="urn:microsoft.com/office/officeart/2005/8/layout/orgChart1"/>
    <dgm:cxn modelId="{E5F83F5B-61BF-4FD8-B90F-D45FFFA9AFE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846353" y="1472696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01277" y="28878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Przygotowanie</a:t>
          </a:r>
          <a:endParaRPr lang="pl-PL" sz="2200" kern="1200" dirty="0"/>
        </a:p>
      </dsp:txBody>
      <dsp:txXfrm>
        <a:off x="576211" y="103812"/>
        <a:ext cx="2042729" cy="1384879"/>
      </dsp:txXfrm>
    </dsp:sp>
    <dsp:sp modelId="{1164EB6E-E094-4E6B-A3C9-56C4096DFFE8}">
      <dsp:nvSpPr>
        <dsp:cNvPr id="0" name=""/>
        <dsp:cNvSpPr/>
      </dsp:nvSpPr>
      <dsp:spPr>
        <a:xfrm flipV="1">
          <a:off x="2693874" y="757147"/>
          <a:ext cx="1594686" cy="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664249" y="3196723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346120" y="1752906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Prototyp</a:t>
          </a:r>
          <a:endParaRPr lang="pl-PL" sz="2200" kern="1200" dirty="0"/>
        </a:p>
      </dsp:txBody>
      <dsp:txXfrm>
        <a:off x="2421054" y="1827840"/>
        <a:ext cx="2042729" cy="1384879"/>
      </dsp:txXfrm>
    </dsp:sp>
    <dsp:sp modelId="{3694993D-AED7-4AB2-AD69-397783A3AEF8}">
      <dsp:nvSpPr>
        <dsp:cNvPr id="0" name=""/>
        <dsp:cNvSpPr/>
      </dsp:nvSpPr>
      <dsp:spPr>
        <a:xfrm>
          <a:off x="4511771" y="1899279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1700" kern="1200" dirty="0"/>
        </a:p>
      </dsp:txBody>
      <dsp:txXfrm>
        <a:off x="4511771" y="1899279"/>
        <a:ext cx="1594686" cy="1240450"/>
      </dsp:txXfrm>
    </dsp:sp>
    <dsp:sp modelId="{4EEFA45F-7B87-4A5C-91FF-D4CC20529FD5}">
      <dsp:nvSpPr>
        <dsp:cNvPr id="0" name=""/>
        <dsp:cNvSpPr/>
      </dsp:nvSpPr>
      <dsp:spPr>
        <a:xfrm>
          <a:off x="4137069" y="3476933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Wdrożenie</a:t>
          </a:r>
          <a:endParaRPr lang="pl-PL" sz="2200" kern="1200" dirty="0"/>
        </a:p>
      </dsp:txBody>
      <dsp:txXfrm>
        <a:off x="4212003" y="3551867"/>
        <a:ext cx="2042729" cy="1384879"/>
      </dsp:txXfrm>
    </dsp:sp>
    <dsp:sp modelId="{E8915475-E9FF-49E8-A9E1-82D59C6B1165}">
      <dsp:nvSpPr>
        <dsp:cNvPr id="0" name=""/>
        <dsp:cNvSpPr/>
      </dsp:nvSpPr>
      <dsp:spPr>
        <a:xfrm>
          <a:off x="6329667" y="3623307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329667" y="3623307"/>
        <a:ext cx="1594686" cy="1240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4ACA-C3D0-4BEA-B345-D86D4AB80767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0125-6618-4D87-AA92-F8BE9AF6DA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6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09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8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5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0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2870270"/>
            <a:ext cx="8126985" cy="111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67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Warszawa, 7. stycznia 2013</a:t>
            </a:r>
          </a:p>
        </p:txBody>
      </p:sp>
    </p:spTree>
    <p:extLst>
      <p:ext uri="{BB962C8B-B14F-4D97-AF65-F5344CB8AC3E}">
        <p14:creationId xmlns:p14="http://schemas.microsoft.com/office/powerpoint/2010/main" val="2797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a-pamiec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b="3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a-pamieci-z-powiazaniam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3408" r="2556" b="637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59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b="1" dirty="0" smtClean="0"/>
              <a:t>Główne etapy pracy</a:t>
            </a:r>
            <a:endParaRPr lang="pl-PL" b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7276"/>
              </p:ext>
            </p:extLst>
          </p:nvPr>
        </p:nvGraphicFramePr>
        <p:xfrm>
          <a:off x="1043608" y="1412776"/>
          <a:ext cx="8425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3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Manager projektu i produktu (1 osoba)</a:t>
            </a:r>
          </a:p>
          <a:p>
            <a:r>
              <a:rPr lang="pl-PL" smtClean="0"/>
              <a:t>Analityk (1 osoba)</a:t>
            </a:r>
          </a:p>
          <a:p>
            <a:r>
              <a:rPr lang="pl-PL" smtClean="0"/>
              <a:t>Zespoły programistyczne (5 osób) odpowiedzialne za:</a:t>
            </a:r>
          </a:p>
          <a:p>
            <a:pPr lvl="1"/>
            <a:r>
              <a:rPr lang="pl-PL" smtClean="0"/>
              <a:t>Aplikację mobilną</a:t>
            </a:r>
          </a:p>
          <a:p>
            <a:pPr lvl="1"/>
            <a:r>
              <a:rPr lang="pl-PL" smtClean="0"/>
              <a:t>Serwer obsługi zapytań</a:t>
            </a:r>
          </a:p>
          <a:p>
            <a:pPr lvl="1"/>
            <a:r>
              <a:rPr lang="pl-PL" smtClean="0"/>
              <a:t>API</a:t>
            </a:r>
          </a:p>
          <a:p>
            <a:pPr lvl="1"/>
            <a:endParaRPr lang="pl-PL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0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Przygotowanie</a:t>
            </a:r>
          </a:p>
        </p:txBody>
      </p:sp>
    </p:spTree>
    <p:extLst>
      <p:ext uri="{BB962C8B-B14F-4D97-AF65-F5344CB8AC3E}">
        <p14:creationId xmlns:p14="http://schemas.microsoft.com/office/powerpoint/2010/main" val="251693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mtClean="0"/>
              <a:t>Koncept projektu </a:t>
            </a:r>
          </a:p>
          <a:p>
            <a:r>
              <a:rPr lang="pl-PL" smtClean="0"/>
              <a:t>Organizacja zespołu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Koordynacja pracy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95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</a:t>
            </a:r>
            <a:r>
              <a:rPr lang="en-US" smtClean="0"/>
              <a:t> </a:t>
            </a:r>
            <a:r>
              <a:rPr lang="pl-PL" smtClean="0"/>
              <a:t>trwania</a:t>
            </a:r>
            <a:r>
              <a:rPr lang="en-US" smtClean="0"/>
              <a:t> etapów</a:t>
            </a:r>
            <a:r>
              <a:rPr lang="pl-PL" smtClean="0"/>
              <a:t> w fazie</a:t>
            </a:r>
            <a:r>
              <a:rPr lang="en-US" smtClean="0"/>
              <a:t> przygotowania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7792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28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7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3620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228"/>
            <a:ext cx="8229600" cy="3553544"/>
          </a:xfrm>
        </p:spPr>
        <p:txBody>
          <a:bodyPr>
            <a:normAutofit/>
          </a:bodyPr>
          <a:lstStyle/>
          <a:p>
            <a:r>
              <a:rPr lang="pl-PL" dirty="0"/>
              <a:t>Co oferuje </a:t>
            </a:r>
            <a:r>
              <a:rPr lang="pl-PL" i="1" dirty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działa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Z czego składa się system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planujemy stworzyć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</a:t>
            </a:r>
            <a:r>
              <a:rPr lang="pl-PL" dirty="0"/>
              <a:t>wyzwania przed nami </a:t>
            </a:r>
            <a:r>
              <a:rPr lang="pl-PL" dirty="0" smtClean="0"/>
              <a:t>stoją?</a:t>
            </a:r>
          </a:p>
          <a:p>
            <a:r>
              <a:rPr lang="pl-PL" dirty="0" smtClean="0"/>
              <a:t>Jak zadbamy o jakość </a:t>
            </a:r>
            <a:r>
              <a:rPr lang="pl-PL" i="1" dirty="0" smtClean="0"/>
              <a:t>Concerto?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5322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Prototyp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9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Metryki warunków satysfakcji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Nawiązywanie współpracy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686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 trwania etapów w fazie prototypu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0125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91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61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0051"/>
              </p:ext>
            </p:extLst>
          </p:nvPr>
        </p:nvGraphicFramePr>
        <p:xfrm>
          <a:off x="107509" y="980727"/>
          <a:ext cx="8928987" cy="5169818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7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Wdrożenie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1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 Serwer obsługi zapytań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589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Czas trwania etapów w fazie wdrożenia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3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22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47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4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1315"/>
              </p:ext>
            </p:extLst>
          </p:nvPr>
        </p:nvGraphicFramePr>
        <p:xfrm>
          <a:off x="107504" y="863409"/>
          <a:ext cx="8856981" cy="5016401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8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564904"/>
            <a:ext cx="7632848" cy="262088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Chcemy ulepszyć sposób reklamowania wydarzeń kulturalnych.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3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Ryzyka w projekcie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97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zespołu</a:t>
            </a:r>
          </a:p>
        </p:txBody>
      </p:sp>
    </p:spTree>
    <p:extLst>
      <p:ext uri="{BB962C8B-B14F-4D97-AF65-F5344CB8AC3E}">
        <p14:creationId xmlns:p14="http://schemas.microsoft.com/office/powerpoint/2010/main" val="360960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12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164593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</a:t>
            </a:r>
            <a:r>
              <a:rPr lang="pl-PL" dirty="0" smtClean="0"/>
              <a:t>użytkowników.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Zbyt mała liczba współpracujących </a:t>
            </a:r>
            <a:r>
              <a:rPr lang="pl-PL" dirty="0" smtClean="0"/>
              <a:t>organizatorów.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5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wymaga specjalistycznej wiedzy z zakresu </a:t>
            </a:r>
            <a:r>
              <a:rPr lang="pl-PL" dirty="0" smtClean="0"/>
              <a:t>przetwarzania obrazów</a:t>
            </a:r>
            <a:r>
              <a:rPr lang="pl-PL" dirty="0"/>
              <a:t>. </a:t>
            </a:r>
            <a:r>
              <a:rPr lang="pl-PL" dirty="0" smtClean="0"/>
              <a:t>Zespół nawet </a:t>
            </a:r>
            <a:r>
              <a:rPr lang="pl-PL" dirty="0"/>
              <a:t>po szkoleniu nadal </a:t>
            </a:r>
            <a:r>
              <a:rPr lang="pl-PL" dirty="0" smtClean="0"/>
              <a:t>może </a:t>
            </a:r>
            <a:r>
              <a:rPr lang="pl-PL" dirty="0"/>
              <a:t>nie </a:t>
            </a:r>
            <a:r>
              <a:rPr lang="pl-PL" dirty="0" smtClean="0"/>
              <a:t>posiadać wystarczającej </a:t>
            </a:r>
            <a:r>
              <a:rPr lang="pl-PL" dirty="0"/>
              <a:t>wiedzy.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86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Nawiązanie współpracy z konsultantem, z doświadczeniem w dziedzinie przetwarzania obrazów.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02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obejmuje kilka niezależnych modułów, które muszą współpracować. Synchronizacja rozwoju modułów i weryfikacja ich współpracy jest </a:t>
            </a:r>
            <a:r>
              <a:rPr lang="pl-PL" dirty="0" smtClean="0"/>
              <a:t>nietrywialna.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0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metodyki, zakładającej możliwość diametralnych zmian architektury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54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 zakładającej wykorzystanie ciągłego procesu testowania.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56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organizatorów: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Zwiększenie efektywności akcji plakatowych.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Dla konsumentów: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Wygodna rezerwacja biletów.</a:t>
            </a:r>
          </a:p>
          <a:p>
            <a:r>
              <a:rPr lang="pl-PL" dirty="0" smtClean="0"/>
              <a:t>Łatwe </a:t>
            </a:r>
            <a:r>
              <a:rPr lang="pl-PL" dirty="0"/>
              <a:t>zebranie </a:t>
            </a:r>
            <a:r>
              <a:rPr lang="pl-PL" dirty="0" smtClean="0"/>
              <a:t>znajomych na grupowe wyjście.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Entuzjastyczne przyjęcie aplikacji przez użytkowników jest kluczowe dla sukcesu finansowego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5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Renegocjacja wysokości prowizji od sprzedaży biletów.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1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Oferowanie rabatu przy zakupie biletów, w porozumieniu z organizatorami.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6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3: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Dokładna analiza projektu UI aplikacji mobilnej.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8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Mała liczba współpracujących organizatorów przekłada się na ubogą bazę materiałów.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59542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Szczegółowa analiza rynku w celu znalezienia firm, które mogą być zainteresowane współpracą. Próby nawiązania współpracy we wczesnej fazie projektu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37476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jakości dla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746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417178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1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082235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404664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33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1880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7" y="2672847"/>
            <a:ext cx="609600" cy="5506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37" y="32339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1" y="3864235"/>
            <a:ext cx="609600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2929100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83" y="3622723"/>
            <a:ext cx="562707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149080"/>
            <a:ext cx="609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642400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2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5612239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1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2467131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7428426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8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854502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47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+mj-lt"/>
              </a:rPr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Korzystanie z API, umożliwiającego dodawanie materiałów przez partnerów będzie wymagało uwierzytelnienia. Zabezpiecza to system przed spamem i niewiarygodnymi źródłami danych.</a:t>
            </a:r>
          </a:p>
          <a:p>
            <a:r>
              <a:rPr lang="pl-PL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Ilość etapów uwierzytelnienia. </a:t>
            </a:r>
          </a:p>
          <a:p>
            <a:r>
              <a:rPr lang="pl-PL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</a:t>
            </a:r>
          </a:p>
          <a:p>
            <a:r>
              <a:rPr lang="pl-PL" dirty="0" smtClean="0">
                <a:latin typeface="+mj-lt"/>
              </a:rPr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uwierzytelnienia.</a:t>
            </a:r>
          </a:p>
          <a:p>
            <a:pPr marL="457200" lvl="1" indent="0">
              <a:buNone/>
            </a:pPr>
            <a:r>
              <a:rPr lang="pl-PL" dirty="0" smtClean="0"/>
              <a:t>3 - Uwierzytelnienie jednostopniowe.</a:t>
            </a:r>
          </a:p>
          <a:p>
            <a:pPr marL="457200" lvl="1" indent="0">
              <a:buNone/>
            </a:pPr>
            <a:r>
              <a:rPr lang="pl-PL" dirty="0" smtClean="0"/>
              <a:t>5 - Uwierzytelnienie dwustopniowe.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555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Pomoc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Materiały szkoleniowe i samouczki dla użytkowników oraz współpracowników.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Ilość dostępnych materiałów szkoleniowych.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materiałów.</a:t>
            </a:r>
          </a:p>
          <a:p>
            <a:pPr marL="457200" lvl="1" indent="0">
              <a:buNone/>
            </a:pPr>
            <a:r>
              <a:rPr lang="pl-PL" dirty="0" smtClean="0"/>
              <a:t>2 - Jedno z: samouczek w aplikacji mobilnej,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3 - Samouczek w aplikacji mobilnej oraz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5 - Samouczek w aplikacji mobilnej oraz instrukcja obsługi API dla współpracowników oraz szkolenia dla współpracowników.</a:t>
            </a:r>
          </a:p>
        </p:txBody>
      </p:sp>
    </p:spTree>
    <p:extLst>
      <p:ext uri="{BB962C8B-B14F-4D97-AF65-F5344CB8AC3E}">
        <p14:creationId xmlns:p14="http://schemas.microsoft.com/office/powerpoint/2010/main" val="253809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Zarządzanie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Możliwość zarządzania informacjami w bazie wydarzeń. Dodawanie, edycja, usuwanie i wyszukiwanie wydarzeń.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Dostępność funkcji obsługi wydarzeń.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zarządzania danymi.</a:t>
            </a:r>
          </a:p>
          <a:p>
            <a:pPr marL="457200" lvl="1" indent="0">
              <a:buNone/>
            </a:pPr>
            <a:r>
              <a:rPr lang="pl-PL" dirty="0" smtClean="0"/>
              <a:t>2 - Dodawanie wydarzeń.</a:t>
            </a:r>
          </a:p>
          <a:p>
            <a:pPr marL="457200" lvl="1" indent="0">
              <a:buNone/>
            </a:pPr>
            <a:r>
              <a:rPr lang="pl-PL" dirty="0" smtClean="0"/>
              <a:t>3 - Dodawanie, edycja wydarzeń.</a:t>
            </a:r>
          </a:p>
          <a:p>
            <a:pPr marL="457200" lvl="1" indent="0">
              <a:buNone/>
            </a:pPr>
            <a:r>
              <a:rPr lang="pl-PL" dirty="0" smtClean="0"/>
              <a:t>4 - Dodawanie, edycja i usuwanie wydarzeń.</a:t>
            </a:r>
          </a:p>
          <a:p>
            <a:pPr marL="457200" lvl="1" indent="0">
              <a:buNone/>
            </a:pPr>
            <a:r>
              <a:rPr lang="pl-PL" dirty="0" smtClean="0"/>
              <a:t>5 - Dodawanie, edycja, usuwanie i wyszukiwanie wydarzeń.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764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Intuicyjność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Prostota obsługi, łatwy dostęp do funkcji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Ankietyzacja wybranej grupy użytkowników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Poniżej 50%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2 - 50% - 60%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3 - 60% - 70%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4 - 70% - 80%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5 - powyżej 80% ankietowanych uznało interfejs za intuicyjny.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431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Dokładność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Poprawne rozpoznawanie obrazów bezpośrednio przekłada się na użyteczność aplikacji.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Procent poprawnie rozpoznanych zdjęć plakatów.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Poniżej 50%.</a:t>
            </a:r>
          </a:p>
          <a:p>
            <a:pPr marL="457200" lvl="1" indent="0">
              <a:buNone/>
            </a:pPr>
            <a:r>
              <a:rPr lang="pl-PL" dirty="0" smtClean="0"/>
              <a:t>2 – Od 51% do 60%.</a:t>
            </a:r>
          </a:p>
          <a:p>
            <a:pPr marL="457200" lvl="1" indent="0">
              <a:buNone/>
            </a:pPr>
            <a:r>
              <a:rPr lang="pl-PL" dirty="0" smtClean="0"/>
              <a:t>3 – Od 61 do 80%.</a:t>
            </a:r>
          </a:p>
          <a:p>
            <a:pPr marL="457200" lvl="1" indent="0">
              <a:buNone/>
            </a:pPr>
            <a:r>
              <a:rPr lang="pl-PL" dirty="0" smtClean="0"/>
              <a:t>4 – Od 81 do 95%.</a:t>
            </a:r>
          </a:p>
          <a:p>
            <a:pPr marL="457200" lvl="1" indent="0">
              <a:buNone/>
            </a:pPr>
            <a:r>
              <a:rPr lang="pl-PL" dirty="0" smtClean="0"/>
              <a:t>5 – Powyżej 95%.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914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1880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 descr="hel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32856"/>
            <a:ext cx="1800200" cy="30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Czas odpowiedzi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 </a:t>
            </a:r>
          </a:p>
          <a:p>
            <a:pPr marL="457200" lvl="1" indent="0">
              <a:buNone/>
            </a:pPr>
            <a:r>
              <a:rPr lang="pl-PL" dirty="0" smtClean="0"/>
              <a:t>Czas od wysłania zdjęcia przez użytkownika do uzyskania informacji zwrotnej o wydarzeniu.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Liczba sekund między wysłaniem żądania a otrzymaniem odpowiedzi.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/>
              <a:t>H</a:t>
            </a:r>
            <a:r>
              <a:rPr lang="pl-PL" dirty="0" smtClean="0"/>
              <a:t>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Więcej niż 15 sek.</a:t>
            </a:r>
          </a:p>
          <a:p>
            <a:pPr marL="457200" lvl="1" indent="0">
              <a:buNone/>
            </a:pPr>
            <a:r>
              <a:rPr lang="pl-PL" dirty="0" smtClean="0"/>
              <a:t>2 – Od 10 do 15 sek.</a:t>
            </a:r>
          </a:p>
          <a:p>
            <a:pPr marL="457200" lvl="1" indent="0">
              <a:buNone/>
            </a:pPr>
            <a:r>
              <a:rPr lang="pl-PL" dirty="0" smtClean="0"/>
              <a:t>3 – Od 6 do 9 sek.</a:t>
            </a:r>
          </a:p>
          <a:p>
            <a:pPr marL="457200" lvl="1" indent="0">
              <a:buNone/>
            </a:pPr>
            <a:r>
              <a:rPr lang="pl-PL" dirty="0" smtClean="0"/>
              <a:t>4 – Od 3 od 6 sek.</a:t>
            </a:r>
          </a:p>
          <a:p>
            <a:pPr marL="457200" lvl="1" indent="0">
              <a:buNone/>
            </a:pPr>
            <a:r>
              <a:rPr lang="pl-PL" dirty="0" smtClean="0"/>
              <a:t>5 – Poniżej 3 sek.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008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Testowanie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Polega na określeniu kompletności dokumentacji i zaawansowania mechanizmów testowych. W przypadku, gdy każda funkcja może być przetestowana automatycznie, to ewentualne zmiany będą szybciej wdrażane.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Łatwość przeprowadzania testów.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/>
              <a:t>1 </a:t>
            </a:r>
            <a:r>
              <a:rPr lang="pl-PL" dirty="0" smtClean="0"/>
              <a:t>– Brak </a:t>
            </a:r>
            <a:r>
              <a:rPr lang="pl-PL" dirty="0"/>
              <a:t>automatycznych testów i niekompletność dokumentacji</a:t>
            </a:r>
            <a:r>
              <a:rPr lang="pl-PL" dirty="0" smtClean="0"/>
              <a:t>.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2 </a:t>
            </a:r>
            <a:r>
              <a:rPr lang="pl-PL" dirty="0" smtClean="0"/>
              <a:t>– System posiada </a:t>
            </a:r>
            <a:r>
              <a:rPr lang="pl-PL" dirty="0"/>
              <a:t>kompletną dokumentację, ale testy muszą zostać utworzone od </a:t>
            </a:r>
            <a:r>
              <a:rPr lang="pl-PL" dirty="0" smtClean="0"/>
              <a:t>podstaw</a:t>
            </a:r>
            <a:r>
              <a:rPr lang="pl-PL" dirty="0"/>
              <a:t>.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4 – W pełni automatyczne testy dla kluczowych funkcji systemu.</a:t>
            </a:r>
          </a:p>
          <a:p>
            <a:pPr marL="457200" lvl="1" indent="0">
              <a:buNone/>
            </a:pPr>
            <a:r>
              <a:rPr lang="pl-PL" dirty="0"/>
              <a:t>5 </a:t>
            </a:r>
            <a:r>
              <a:rPr lang="pl-PL" dirty="0" smtClean="0"/>
              <a:t>– W </a:t>
            </a:r>
            <a:r>
              <a:rPr lang="pl-PL" dirty="0"/>
              <a:t>pełni automatyczne testy dla każdej funkcji </a:t>
            </a:r>
            <a:r>
              <a:rPr lang="pl-PL" dirty="0" smtClean="0"/>
              <a:t>systemu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40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Podsumowanie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90642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oferujemy?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Poprawę akcji reklamowych wydarzeń kulturalnych.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Dla organizatorów:</a:t>
            </a:r>
            <a:r>
              <a:rPr lang="pl-PL" dirty="0" smtClean="0"/>
              <a:t> zwiększymy efektywność kampanii plakatowych.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Dla konsumentów:</a:t>
            </a:r>
            <a:r>
              <a:rPr lang="pl-PL" dirty="0" smtClean="0"/>
              <a:t> ułatwimy rezerwację biletów i organizację spotkania ze znajomymi.</a:t>
            </a:r>
          </a:p>
        </p:txBody>
      </p:sp>
    </p:spTree>
    <p:extLst>
      <p:ext uri="{BB962C8B-B14F-4D97-AF65-F5344CB8AC3E}">
        <p14:creationId xmlns:p14="http://schemas.microsoft.com/office/powerpoint/2010/main" val="383859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Funduszy:  </a:t>
            </a:r>
            <a:r>
              <a:rPr lang="pl-PL" dirty="0" smtClean="0"/>
              <a:t>150 000 zł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Czasu:</a:t>
            </a:r>
            <a:r>
              <a:rPr lang="pl-PL" dirty="0" smtClean="0"/>
              <a:t> 3 miesiące / 1 rok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Współpracy</a:t>
            </a:r>
            <a:r>
              <a:rPr lang="pl-PL" dirty="0" smtClean="0"/>
              <a:t> z organizatorami wydarzeń.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86005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80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2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01916"/>
            <a:ext cx="609600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90722"/>
            <a:ext cx="609600" cy="550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Natychmiastowa</a:t>
            </a:r>
          </a:p>
          <a:p>
            <a:r>
              <a:rPr lang="pl-PL" dirty="0" smtClean="0"/>
              <a:t>rezerwacja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Zapisane</a:t>
            </a:r>
          </a:p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Zaproszenie</a:t>
            </a:r>
          </a:p>
          <a:p>
            <a:r>
              <a:rPr lang="pl-PL" dirty="0" smtClean="0"/>
              <a:t>znajomych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konsumentów: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7" y="3201916"/>
            <a:ext cx="607565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37425"/>
            <a:ext cx="609600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45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Zauroczenie</a:t>
            </a:r>
          </a:p>
          <a:p>
            <a:r>
              <a:rPr lang="pl-PL" dirty="0" smtClean="0"/>
              <a:t>aplikacją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82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Mniejszy nakład</a:t>
            </a:r>
          </a:p>
          <a:p>
            <a:r>
              <a:rPr lang="pl-PL" dirty="0"/>
              <a:t>p</a:t>
            </a:r>
            <a:r>
              <a:rPr lang="pl-PL" dirty="0" smtClean="0"/>
              <a:t>racy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5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Zwiększenie</a:t>
            </a:r>
          </a:p>
          <a:p>
            <a:r>
              <a:rPr lang="pl-PL" dirty="0" smtClean="0"/>
              <a:t>obrotów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organizatorów: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9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Cele, zakres i produkty</a:t>
            </a:r>
            <a:br>
              <a:rPr lang="pl-PL" dirty="0" smtClean="0"/>
            </a:br>
            <a:r>
              <a:rPr lang="pl-PL" dirty="0" smtClean="0"/>
              <a:t>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346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 Bold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1644</Words>
  <Application>Microsoft Macintosh PowerPoint</Application>
  <PresentationFormat>On-screen Show (4:3)</PresentationFormat>
  <Paragraphs>763</Paragraphs>
  <Slides>66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Plan prezentacji</vt:lpstr>
      <vt:lpstr>Propozycja Concerto</vt:lpstr>
      <vt:lpstr>Propozycja Concerto</vt:lpstr>
      <vt:lpstr>Co należy ulepszyć?</vt:lpstr>
      <vt:lpstr>Co należy ulepszyć?</vt:lpstr>
      <vt:lpstr>Jak można ulepszyć?</vt:lpstr>
      <vt:lpstr>Jak można ulepszyć?</vt:lpstr>
      <vt:lpstr>Cele, zakres i produkty projektu Concerto</vt:lpstr>
      <vt:lpstr>PowerPoint Presentation</vt:lpstr>
      <vt:lpstr>PowerPoint Presentation</vt:lpstr>
      <vt:lpstr>Harmonogram i podział pracy</vt:lpstr>
      <vt:lpstr>Główne etapy pracy</vt:lpstr>
      <vt:lpstr>Zespół (7 osób)</vt:lpstr>
      <vt:lpstr>Harmonogram i podział pracy</vt:lpstr>
      <vt:lpstr>Przygotowanie</vt:lpstr>
      <vt:lpstr>Czas trwania etapów w fazie przygotowania</vt:lpstr>
      <vt:lpstr>Przygotowanie</vt:lpstr>
      <vt:lpstr>PowerPoint Presentation</vt:lpstr>
      <vt:lpstr>Harmonogram i podział pracy</vt:lpstr>
      <vt:lpstr>Prototyp</vt:lpstr>
      <vt:lpstr>Czas trwania etapów w fazie prototypu</vt:lpstr>
      <vt:lpstr>Prototyp</vt:lpstr>
      <vt:lpstr>PowerPoint Presentation</vt:lpstr>
      <vt:lpstr>Harmonogram i podział pracy</vt:lpstr>
      <vt:lpstr>Wdrożenie</vt:lpstr>
      <vt:lpstr>Czas trwania etapów w fazie wdrożenia</vt:lpstr>
      <vt:lpstr>Wdrożenie</vt:lpstr>
      <vt:lpstr>PowerPoint Presentation</vt:lpstr>
      <vt:lpstr>Ryzyka w projekcie Concerto</vt:lpstr>
      <vt:lpstr>Najważniejsze ryzyka</vt:lpstr>
      <vt:lpstr>Najważniejsze ryzyka</vt:lpstr>
      <vt:lpstr>Najważniejsze ryzyka</vt:lpstr>
      <vt:lpstr>Najważniejsze ryzyka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Model jakości dla projektu Concerto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  <vt:lpstr>Podsumowanie projektu Concerto</vt:lpstr>
      <vt:lpstr>Co oferujemy?</vt:lpstr>
      <vt:lpstr>Czego potrzebujemy?</vt:lpstr>
      <vt:lpstr>Pytania?</vt:lpstr>
      <vt:lpstr>Dziękujemy za uwagę!</vt:lpstr>
    </vt:vector>
  </TitlesOfParts>
  <Manager>Tomasz Cudziło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subject>Prowadzenie Concerto - Obrona</dc:subject>
  <dc:creator>Tomasz Cudziło</dc:creator>
  <cp:lastModifiedBy>Tomasz Cudziło</cp:lastModifiedBy>
  <cp:revision>116</cp:revision>
  <dcterms:created xsi:type="dcterms:W3CDTF">2013-01-02T17:31:24Z</dcterms:created>
  <dcterms:modified xsi:type="dcterms:W3CDTF">2013-01-13T17:33:51Z</dcterms:modified>
</cp:coreProperties>
</file>