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08" autoAdjust="0"/>
  </p:normalViewPr>
  <p:slideViewPr>
    <p:cSldViewPr>
      <p:cViewPr varScale="1">
        <p:scale>
          <a:sx n="87" d="100"/>
          <a:sy n="87" d="100"/>
        </p:scale>
        <p:origin x="-14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32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/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/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/>
        </a:p>
      </dgm:t>
    </dgm:pt>
    <dgm:pt modelId="{90F030F4-9DAD-45C2-92F3-0F0C47A197C8}">
      <dgm:prSet phldrT="[Tekst]"/>
      <dgm:spPr/>
      <dgm:t>
        <a:bodyPr/>
        <a:lstStyle/>
        <a:p>
          <a:r>
            <a:rPr lang="pl-PL"/>
            <a:t>Funkcjionalność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/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/>
        </a:p>
      </dgm:t>
    </dgm:pt>
    <dgm:pt modelId="{6069A12D-F9F3-43BF-B49E-2088F4542AAC}">
      <dgm:prSet phldrT="[Tekst]"/>
      <dgm:spPr/>
      <dgm:t>
        <a:bodyPr/>
        <a:lstStyle/>
        <a:p>
          <a:r>
            <a:rPr lang="pl-PL"/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/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/>
        </a:p>
      </dgm:t>
    </dgm:pt>
    <dgm:pt modelId="{B8015A52-42BB-48E2-9BB8-296F029FE6CC}">
      <dgm:prSet phldrT="[Tekst]"/>
      <dgm:spPr/>
      <dgm:t>
        <a:bodyPr/>
        <a:lstStyle/>
        <a:p>
          <a:r>
            <a:rPr lang="pl-PL"/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/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/>
        </a:p>
      </dgm:t>
    </dgm:pt>
    <dgm:pt modelId="{E4AF994E-286A-49EE-8D60-A29DCB38A030}">
      <dgm:prSet phldrT="[Tekst]"/>
      <dgm:spPr/>
      <dgm:t>
        <a:bodyPr/>
        <a:lstStyle/>
        <a:p>
          <a:r>
            <a:rPr lang="pl-PL"/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/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/>
        </a:p>
      </dgm:t>
    </dgm:pt>
    <dgm:pt modelId="{4FBF40D0-D341-4CCD-8BFA-CF0387C6541F}">
      <dgm:prSet phldrT="[Tekst]"/>
      <dgm:spPr/>
      <dgm:t>
        <a:bodyPr/>
        <a:lstStyle/>
        <a:p>
          <a:r>
            <a:rPr lang="pl-PL"/>
            <a:t>Wsparcie</a:t>
          </a: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/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/>
        </a:p>
      </dgm:t>
    </dgm:pt>
    <dgm:pt modelId="{30D4430A-7318-4235-8264-CDA64D12C619}">
      <dgm:prSet phldrT="[Tekst]"/>
      <dgm:spPr/>
      <dgm:t>
        <a:bodyPr/>
        <a:lstStyle/>
        <a:p>
          <a:r>
            <a:rPr lang="pl-PL" b="0" dirty="0"/>
            <a:t>Bezpieczeństwo/ Uwierzytelnianie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/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/>
        </a:p>
      </dgm:t>
    </dgm:pt>
    <dgm:pt modelId="{C0F27198-5E62-4F15-8CC5-51675AD1BA66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/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/>
        </a:p>
      </dgm:t>
    </dgm:pt>
    <dgm:pt modelId="{ECE5214F-1B30-4576-A6E4-3422AAD714EF}">
      <dgm:prSet phldrT="[Tekst]"/>
      <dgm:spPr/>
      <dgm:t>
        <a:bodyPr/>
        <a:lstStyle/>
        <a:p>
          <a:r>
            <a:rPr lang="pl-PL"/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/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/>
        </a:p>
      </dgm:t>
    </dgm:pt>
    <dgm:pt modelId="{38A24F7D-1439-4893-A924-1100B83D5C25}">
      <dgm:prSet phldrT="[Tekst]"/>
      <dgm:spPr/>
      <dgm:t>
        <a:bodyPr/>
        <a:lstStyle/>
        <a:p>
          <a:r>
            <a:rPr lang="pl-PL" dirty="0"/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/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/>
        </a:p>
      </dgm:t>
    </dgm:pt>
    <dgm:pt modelId="{5F12E156-6AB6-4732-AF1F-51C73AA410B5}">
      <dgm:prSet phldrT="[Tekst]"/>
      <dgm:spPr/>
      <dgm:t>
        <a:bodyPr/>
        <a:lstStyle/>
        <a:p>
          <a:r>
            <a:rPr lang="pl-PL" dirty="0"/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/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/>
        </a:p>
      </dgm:t>
    </dgm:pt>
    <dgm:pt modelId="{96729750-0254-49CC-8DB9-AEF0A07510CD}">
      <dgm:prSet phldrT="[Tekst]"/>
      <dgm:spPr/>
      <dgm:t>
        <a:bodyPr/>
        <a:lstStyle/>
        <a:p>
          <a:r>
            <a:rPr lang="pl-PL" dirty="0"/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/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/>
        </a:p>
      </dgm:t>
    </dgm:pt>
    <dgm:pt modelId="{9EBF69FB-619E-4AE9-8B54-A1B100FE9651}">
      <dgm:prSet phldrT="[Tekst]"/>
      <dgm:spPr/>
      <dgm:t>
        <a:bodyPr/>
        <a:lstStyle/>
        <a:p>
          <a:r>
            <a:rPr lang="pl-PL" dirty="0" smtClean="0"/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/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/>
        </a:p>
      </dgm:t>
    </dgm:pt>
    <dgm:pt modelId="{685754D9-01B3-417C-81D8-75C6946479F1}">
      <dgm:prSet phldrT="[Tekst]"/>
      <dgm:spPr/>
      <dgm:t>
        <a:bodyPr/>
        <a:lstStyle/>
        <a:p>
          <a:r>
            <a:rPr lang="pl-PL"/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/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/>
        </a:p>
      </dgm:t>
    </dgm:pt>
    <dgm:pt modelId="{BD3CB807-E81C-44A7-A291-659BCA008D59}">
      <dgm:prSet phldrT="[Tekst]"/>
      <dgm:spPr/>
      <dgm:t>
        <a:bodyPr/>
        <a:lstStyle/>
        <a:p>
          <a:r>
            <a:rPr lang="pl-PL"/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/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/>
        </a:p>
      </dgm:t>
    </dgm:pt>
    <dgm:pt modelId="{7BE369B5-D47A-400D-AE54-9E35936B8868}">
      <dgm:prSet phldrT="[Tekst]"/>
      <dgm:spPr/>
      <dgm:t>
        <a:bodyPr/>
        <a:lstStyle/>
        <a:p>
          <a:r>
            <a:rPr lang="pl-PL"/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/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/>
        </a:p>
      </dgm:t>
    </dgm:pt>
    <dgm:pt modelId="{4C8F0897-52B2-4D91-8154-C73A0E2087A5}">
      <dgm:prSet phldrT="[Tekst]"/>
      <dgm:spPr/>
      <dgm:t>
        <a:bodyPr/>
        <a:lstStyle/>
        <a:p>
          <a:r>
            <a:rPr lang="pl-PL"/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/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/>
        </a:p>
      </dgm:t>
    </dgm:pt>
    <dgm:pt modelId="{B9C048B8-1553-4947-B9B2-698C17BA02C2}">
      <dgm:prSet phldrT="[Tekst]"/>
      <dgm:spPr/>
      <dgm:t>
        <a:bodyPr/>
        <a:lstStyle/>
        <a:p>
          <a:r>
            <a:rPr lang="pl-PL"/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/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/>
        </a:p>
      </dgm:t>
    </dgm:pt>
    <dgm:pt modelId="{8A45A25B-7873-474E-B34D-EA238EA0CA3C}">
      <dgm:prSet phldrT="[Tekst]"/>
      <dgm:spPr/>
      <dgm:t>
        <a:bodyPr/>
        <a:lstStyle/>
        <a:p>
          <a:r>
            <a:rPr lang="pl-PL"/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/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/>
        </a:p>
      </dgm:t>
    </dgm:pt>
    <dgm:pt modelId="{F75DAFDC-340D-4AF3-9980-866700F04255}">
      <dgm:prSet phldrT="[Tekst]"/>
      <dgm:spPr/>
      <dgm:t>
        <a:bodyPr/>
        <a:lstStyle/>
        <a:p>
          <a:r>
            <a:rPr lang="pl-PL"/>
            <a:t>Czas naprawy / podniesienia po awarii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/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/>
        </a:p>
      </dgm:t>
    </dgm:pt>
    <dgm:pt modelId="{D7A702BC-DC68-4086-83FA-9D8CB185B75B}">
      <dgm:prSet phldrT="[Tekst]"/>
      <dgm:spPr/>
      <dgm:t>
        <a:bodyPr/>
        <a:lstStyle/>
        <a:p>
          <a:r>
            <a:rPr lang="pl-PL" b="0" dirty="0"/>
            <a:t>Adaptowalność</a:t>
          </a:r>
        </a:p>
      </dgm:t>
    </dgm:pt>
    <dgm:pt modelId="{6D8538E6-FD57-411A-AD9B-663EA534D6F8}" type="parTrans" cxnId="{2DE5572D-B986-4406-BE56-DD4559A81F83}">
      <dgm:prSet/>
      <dgm:spPr/>
      <dgm:t>
        <a:bodyPr/>
        <a:lstStyle/>
        <a:p>
          <a:endParaRPr lang="pl-PL"/>
        </a:p>
      </dgm:t>
    </dgm:pt>
    <dgm:pt modelId="{073868A7-B818-4CA8-A263-E9469CE614DC}" type="sibTrans" cxnId="{2DE5572D-B986-4406-BE56-DD4559A81F83}">
      <dgm:prSet/>
      <dgm:spPr/>
      <dgm:t>
        <a:bodyPr/>
        <a:lstStyle/>
        <a:p>
          <a:endParaRPr lang="pl-PL"/>
        </a:p>
      </dgm:t>
    </dgm:pt>
    <dgm:pt modelId="{35B75D6D-5C17-417A-B081-173D8763C106}">
      <dgm:prSet phldrT="[Tekst]"/>
      <dgm:spPr/>
      <dgm:t>
        <a:bodyPr/>
        <a:lstStyle/>
        <a:p>
          <a:r>
            <a:rPr lang="pl-PL"/>
            <a:t>Audytowalność</a:t>
          </a: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/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/>
        </a:p>
      </dgm:t>
    </dgm:pt>
    <dgm:pt modelId="{7CBDA416-152F-4304-9329-FE773AAB3C70}">
      <dgm:prSet phldrT="[Tekst]"/>
      <dgm:spPr/>
      <dgm:t>
        <a:bodyPr/>
        <a:lstStyle/>
        <a:p>
          <a:r>
            <a:rPr lang="pl-PL"/>
            <a:t>Instalowalność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/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/>
        </a:p>
      </dgm:t>
    </dgm:pt>
    <dgm:pt modelId="{167661F0-628C-48BA-90EB-C2351285D2E4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/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/>
        </a:p>
      </dgm:t>
    </dgm:pt>
    <dgm:pt modelId="{0AAE6745-95D3-4BD9-B713-77F17EA11C5A}">
      <dgm:prSet phldrT="[Tekst]"/>
      <dgm:spPr/>
      <dgm:t>
        <a:bodyPr/>
        <a:lstStyle/>
        <a:p>
          <a:r>
            <a:rPr lang="pl-PL"/>
            <a:t>Utrzymanie</a:t>
          </a:r>
        </a:p>
      </dgm:t>
    </dgm:pt>
    <dgm:pt modelId="{0362FDCD-E4E7-4121-A9BB-ECA4076DA433}" type="parTrans" cxnId="{A1D90C44-0770-475B-A367-0FE7ADD8FB9E}">
      <dgm:prSet/>
      <dgm:spPr/>
      <dgm:t>
        <a:bodyPr/>
        <a:lstStyle/>
        <a:p>
          <a:endParaRPr lang="pl-PL"/>
        </a:p>
      </dgm:t>
    </dgm:pt>
    <dgm:pt modelId="{DC3BFF7C-FDA1-494A-8C41-4318E07043DC}" type="sibTrans" cxnId="{A1D90C44-0770-475B-A367-0FE7ADD8FB9E}">
      <dgm:prSet/>
      <dgm:spPr/>
      <dgm:t>
        <a:bodyPr/>
        <a:lstStyle/>
        <a:p>
          <a:endParaRPr lang="pl-PL"/>
        </a:p>
      </dgm:t>
    </dgm:pt>
    <dgm:pt modelId="{2F2CA06C-8412-4437-BF82-C342B42D829F}">
      <dgm:prSet phldrT="[Tekst]"/>
      <dgm:spPr/>
      <dgm:t>
        <a:bodyPr/>
        <a:lstStyle/>
        <a:p>
          <a:r>
            <a:rPr lang="pl-PL"/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/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/>
        </a:p>
      </dgm:t>
    </dgm:pt>
    <dgm:pt modelId="{7FD6E53A-165F-4A12-8BFD-CD2C3C6E50BC}">
      <dgm:prSet phldrT="[Tekst]"/>
      <dgm:spPr/>
      <dgm:t>
        <a:bodyPr/>
        <a:lstStyle/>
        <a:p>
          <a:r>
            <a:rPr lang="pl-PL"/>
            <a:t>Testowanie</a:t>
          </a:r>
        </a:p>
      </dgm:t>
    </dgm:pt>
    <dgm:pt modelId="{76922523-EBA9-442B-BDAF-EBB27843FFF5}" type="parTrans" cxnId="{EDA2F382-3B3C-4FC4-B67A-1A111AA1D5C0}">
      <dgm:prSet/>
      <dgm:spPr/>
      <dgm:t>
        <a:bodyPr/>
        <a:lstStyle/>
        <a:p>
          <a:endParaRPr lang="pl-PL"/>
        </a:p>
      </dgm:t>
    </dgm:pt>
    <dgm:pt modelId="{69FB5A2C-08D3-4069-B6BD-38CA4026BCF1}" type="sibTrans" cxnId="{EDA2F382-3B3C-4FC4-B67A-1A111AA1D5C0}">
      <dgm:prSet/>
      <dgm:spPr/>
      <dgm:t>
        <a:bodyPr/>
        <a:lstStyle/>
        <a:p>
          <a:endParaRPr lang="pl-PL"/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</dgm:pt>
    <dgm:pt modelId="{39FAFADA-E68F-4113-AC9A-38587B7A75B8}" type="pres">
      <dgm:prSet presAssocID="{0B8EBEFF-D192-49F8-A184-6E9A91602198}" presName="rootComposite1" presStyleCnt="0"/>
      <dgm:spPr/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</dgm:pt>
    <dgm:pt modelId="{B596DC24-093A-4742-9418-DACEC1D305DF}" type="pres">
      <dgm:prSet presAssocID="{90F030F4-9DAD-45C2-92F3-0F0C47A197C8}" presName="rootComposite" presStyleCnt="0"/>
      <dgm:spPr/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</dgm:pt>
    <dgm:pt modelId="{47E0B4A8-D2A4-4EF6-90D4-F350A43FE755}" type="pres">
      <dgm:prSet presAssocID="{3D3C2AC6-A14E-4E46-91A3-FE2F09007C34}" presName="Name37" presStyleLbl="parChTrans1D3" presStyleIdx="0" presStyleCnt="21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</dgm:pt>
    <dgm:pt modelId="{548D4311-000E-4A5F-A523-F2923B246260}" type="pres">
      <dgm:prSet presAssocID="{30D4430A-7318-4235-8264-CDA64D12C619}" presName="rootComposite" presStyleCnt="0"/>
      <dgm:spPr/>
    </dgm:pt>
    <dgm:pt modelId="{6BAB44DA-8B57-4387-8969-6DA21E3643BE}" type="pres">
      <dgm:prSet presAssocID="{30D4430A-7318-4235-8264-CDA64D12C619}" presName="rootText" presStyleLbl="node3" presStyleIdx="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21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</dgm:pt>
    <dgm:pt modelId="{7491E792-91A9-4F16-A6D5-78603E7F6824}" type="pres">
      <dgm:prSet presAssocID="{30D4430A-7318-4235-8264-CDA64D12C619}" presName="hierChild5" presStyleCnt="0"/>
      <dgm:spPr/>
    </dgm:pt>
    <dgm:pt modelId="{0769F958-983A-42F4-AD98-0CD6C09AA02D}" type="pres">
      <dgm:prSet presAssocID="{BDBBE229-3FD0-4555-9FFA-DE075DE080A2}" presName="Name37" presStyleLbl="parChTrans1D3" presStyleIdx="1" presStyleCnt="21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</dgm:pt>
    <dgm:pt modelId="{CD6F9E75-BA5C-4CF2-B435-010514D8FBAC}" type="pres">
      <dgm:prSet presAssocID="{C0F27198-5E62-4F15-8CC5-51675AD1BA66}" presName="rootComposite" presStyleCnt="0"/>
      <dgm:spPr/>
    </dgm:pt>
    <dgm:pt modelId="{51F9E7F6-2134-47F8-97D3-7D344DF8F492}" type="pres">
      <dgm:prSet presAssocID="{C0F27198-5E62-4F15-8CC5-51675AD1BA66}" presName="rootText" presStyleLbl="node3" presStyleIdx="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21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</dgm:pt>
    <dgm:pt modelId="{F7F60702-1610-4134-879B-847FEB5DC0BD}" type="pres">
      <dgm:prSet presAssocID="{C0F27198-5E62-4F15-8CC5-51675AD1BA66}" presName="hierChild5" presStyleCnt="0"/>
      <dgm:spPr/>
    </dgm:pt>
    <dgm:pt modelId="{9C6313B4-2255-484C-AD64-E67505523508}" type="pres">
      <dgm:prSet presAssocID="{F1E6136C-7407-4DB0-81B3-8990DE1FE4A7}" presName="Name37" presStyleLbl="parChTrans1D3" presStyleIdx="2" presStyleCnt="21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</dgm:pt>
    <dgm:pt modelId="{AF3C93A3-16DC-4646-ACDE-30AC6281800D}" type="pres">
      <dgm:prSet presAssocID="{ECE5214F-1B30-4576-A6E4-3422AAD714EF}" presName="rootComposite" presStyleCnt="0"/>
      <dgm:spPr/>
    </dgm:pt>
    <dgm:pt modelId="{A680589F-C5DF-409C-BEA4-15168C4DADEB}" type="pres">
      <dgm:prSet presAssocID="{ECE5214F-1B30-4576-A6E4-3422AAD714EF}" presName="rootText" presStyleLbl="node3" presStyleIdx="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21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</dgm:pt>
    <dgm:pt modelId="{D3DD2214-7E41-46A1-B400-E3F7B14B0A7B}" type="pres">
      <dgm:prSet presAssocID="{ECE5214F-1B30-4576-A6E4-3422AAD714EF}" presName="hierChild5" presStyleCnt="0"/>
      <dgm:spPr/>
    </dgm:pt>
    <dgm:pt modelId="{C90DC3B6-88EA-4183-A7E5-53D754C7AA55}" type="pres">
      <dgm:prSet presAssocID="{8093103D-8290-43FB-9834-2ED2E1AE1D24}" presName="Name37" presStyleLbl="parChTrans1D3" presStyleIdx="3" presStyleCnt="21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</dgm:pt>
    <dgm:pt modelId="{57BAB393-57B1-4A80-950D-DD444F75C456}" type="pres">
      <dgm:prSet presAssocID="{38A24F7D-1439-4893-A924-1100B83D5C25}" presName="rootComposite" presStyleCnt="0"/>
      <dgm:spPr/>
    </dgm:pt>
    <dgm:pt modelId="{2FA664C0-E4E2-42C5-9D96-4FB3C543645E}" type="pres">
      <dgm:prSet presAssocID="{38A24F7D-1439-4893-A924-1100B83D5C25}" presName="rootText" presStyleLbl="node3" presStyleIdx="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21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</dgm:pt>
    <dgm:pt modelId="{52884847-501C-4990-B97A-4234913DFA42}" type="pres">
      <dgm:prSet presAssocID="{38A24F7D-1439-4893-A924-1100B83D5C25}" presName="hierChild5" presStyleCnt="0"/>
      <dgm:spPr/>
    </dgm:pt>
    <dgm:pt modelId="{64F8C2B5-5385-45FC-8130-BB7C809BDF62}" type="pres">
      <dgm:prSet presAssocID="{9456E3D0-A205-4C0A-86EB-286BB97661A6}" presName="Name37" presStyleLbl="parChTrans1D3" presStyleIdx="4" presStyleCnt="21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</dgm:pt>
    <dgm:pt modelId="{D2737786-466F-4569-9998-7790365EC91A}" type="pres">
      <dgm:prSet presAssocID="{5F12E156-6AB6-4732-AF1F-51C73AA410B5}" presName="rootComposite" presStyleCnt="0"/>
      <dgm:spPr/>
    </dgm:pt>
    <dgm:pt modelId="{A9C08FA6-3AC7-4E22-8A80-28E61F002B82}" type="pres">
      <dgm:prSet presAssocID="{5F12E156-6AB6-4732-AF1F-51C73AA410B5}" presName="rootText" presStyleLbl="node3" presStyleIdx="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21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</dgm:pt>
    <dgm:pt modelId="{FB1CB746-D7ED-4D87-A020-6D15EB0BD750}" type="pres">
      <dgm:prSet presAssocID="{5F12E156-6AB6-4732-AF1F-51C73AA410B5}" presName="hierChild5" presStyleCnt="0"/>
      <dgm:spPr/>
    </dgm:pt>
    <dgm:pt modelId="{AE549ACC-B49E-4BDC-9BA0-689318BA6A30}" type="pres">
      <dgm:prSet presAssocID="{48F99216-FAA8-4F2C-8E66-CE84785EF961}" presName="Name37" presStyleLbl="parChTrans1D3" presStyleIdx="5" presStyleCnt="21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</dgm:pt>
    <dgm:pt modelId="{DE7B724A-2276-4D4C-B043-DAC4F97730BF}" type="pres">
      <dgm:prSet presAssocID="{96729750-0254-49CC-8DB9-AEF0A07510CD}" presName="rootComposite" presStyleCnt="0"/>
      <dgm:spPr/>
    </dgm:pt>
    <dgm:pt modelId="{9F31BEDA-1B3E-4F13-BE73-01CBEEC7CE82}" type="pres">
      <dgm:prSet presAssocID="{96729750-0254-49CC-8DB9-AEF0A07510CD}" presName="rootText" presStyleLbl="node3" presStyleIdx="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21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</dgm:pt>
    <dgm:pt modelId="{A0C1D776-7786-4195-ADF7-A772A1283B09}" type="pres">
      <dgm:prSet presAssocID="{96729750-0254-49CC-8DB9-AEF0A07510CD}" presName="hierChild5" presStyleCnt="0"/>
      <dgm:spPr/>
    </dgm:pt>
    <dgm:pt modelId="{0FDBE877-5634-4816-A9F2-7102E3B811D4}" type="pres">
      <dgm:prSet presAssocID="{90F030F4-9DAD-45C2-92F3-0F0C47A197C8}" presName="hierChild5" presStyleCnt="0"/>
      <dgm:spPr/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</dgm:pt>
    <dgm:pt modelId="{4F515123-0E39-4E2B-9B39-D2BE640D613E}" type="pres">
      <dgm:prSet presAssocID="{6069A12D-F9F3-43BF-B49E-2088F4542AAC}" presName="rootComposite" presStyleCnt="0"/>
      <dgm:spPr/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</dgm:pt>
    <dgm:pt modelId="{0A1B8327-3B74-4F66-9F22-1A4904F02326}" type="pres">
      <dgm:prSet presAssocID="{82FA6A47-AAFD-4D6C-9828-546C6039B3E8}" presName="Name37" presStyleLbl="parChTrans1D3" presStyleIdx="6" presStyleCnt="21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</dgm:pt>
    <dgm:pt modelId="{06B8F741-420C-45BD-BE3D-275B106AAE33}" type="pres">
      <dgm:prSet presAssocID="{9EBF69FB-619E-4AE9-8B54-A1B100FE9651}" presName="rootComposite" presStyleCnt="0"/>
      <dgm:spPr/>
    </dgm:pt>
    <dgm:pt modelId="{04A8AFBF-18E9-41EB-B5F7-73FFE4C8B46C}" type="pres">
      <dgm:prSet presAssocID="{9EBF69FB-619E-4AE9-8B54-A1B100FE9651}" presName="rootText" presStyleLbl="node3" presStyleIdx="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21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</dgm:pt>
    <dgm:pt modelId="{1BD8C38F-B71E-43A5-A621-BAA42A31A312}" type="pres">
      <dgm:prSet presAssocID="{9EBF69FB-619E-4AE9-8B54-A1B100FE9651}" presName="hierChild5" presStyleCnt="0"/>
      <dgm:spPr/>
    </dgm:pt>
    <dgm:pt modelId="{54AF7181-3FD1-4226-9BA7-6B397F88528C}" type="pres">
      <dgm:prSet presAssocID="{8082107C-AD02-4D9C-9A95-0C4E6E781D92}" presName="Name37" presStyleLbl="parChTrans1D3" presStyleIdx="7" presStyleCnt="21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</dgm:pt>
    <dgm:pt modelId="{F84D4C65-8ECB-492A-8A8A-806BEFC92520}" type="pres">
      <dgm:prSet presAssocID="{685754D9-01B3-417C-81D8-75C6946479F1}" presName="rootComposite" presStyleCnt="0"/>
      <dgm:spPr/>
    </dgm:pt>
    <dgm:pt modelId="{28FB17A8-8433-4BDF-91F1-1E2D56492C2F}" type="pres">
      <dgm:prSet presAssocID="{685754D9-01B3-417C-81D8-75C6946479F1}" presName="rootText" presStyleLbl="node3" presStyleIdx="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21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</dgm:pt>
    <dgm:pt modelId="{0EA7C416-58B9-461D-8793-BBC082D6C65B}" type="pres">
      <dgm:prSet presAssocID="{685754D9-01B3-417C-81D8-75C6946479F1}" presName="hierChild5" presStyleCnt="0"/>
      <dgm:spPr/>
    </dgm:pt>
    <dgm:pt modelId="{0594056D-7595-454C-9465-D1780CA5AA57}" type="pres">
      <dgm:prSet presAssocID="{6069A12D-F9F3-43BF-B49E-2088F4542AAC}" presName="hierChild5" presStyleCnt="0"/>
      <dgm:spPr/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</dgm:pt>
    <dgm:pt modelId="{CC967618-851A-466A-8C30-D4F11B380F0F}" type="pres">
      <dgm:prSet presAssocID="{B8015A52-42BB-48E2-9BB8-296F029FE6CC}" presName="rootComposite" presStyleCnt="0"/>
      <dgm:spPr/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</dgm:pt>
    <dgm:pt modelId="{C5B24F3F-CB68-4374-A7D4-2647B2B1943B}" type="pres">
      <dgm:prSet presAssocID="{A318F761-D3C9-4B6F-AD0C-0A9350A8F9DE}" presName="Name37" presStyleLbl="parChTrans1D3" presStyleIdx="8" presStyleCnt="21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</dgm:pt>
    <dgm:pt modelId="{88521D45-895E-4364-B7FE-E5C5380F1BA6}" type="pres">
      <dgm:prSet presAssocID="{BD3CB807-E81C-44A7-A291-659BCA008D59}" presName="rootComposite" presStyleCnt="0"/>
      <dgm:spPr/>
    </dgm:pt>
    <dgm:pt modelId="{20077A0E-E85A-45CD-BEFA-C55A2A51C6E4}" type="pres">
      <dgm:prSet presAssocID="{BD3CB807-E81C-44A7-A291-659BCA008D59}" presName="rootText" presStyleLbl="node3" presStyleIdx="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21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</dgm:pt>
    <dgm:pt modelId="{745303C3-C855-441B-9AF9-3F328209188D}" type="pres">
      <dgm:prSet presAssocID="{BD3CB807-E81C-44A7-A291-659BCA008D59}" presName="hierChild5" presStyleCnt="0"/>
      <dgm:spPr/>
    </dgm:pt>
    <dgm:pt modelId="{C6D5FE49-3102-45DA-9351-8C1E414732DE}" type="pres">
      <dgm:prSet presAssocID="{279927ED-DBF1-4116-89BC-93CC1E23990B}" presName="Name37" presStyleLbl="parChTrans1D3" presStyleIdx="9" presStyleCnt="21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</dgm:pt>
    <dgm:pt modelId="{4E896C73-8F3E-459B-A8AF-A9949BB7B464}" type="pres">
      <dgm:prSet presAssocID="{7BE369B5-D47A-400D-AE54-9E35936B8868}" presName="rootComposite" presStyleCnt="0"/>
      <dgm:spPr/>
    </dgm:pt>
    <dgm:pt modelId="{29249665-B05E-4EC3-B1BF-C480A32A24C4}" type="pres">
      <dgm:prSet presAssocID="{7BE369B5-D47A-400D-AE54-9E35936B8868}" presName="rootText" presStyleLbl="node3" presStyleIdx="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21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</dgm:pt>
    <dgm:pt modelId="{AD6590AD-C10A-4F92-B700-5A9B5E0414E5}" type="pres">
      <dgm:prSet presAssocID="{7BE369B5-D47A-400D-AE54-9E35936B8868}" presName="hierChild5" presStyleCnt="0"/>
      <dgm:spPr/>
    </dgm:pt>
    <dgm:pt modelId="{44EABAB7-534C-4347-883F-27B984A58AD8}" type="pres">
      <dgm:prSet presAssocID="{EC4C0035-D779-428E-97CC-A56411FE9867}" presName="Name37" presStyleLbl="parChTrans1D3" presStyleIdx="10" presStyleCnt="21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</dgm:pt>
    <dgm:pt modelId="{CA440307-A21B-4EAF-AA9C-0521A9EFB411}" type="pres">
      <dgm:prSet presAssocID="{4C8F0897-52B2-4D91-8154-C73A0E2087A5}" presName="rootComposite" presStyleCnt="0"/>
      <dgm:spPr/>
    </dgm:pt>
    <dgm:pt modelId="{C30AF043-33DA-41BC-9865-3EA913E8D070}" type="pres">
      <dgm:prSet presAssocID="{4C8F0897-52B2-4D91-8154-C73A0E2087A5}" presName="rootText" presStyleLbl="node3" presStyleIdx="1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21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</dgm:pt>
    <dgm:pt modelId="{3F29684C-0DAF-42F8-A85E-71A5D831581C}" type="pres">
      <dgm:prSet presAssocID="{4C8F0897-52B2-4D91-8154-C73A0E2087A5}" presName="hierChild5" presStyleCnt="0"/>
      <dgm:spPr/>
    </dgm:pt>
    <dgm:pt modelId="{5FB74159-257F-42B7-972B-E24041D7190D}" type="pres">
      <dgm:prSet presAssocID="{B8015A52-42BB-48E2-9BB8-296F029FE6CC}" presName="hierChild5" presStyleCnt="0"/>
      <dgm:spPr/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</dgm:pt>
    <dgm:pt modelId="{DB3DE357-5838-4A4F-93CD-0FCDFE8F185D}" type="pres">
      <dgm:prSet presAssocID="{E4AF994E-286A-49EE-8D60-A29DCB38A030}" presName="rootComposite" presStyleCnt="0"/>
      <dgm:spPr/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</dgm:pt>
    <dgm:pt modelId="{241AF0F3-ACB1-4F0F-9189-A596E6403082}" type="pres">
      <dgm:prSet presAssocID="{6F419995-33F0-4432-A043-7D9812D79996}" presName="Name37" presStyleLbl="parChTrans1D3" presStyleIdx="11" presStyleCnt="21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</dgm:pt>
    <dgm:pt modelId="{9087A57D-8E3B-45FC-B972-D4B6680B3737}" type="pres">
      <dgm:prSet presAssocID="{B9C048B8-1553-4947-B9B2-698C17BA02C2}" presName="rootComposite" presStyleCnt="0"/>
      <dgm:spPr/>
    </dgm:pt>
    <dgm:pt modelId="{5CED28F6-6125-4AE8-978D-42C1F22A14D6}" type="pres">
      <dgm:prSet presAssocID="{B9C048B8-1553-4947-B9B2-698C17BA02C2}" presName="rootText" presStyleLbl="node3" presStyleIdx="1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21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</dgm:pt>
    <dgm:pt modelId="{88AF4ED9-6F71-479B-B712-1F176D902348}" type="pres">
      <dgm:prSet presAssocID="{B9C048B8-1553-4947-B9B2-698C17BA02C2}" presName="hierChild5" presStyleCnt="0"/>
      <dgm:spPr/>
    </dgm:pt>
    <dgm:pt modelId="{765E689B-CBC1-4DDD-9270-38B061ED36F9}" type="pres">
      <dgm:prSet presAssocID="{114B954F-220D-4C60-B249-6EA374F07DD8}" presName="Name37" presStyleLbl="parChTrans1D3" presStyleIdx="12" presStyleCnt="21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</dgm:pt>
    <dgm:pt modelId="{A16D3CC5-47EA-4C97-A47A-410A70590E6D}" type="pres">
      <dgm:prSet presAssocID="{8A45A25B-7873-474E-B34D-EA238EA0CA3C}" presName="rootComposite" presStyleCnt="0"/>
      <dgm:spPr/>
    </dgm:pt>
    <dgm:pt modelId="{EC7B8C6E-4B86-4F45-A0C0-2C004940BAC3}" type="pres">
      <dgm:prSet presAssocID="{8A45A25B-7873-474E-B34D-EA238EA0CA3C}" presName="rootText" presStyleLbl="node3" presStyleIdx="1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21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</dgm:pt>
    <dgm:pt modelId="{713D14C8-0092-46C8-A984-929F63EC6748}" type="pres">
      <dgm:prSet presAssocID="{8A45A25B-7873-474E-B34D-EA238EA0CA3C}" presName="hierChild5" presStyleCnt="0"/>
      <dgm:spPr/>
    </dgm:pt>
    <dgm:pt modelId="{128D17FF-3178-42DC-AC64-4311D003EBCE}" type="pres">
      <dgm:prSet presAssocID="{33B39909-6838-4A07-811E-E04E931F0F04}" presName="Name37" presStyleLbl="parChTrans1D3" presStyleIdx="13" presStyleCnt="21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</dgm:pt>
    <dgm:pt modelId="{6D9000AD-75FB-414D-BDA1-DBB532C370E5}" type="pres">
      <dgm:prSet presAssocID="{F75DAFDC-340D-4AF3-9980-866700F04255}" presName="rootComposite" presStyleCnt="0"/>
      <dgm:spPr/>
    </dgm:pt>
    <dgm:pt modelId="{254AD5D9-3A34-4962-BEE9-B87FBDBAE697}" type="pres">
      <dgm:prSet presAssocID="{F75DAFDC-340D-4AF3-9980-866700F04255}" presName="rootText" presStyleLbl="node3" presStyleIdx="1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21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</dgm:pt>
    <dgm:pt modelId="{D3741003-BA59-432F-BE29-5BA5D8CE9D1F}" type="pres">
      <dgm:prSet presAssocID="{F75DAFDC-340D-4AF3-9980-866700F04255}" presName="hierChild5" presStyleCnt="0"/>
      <dgm:spPr/>
    </dgm:pt>
    <dgm:pt modelId="{1F441783-F3ED-498F-8806-F3086291BE70}" type="pres">
      <dgm:prSet presAssocID="{E4AF994E-286A-49EE-8D60-A29DCB38A030}" presName="hierChild5" presStyleCnt="0"/>
      <dgm:spPr/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</dgm:pt>
    <dgm:pt modelId="{45F73CE7-0B5A-4507-86C4-054EC4535792}" type="pres">
      <dgm:prSet presAssocID="{4FBF40D0-D341-4CCD-8BFA-CF0387C6541F}" presName="rootComposite" presStyleCnt="0"/>
      <dgm:spPr/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</dgm:pt>
    <dgm:pt modelId="{864963BF-E804-465E-A575-E3A670D69EBC}" type="pres">
      <dgm:prSet presAssocID="{6D8538E6-FD57-411A-AD9B-663EA534D6F8}" presName="Name37" presStyleLbl="parChTrans1D3" presStyleIdx="14" presStyleCnt="21"/>
      <dgm:spPr/>
      <dgm:t>
        <a:bodyPr/>
        <a:lstStyle/>
        <a:p>
          <a:endParaRPr lang="pl-PL"/>
        </a:p>
      </dgm:t>
    </dgm:pt>
    <dgm:pt modelId="{CDFFF1E7-5C75-4959-871E-18FECA5E45BD}" type="pres">
      <dgm:prSet presAssocID="{D7A702BC-DC68-4086-83FA-9D8CB185B75B}" presName="hierRoot2" presStyleCnt="0">
        <dgm:presLayoutVars>
          <dgm:hierBranch val="init"/>
        </dgm:presLayoutVars>
      </dgm:prSet>
      <dgm:spPr/>
    </dgm:pt>
    <dgm:pt modelId="{67B6C847-13CB-447B-8304-FE46DF5E14A8}" type="pres">
      <dgm:prSet presAssocID="{D7A702BC-DC68-4086-83FA-9D8CB185B75B}" presName="rootComposite" presStyleCnt="0"/>
      <dgm:spPr/>
    </dgm:pt>
    <dgm:pt modelId="{5E1E01C4-DF66-44C3-95E3-83CC3524DCEA}" type="pres">
      <dgm:prSet presAssocID="{D7A702BC-DC68-4086-83FA-9D8CB185B75B}" presName="rootText" presStyleLbl="node3" presStyleIdx="1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32A2266-78BF-4D21-9A13-22721F4F9B42}" type="pres">
      <dgm:prSet presAssocID="{D7A702BC-DC68-4086-83FA-9D8CB185B75B}" presName="rootConnector" presStyleLbl="node3" presStyleIdx="14" presStyleCnt="21"/>
      <dgm:spPr/>
      <dgm:t>
        <a:bodyPr/>
        <a:lstStyle/>
        <a:p>
          <a:endParaRPr lang="pl-PL"/>
        </a:p>
      </dgm:t>
    </dgm:pt>
    <dgm:pt modelId="{7518B63A-6C8E-46AD-917A-BE1BB3FD94F5}" type="pres">
      <dgm:prSet presAssocID="{D7A702BC-DC68-4086-83FA-9D8CB185B75B}" presName="hierChild4" presStyleCnt="0"/>
      <dgm:spPr/>
    </dgm:pt>
    <dgm:pt modelId="{BB90738C-0067-44D1-8E38-4FCC62D786F4}" type="pres">
      <dgm:prSet presAssocID="{D7A702BC-DC68-4086-83FA-9D8CB185B75B}" presName="hierChild5" presStyleCnt="0"/>
      <dgm:spPr/>
    </dgm:pt>
    <dgm:pt modelId="{BB114D2E-24C6-4529-87E3-EF26883561E8}" type="pres">
      <dgm:prSet presAssocID="{C99C164C-82BD-4FC2-96E3-C11D0DBBFD4A}" presName="Name37" presStyleLbl="parChTrans1D3" presStyleIdx="15" presStyleCnt="21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</dgm:pt>
    <dgm:pt modelId="{4A75811C-147E-488A-B78D-196D3C279367}" type="pres">
      <dgm:prSet presAssocID="{35B75D6D-5C17-417A-B081-173D8763C106}" presName="rootComposite" presStyleCnt="0"/>
      <dgm:spPr/>
    </dgm:pt>
    <dgm:pt modelId="{90D3337C-6FE3-49DB-8D2F-515A6A08E15E}" type="pres">
      <dgm:prSet presAssocID="{35B75D6D-5C17-417A-B081-173D8763C106}" presName="rootText" presStyleLbl="node3" presStyleIdx="1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5" presStyleCnt="21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</dgm:pt>
    <dgm:pt modelId="{C86D6356-1434-4BC4-82C0-2366E2C049E5}" type="pres">
      <dgm:prSet presAssocID="{35B75D6D-5C17-417A-B081-173D8763C106}" presName="hierChild5" presStyleCnt="0"/>
      <dgm:spPr/>
    </dgm:pt>
    <dgm:pt modelId="{B37773C8-4C35-40DE-9974-885987213316}" type="pres">
      <dgm:prSet presAssocID="{FC731A77-7ECA-4138-8DFE-58390A46FBF4}" presName="Name37" presStyleLbl="parChTrans1D3" presStyleIdx="16" presStyleCnt="21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</dgm:pt>
    <dgm:pt modelId="{88D57194-7E07-49C3-B82F-817105FA570E}" type="pres">
      <dgm:prSet presAssocID="{7CBDA416-152F-4304-9329-FE773AAB3C70}" presName="rootComposite" presStyleCnt="0"/>
      <dgm:spPr/>
    </dgm:pt>
    <dgm:pt modelId="{332CF831-2BFC-41C7-969F-699D4C5BC712}" type="pres">
      <dgm:prSet presAssocID="{7CBDA416-152F-4304-9329-FE773AAB3C70}" presName="rootText" presStyleLbl="node3" presStyleIdx="1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21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</dgm:pt>
    <dgm:pt modelId="{8A11432E-804B-42DE-B49B-CD2A501470EE}" type="pres">
      <dgm:prSet presAssocID="{7CBDA416-152F-4304-9329-FE773AAB3C70}" presName="hierChild5" presStyleCnt="0"/>
      <dgm:spPr/>
    </dgm:pt>
    <dgm:pt modelId="{04C97A7D-1D50-496A-A494-4AD9F19B11C5}" type="pres">
      <dgm:prSet presAssocID="{F4E232F6-5599-4DC6-B6F0-D985D7AC85B8}" presName="Name37" presStyleLbl="parChTrans1D3" presStyleIdx="17" presStyleCnt="21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</dgm:pt>
    <dgm:pt modelId="{B66ECF4E-0318-4530-BBF1-D7445F5D3AE1}" type="pres">
      <dgm:prSet presAssocID="{167661F0-628C-48BA-90EB-C2351285D2E4}" presName="rootComposite" presStyleCnt="0"/>
      <dgm:spPr/>
    </dgm:pt>
    <dgm:pt modelId="{310782AA-8FEA-40BD-BB85-5E4B973313FB}" type="pres">
      <dgm:prSet presAssocID="{167661F0-628C-48BA-90EB-C2351285D2E4}" presName="rootText" presStyleLbl="node3" presStyleIdx="1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21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</dgm:pt>
    <dgm:pt modelId="{8ECB32F5-2DD1-4B89-9376-DACD984CEA00}" type="pres">
      <dgm:prSet presAssocID="{167661F0-628C-48BA-90EB-C2351285D2E4}" presName="hierChild5" presStyleCnt="0"/>
      <dgm:spPr/>
    </dgm:pt>
    <dgm:pt modelId="{0C3FF324-D3B5-4F87-858D-444F01571CC6}" type="pres">
      <dgm:prSet presAssocID="{0362FDCD-E4E7-4121-A9BB-ECA4076DA433}" presName="Name37" presStyleLbl="parChTrans1D3" presStyleIdx="18" presStyleCnt="21"/>
      <dgm:spPr/>
      <dgm:t>
        <a:bodyPr/>
        <a:lstStyle/>
        <a:p>
          <a:endParaRPr lang="pl-PL"/>
        </a:p>
      </dgm:t>
    </dgm:pt>
    <dgm:pt modelId="{B7A4CE4D-55B8-443B-BACC-3D98858288EE}" type="pres">
      <dgm:prSet presAssocID="{0AAE6745-95D3-4BD9-B713-77F17EA11C5A}" presName="hierRoot2" presStyleCnt="0">
        <dgm:presLayoutVars>
          <dgm:hierBranch val="init"/>
        </dgm:presLayoutVars>
      </dgm:prSet>
      <dgm:spPr/>
    </dgm:pt>
    <dgm:pt modelId="{0ECF30D2-A9BC-42C3-858E-3386243BCA69}" type="pres">
      <dgm:prSet presAssocID="{0AAE6745-95D3-4BD9-B713-77F17EA11C5A}" presName="rootComposite" presStyleCnt="0"/>
      <dgm:spPr/>
    </dgm:pt>
    <dgm:pt modelId="{B975AE88-3759-40D1-AF6E-8A2F26C4834F}" type="pres">
      <dgm:prSet presAssocID="{0AAE6745-95D3-4BD9-B713-77F17EA11C5A}" presName="rootText" presStyleLbl="node3" presStyleIdx="1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05A6E47-31F2-40BC-9795-FF1F495A0077}" type="pres">
      <dgm:prSet presAssocID="{0AAE6745-95D3-4BD9-B713-77F17EA11C5A}" presName="rootConnector" presStyleLbl="node3" presStyleIdx="18" presStyleCnt="21"/>
      <dgm:spPr/>
      <dgm:t>
        <a:bodyPr/>
        <a:lstStyle/>
        <a:p>
          <a:endParaRPr lang="pl-PL"/>
        </a:p>
      </dgm:t>
    </dgm:pt>
    <dgm:pt modelId="{F40D672A-A6B7-4AB4-8C9D-5B8C40D5C8B5}" type="pres">
      <dgm:prSet presAssocID="{0AAE6745-95D3-4BD9-B713-77F17EA11C5A}" presName="hierChild4" presStyleCnt="0"/>
      <dgm:spPr/>
    </dgm:pt>
    <dgm:pt modelId="{0E687863-4BB0-4554-967F-976463A9BAA7}" type="pres">
      <dgm:prSet presAssocID="{0AAE6745-95D3-4BD9-B713-77F17EA11C5A}" presName="hierChild5" presStyleCnt="0"/>
      <dgm:spPr/>
    </dgm:pt>
    <dgm:pt modelId="{8FA917A0-7062-4433-AA24-7528C72FF7B6}" type="pres">
      <dgm:prSet presAssocID="{BC16C3CB-2707-48C5-8BAD-B89B68D0B764}" presName="Name37" presStyleLbl="parChTrans1D3" presStyleIdx="19" presStyleCnt="21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</dgm:pt>
    <dgm:pt modelId="{CEE6193D-EC70-4994-AB15-1CD518550B8E}" type="pres">
      <dgm:prSet presAssocID="{2F2CA06C-8412-4437-BF82-C342B42D829F}" presName="rootComposite" presStyleCnt="0"/>
      <dgm:spPr/>
    </dgm:pt>
    <dgm:pt modelId="{C53EB7F4-DE1B-41E0-951B-55D137A063D3}" type="pres">
      <dgm:prSet presAssocID="{2F2CA06C-8412-4437-BF82-C342B42D829F}" presName="rootText" presStyleLbl="node3" presStyleIdx="1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9" presStyleCnt="21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</dgm:pt>
    <dgm:pt modelId="{ACD74968-45EC-42FC-8435-974BE1FE9A5D}" type="pres">
      <dgm:prSet presAssocID="{2F2CA06C-8412-4437-BF82-C342B42D829F}" presName="hierChild5" presStyleCnt="0"/>
      <dgm:spPr/>
    </dgm:pt>
    <dgm:pt modelId="{8A2B5F76-84E4-4AF2-855E-DE7254BC2B41}" type="pres">
      <dgm:prSet presAssocID="{76922523-EBA9-442B-BDAF-EBB27843FFF5}" presName="Name37" presStyleLbl="parChTrans1D3" presStyleIdx="20" presStyleCnt="21"/>
      <dgm:spPr/>
      <dgm:t>
        <a:bodyPr/>
        <a:lstStyle/>
        <a:p>
          <a:endParaRPr lang="pl-PL"/>
        </a:p>
      </dgm:t>
    </dgm:pt>
    <dgm:pt modelId="{5BAC9589-C110-46EF-AB69-9E8920D54E7E}" type="pres">
      <dgm:prSet presAssocID="{7FD6E53A-165F-4A12-8BFD-CD2C3C6E50BC}" presName="hierRoot2" presStyleCnt="0">
        <dgm:presLayoutVars>
          <dgm:hierBranch val="init"/>
        </dgm:presLayoutVars>
      </dgm:prSet>
      <dgm:spPr/>
    </dgm:pt>
    <dgm:pt modelId="{86CF3671-E979-4724-A004-7D38BAD5A6F9}" type="pres">
      <dgm:prSet presAssocID="{7FD6E53A-165F-4A12-8BFD-CD2C3C6E50BC}" presName="rootComposite" presStyleCnt="0"/>
      <dgm:spPr/>
    </dgm:pt>
    <dgm:pt modelId="{765CFF57-2A6E-46E1-A1A8-75DD5FD33340}" type="pres">
      <dgm:prSet presAssocID="{7FD6E53A-165F-4A12-8BFD-CD2C3C6E50BC}" presName="rootText" presStyleLbl="node3" presStyleIdx="2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1DEB256-3857-4A71-BF35-4A02D0F7BDC9}" type="pres">
      <dgm:prSet presAssocID="{7FD6E53A-165F-4A12-8BFD-CD2C3C6E50BC}" presName="rootConnector" presStyleLbl="node3" presStyleIdx="20" presStyleCnt="21"/>
      <dgm:spPr/>
      <dgm:t>
        <a:bodyPr/>
        <a:lstStyle/>
        <a:p>
          <a:endParaRPr lang="pl-PL"/>
        </a:p>
      </dgm:t>
    </dgm:pt>
    <dgm:pt modelId="{0F8C6BEF-3884-4390-AD1F-B9562C3A8148}" type="pres">
      <dgm:prSet presAssocID="{7FD6E53A-165F-4A12-8BFD-CD2C3C6E50BC}" presName="hierChild4" presStyleCnt="0"/>
      <dgm:spPr/>
    </dgm:pt>
    <dgm:pt modelId="{580A0DB5-281E-4598-A687-1B5679AF25B3}" type="pres">
      <dgm:prSet presAssocID="{7FD6E53A-165F-4A12-8BFD-CD2C3C6E50BC}" presName="hierChild5" presStyleCnt="0"/>
      <dgm:spPr/>
    </dgm:pt>
    <dgm:pt modelId="{869E7E64-043A-483C-825B-876518E363BE}" type="pres">
      <dgm:prSet presAssocID="{4FBF40D0-D341-4CCD-8BFA-CF0387C6541F}" presName="hierChild5" presStyleCnt="0"/>
      <dgm:spPr/>
    </dgm:pt>
    <dgm:pt modelId="{4E39ADA2-8ED6-4EC4-8F0B-4C1414D42AB2}" type="pres">
      <dgm:prSet presAssocID="{0B8EBEFF-D192-49F8-A184-6E9A91602198}" presName="hierChild3" presStyleCnt="0"/>
      <dgm:spPr/>
    </dgm:pt>
  </dgm:ptLst>
  <dgm:cxnLst>
    <dgm:cxn modelId="{630C0F29-FF2C-41DE-892A-48F57AB0A65B}" type="presOf" srcId="{B8015A52-42BB-48E2-9BB8-296F029FE6CC}" destId="{3FE404C7-4F25-4888-AC09-0446A5648070}" srcOrd="1" destOrd="0" presId="urn:microsoft.com/office/officeart/2005/8/layout/orgChart1"/>
    <dgm:cxn modelId="{DC879623-5EF2-47D0-9384-435CE33E0995}" type="presOf" srcId="{38A24F7D-1439-4893-A924-1100B83D5C25}" destId="{C901E4AA-BBC0-481D-BC86-2874EA924B6E}" srcOrd="1" destOrd="0" presId="urn:microsoft.com/office/officeart/2005/8/layout/orgChart1"/>
    <dgm:cxn modelId="{66F9D8A6-C5AE-4053-9450-9B477EDF49D8}" type="presOf" srcId="{D7A702BC-DC68-4086-83FA-9D8CB185B75B}" destId="{5E1E01C4-DF66-44C3-95E3-83CC3524DCEA}" srcOrd="0" destOrd="0" presId="urn:microsoft.com/office/officeart/2005/8/layout/orgChart1"/>
    <dgm:cxn modelId="{64E92746-74BA-4802-930A-69B2487AF6AA}" type="presOf" srcId="{BD3CB807-E81C-44A7-A291-659BCA008D59}" destId="{20077A0E-E85A-45CD-BEFA-C55A2A51C6E4}" srcOrd="0" destOrd="0" presId="urn:microsoft.com/office/officeart/2005/8/layout/orgChart1"/>
    <dgm:cxn modelId="{3F7EAAE1-0517-42F7-9F75-D23CA9C951D3}" type="presOf" srcId="{7FD6E53A-165F-4A12-8BFD-CD2C3C6E50BC}" destId="{21DEB256-3857-4A71-BF35-4A02D0F7BDC9}" srcOrd="1" destOrd="0" presId="urn:microsoft.com/office/officeart/2005/8/layout/orgChart1"/>
    <dgm:cxn modelId="{6908D2DC-FE8A-41D3-B593-9CF308DA660A}" type="presOf" srcId="{FC731A77-7ECA-4138-8DFE-58390A46FBF4}" destId="{B37773C8-4C35-40DE-9974-885987213316}" srcOrd="0" destOrd="0" presId="urn:microsoft.com/office/officeart/2005/8/layout/orgChart1"/>
    <dgm:cxn modelId="{B4E80ADF-8481-46EE-91B1-79D796824C60}" type="presOf" srcId="{82FA6A47-AAFD-4D6C-9828-546C6039B3E8}" destId="{0A1B8327-3B74-4F66-9F22-1A4904F02326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65856FDA-C296-4D3F-8B16-BD31C63A1082}" type="presOf" srcId="{90F030F4-9DAD-45C2-92F3-0F0C47A197C8}" destId="{20516C15-BA9A-4314-98CB-9780F6F72008}" srcOrd="0" destOrd="0" presId="urn:microsoft.com/office/officeart/2005/8/layout/orgChart1"/>
    <dgm:cxn modelId="{90145C43-CD3F-4AFC-8041-D66D5231B927}" type="presOf" srcId="{0362FDCD-E4E7-4121-A9BB-ECA4076DA433}" destId="{0C3FF324-D3B5-4F87-858D-444F01571CC6}" srcOrd="0" destOrd="0" presId="urn:microsoft.com/office/officeart/2005/8/layout/orgChart1"/>
    <dgm:cxn modelId="{1D1C1E5B-E8A6-408F-B75E-B20696979CF9}" type="presOf" srcId="{279927ED-DBF1-4116-89BC-93CC1E23990B}" destId="{C6D5FE49-3102-45DA-9351-8C1E414732DE}" srcOrd="0" destOrd="0" presId="urn:microsoft.com/office/officeart/2005/8/layout/orgChart1"/>
    <dgm:cxn modelId="{64FD0E4B-69D3-44C7-A2D5-D8983BD795F7}" type="presOf" srcId="{8093103D-8290-43FB-9834-2ED2E1AE1D24}" destId="{C90DC3B6-88EA-4183-A7E5-53D754C7AA55}" srcOrd="0" destOrd="0" presId="urn:microsoft.com/office/officeart/2005/8/layout/orgChart1"/>
    <dgm:cxn modelId="{B99625CF-6B7F-4F51-8114-F06513827B1D}" type="presOf" srcId="{ECE5214F-1B30-4576-A6E4-3422AAD714EF}" destId="{A680589F-C5DF-409C-BEA4-15168C4DADEB}" srcOrd="0" destOrd="0" presId="urn:microsoft.com/office/officeart/2005/8/layout/orgChart1"/>
    <dgm:cxn modelId="{5F08296B-11A4-427B-AC97-421AF7CEFC4F}" type="presOf" srcId="{A318F761-D3C9-4B6F-AD0C-0A9350A8F9DE}" destId="{C5B24F3F-CB68-4374-A7D4-2647B2B1943B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B36A98A7-92C8-4F58-994C-750733D5554D}" type="presOf" srcId="{7CBDA416-152F-4304-9329-FE773AAB3C70}" destId="{223F8C2B-4DA6-4390-A3A7-F1CCCDDE054F}" srcOrd="1" destOrd="0" presId="urn:microsoft.com/office/officeart/2005/8/layout/orgChart1"/>
    <dgm:cxn modelId="{DDDBB9DF-37CD-428F-BCA0-8A226EA4E4F5}" type="presOf" srcId="{3D3C2AC6-A14E-4E46-91A3-FE2F09007C34}" destId="{47E0B4A8-D2A4-4EF6-90D4-F350A43FE755}" srcOrd="0" destOrd="0" presId="urn:microsoft.com/office/officeart/2005/8/layout/orgChart1"/>
    <dgm:cxn modelId="{81ED29EB-39D8-4EFC-84BB-7AE5EAABA85F}" type="presOf" srcId="{BC16C3CB-2707-48C5-8BAD-B89B68D0B764}" destId="{8FA917A0-7062-4433-AA24-7528C72FF7B6}" srcOrd="0" destOrd="0" presId="urn:microsoft.com/office/officeart/2005/8/layout/orgChart1"/>
    <dgm:cxn modelId="{8A0343B4-BEAC-430A-A091-F9F8E00850D9}" type="presOf" srcId="{D7A702BC-DC68-4086-83FA-9D8CB185B75B}" destId="{332A2266-78BF-4D21-9A13-22721F4F9B42}" srcOrd="1" destOrd="0" presId="urn:microsoft.com/office/officeart/2005/8/layout/orgChart1"/>
    <dgm:cxn modelId="{3C31F85A-5BF7-41C9-AB1D-B0479C4DF435}" type="presOf" srcId="{114B954F-220D-4C60-B249-6EA374F07DD8}" destId="{765E689B-CBC1-4DDD-9270-38B061ED36F9}" srcOrd="0" destOrd="0" presId="urn:microsoft.com/office/officeart/2005/8/layout/orgChart1"/>
    <dgm:cxn modelId="{16C57983-D500-47DC-AD04-2572C759E692}" type="presOf" srcId="{8C10BED2-087D-41D3-BFD8-80C089215793}" destId="{111BAD2D-8853-42D4-9EE2-DDEF7A2BA7D4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8D476027-AE50-415B-90BA-A1F56F734C9A}" type="presOf" srcId="{654E5381-F8A6-4690-88F2-55E0FF25B93B}" destId="{26C66237-5683-4FED-802C-4F22DC9E761C}" srcOrd="0" destOrd="0" presId="urn:microsoft.com/office/officeart/2005/8/layout/orgChart1"/>
    <dgm:cxn modelId="{2DE5572D-B986-4406-BE56-DD4559A81F83}" srcId="{4FBF40D0-D341-4CCD-8BFA-CF0387C6541F}" destId="{D7A702BC-DC68-4086-83FA-9D8CB185B75B}" srcOrd="0" destOrd="0" parTransId="{6D8538E6-FD57-411A-AD9B-663EA534D6F8}" sibTransId="{073868A7-B818-4CA8-A263-E9469CE614DC}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EDA2F382-3B3C-4FC4-B67A-1A111AA1D5C0}" srcId="{4FBF40D0-D341-4CCD-8BFA-CF0387C6541F}" destId="{7FD6E53A-165F-4A12-8BFD-CD2C3C6E50BC}" srcOrd="6" destOrd="0" parTransId="{76922523-EBA9-442B-BDAF-EBB27843FFF5}" sibTransId="{69FB5A2C-08D3-4069-B6BD-38CA4026BCF1}"/>
    <dgm:cxn modelId="{F70E3061-8E55-4C79-9762-6AFB642C9FC0}" type="presOf" srcId="{F75DAFDC-340D-4AF3-9980-866700F04255}" destId="{254AD5D9-3A34-4962-BEE9-B87FBDBAE697}" srcOrd="0" destOrd="0" presId="urn:microsoft.com/office/officeart/2005/8/layout/orgChart1"/>
    <dgm:cxn modelId="{B6AA46F0-C5AD-48D7-B763-2ED9DED03106}" type="presOf" srcId="{4C8F0897-52B2-4D91-8154-C73A0E2087A5}" destId="{C30AF043-33DA-41BC-9865-3EA913E8D070}" srcOrd="0" destOrd="0" presId="urn:microsoft.com/office/officeart/2005/8/layout/orgChart1"/>
    <dgm:cxn modelId="{35CDDEFA-E675-468C-A98D-174CF412F365}" type="presOf" srcId="{6D8538E6-FD57-411A-AD9B-663EA534D6F8}" destId="{864963BF-E804-465E-A575-E3A670D69EBC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FDD4F691-37CB-4B54-B903-BC2CBD743A3E}" type="presOf" srcId="{48F99216-FAA8-4F2C-8E66-CE84785EF961}" destId="{AE549ACC-B49E-4BDC-9BA0-689318BA6A30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F33E18AE-E117-478B-BC1B-DDE2F26FCF88}" type="presOf" srcId="{30D4430A-7318-4235-8264-CDA64D12C619}" destId="{6022722E-CB64-415E-9A24-CEB2A9EF4BD4}" srcOrd="1" destOrd="0" presId="urn:microsoft.com/office/officeart/2005/8/layout/orgChart1"/>
    <dgm:cxn modelId="{107E4095-B97A-4D32-BAF4-630920A35420}" type="presOf" srcId="{F4E232F6-5599-4DC6-B6F0-D985D7AC85B8}" destId="{04C97A7D-1D50-496A-A494-4AD9F19B11C5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07DCB66B-FD03-49E9-8EFF-7F6CAFFDC81E}" type="presOf" srcId="{2F2CA06C-8412-4437-BF82-C342B42D829F}" destId="{C53EB7F4-DE1B-41E0-951B-55D137A063D3}" srcOrd="0" destOrd="0" presId="urn:microsoft.com/office/officeart/2005/8/layout/orgChart1"/>
    <dgm:cxn modelId="{E1E09E42-7567-4DB9-8FA9-86F23E286289}" type="presOf" srcId="{8FD16A06-7A98-4293-BF67-72295CF7BF38}" destId="{A228199E-7433-40C1-B6FA-7416C80AF35A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24C9A32A-0065-41F0-8F41-D77A1BF255ED}" type="presOf" srcId="{C0F27198-5E62-4F15-8CC5-51675AD1BA66}" destId="{51F9E7F6-2134-47F8-97D3-7D344DF8F492}" srcOrd="0" destOrd="0" presId="urn:microsoft.com/office/officeart/2005/8/layout/orgChart1"/>
    <dgm:cxn modelId="{596CC831-A978-403D-AA21-BA88333A7479}" type="presOf" srcId="{B8015A52-42BB-48E2-9BB8-296F029FE6CC}" destId="{36070639-C741-4DDD-B223-3729A1B33FB4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32F49C49-F79A-40A5-B00F-138376787FC0}" type="presOf" srcId="{96729750-0254-49CC-8DB9-AEF0A07510CD}" destId="{9F31BEDA-1B3E-4F13-BE73-01CBEEC7CE82}" srcOrd="0" destOrd="0" presId="urn:microsoft.com/office/officeart/2005/8/layout/orgChart1"/>
    <dgm:cxn modelId="{A8D854B0-D8E5-4E70-852C-D05369E26D31}" type="presOf" srcId="{96729750-0254-49CC-8DB9-AEF0A07510CD}" destId="{EDD4C86D-F8EB-4971-B9F8-A28ADC628E0D}" srcOrd="1" destOrd="0" presId="urn:microsoft.com/office/officeart/2005/8/layout/orgChart1"/>
    <dgm:cxn modelId="{6559E0DB-733D-473F-9864-7EAF78BF2DCF}" type="presOf" srcId="{90F030F4-9DAD-45C2-92F3-0F0C47A197C8}" destId="{2C7120AB-74AC-44FC-87EF-43CC40ABA480}" srcOrd="1" destOrd="0" presId="urn:microsoft.com/office/officeart/2005/8/layout/orgChart1"/>
    <dgm:cxn modelId="{C62993BF-690C-4F23-9482-F7720277A99A}" type="presOf" srcId="{8082107C-AD02-4D9C-9A95-0C4E6E781D92}" destId="{54AF7181-3FD1-4226-9BA7-6B397F88528C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0048E579-1F14-4B05-A278-57912C01AD52}" type="presOf" srcId="{8A45A25B-7873-474E-B34D-EA238EA0CA3C}" destId="{EC7B8C6E-4B86-4F45-A0C0-2C004940BAC3}" srcOrd="0" destOrd="0" presId="urn:microsoft.com/office/officeart/2005/8/layout/orgChart1"/>
    <dgm:cxn modelId="{A01AA9EA-9A8A-43A7-B658-838CF8857DE9}" type="presOf" srcId="{6069A12D-F9F3-43BF-B49E-2088F4542AAC}" destId="{32072824-D157-4EC5-B076-38C8403FECD7}" srcOrd="0" destOrd="0" presId="urn:microsoft.com/office/officeart/2005/8/layout/orgChart1"/>
    <dgm:cxn modelId="{B5429E65-21CE-4701-84F4-CB47EB50B186}" type="presOf" srcId="{9456E3D0-A205-4C0A-86EB-286BB97661A6}" destId="{64F8C2B5-5385-45FC-8130-BB7C809BDF62}" srcOrd="0" destOrd="0" presId="urn:microsoft.com/office/officeart/2005/8/layout/orgChart1"/>
    <dgm:cxn modelId="{B9B93E15-4923-420D-8435-9BE319EE2C69}" type="presOf" srcId="{F1E6136C-7407-4DB0-81B3-8990DE1FE4A7}" destId="{9C6313B4-2255-484C-AD64-E67505523508}" srcOrd="0" destOrd="0" presId="urn:microsoft.com/office/officeart/2005/8/layout/orgChart1"/>
    <dgm:cxn modelId="{C03F4152-03F7-43B0-99A1-C8DFA9A4E823}" type="presOf" srcId="{7CBDA416-152F-4304-9329-FE773AAB3C70}" destId="{332CF831-2BFC-41C7-969F-699D4C5BC712}" srcOrd="0" destOrd="0" presId="urn:microsoft.com/office/officeart/2005/8/layout/orgChart1"/>
    <dgm:cxn modelId="{0FD0AA0B-A785-4132-B6DB-763008285339}" type="presOf" srcId="{ECE5214F-1B30-4576-A6E4-3422AAD714EF}" destId="{22F58925-DCD4-4E10-A72C-DB77AB593B9C}" srcOrd="1" destOrd="0" presId="urn:microsoft.com/office/officeart/2005/8/layout/orgChart1"/>
    <dgm:cxn modelId="{825C93D8-B9B1-4806-B43B-03D171B9AFD5}" type="presOf" srcId="{8A45A25B-7873-474E-B34D-EA238EA0CA3C}" destId="{24C5525B-A54B-4E91-B95A-BF43AF79E706}" srcOrd="1" destOrd="0" presId="urn:microsoft.com/office/officeart/2005/8/layout/orgChart1"/>
    <dgm:cxn modelId="{BAB6D07B-0900-40AA-8B8B-C3557F51BF7C}" srcId="{4FBF40D0-D341-4CCD-8BFA-CF0387C6541F}" destId="{35B75D6D-5C17-417A-B081-173D8763C106}" srcOrd="1" destOrd="0" parTransId="{C99C164C-82BD-4FC2-96E3-C11D0DBBFD4A}" sibTransId="{8566702F-C3DB-4235-BBAC-030283802721}"/>
    <dgm:cxn modelId="{C1D06C49-3B50-481C-ABE2-3AAC53F89F34}" type="presOf" srcId="{76922523-EBA9-442B-BDAF-EBB27843FFF5}" destId="{8A2B5F76-84E4-4AF2-855E-DE7254BC2B41}" srcOrd="0" destOrd="0" presId="urn:microsoft.com/office/officeart/2005/8/layout/orgChart1"/>
    <dgm:cxn modelId="{7EDF5354-52B5-4B74-BDA4-633518A9CA7D}" type="presOf" srcId="{9EBF69FB-619E-4AE9-8B54-A1B100FE9651}" destId="{F2681725-1120-4945-BE12-B2DA6E7821F4}" srcOrd="1" destOrd="0" presId="urn:microsoft.com/office/officeart/2005/8/layout/orgChart1"/>
    <dgm:cxn modelId="{AC166854-6867-4D5E-B792-F2585EBDACCB}" type="presOf" srcId="{E4AF994E-286A-49EE-8D60-A29DCB38A030}" destId="{6676D466-0216-4A7D-9573-1B52CACF93E1}" srcOrd="0" destOrd="0" presId="urn:microsoft.com/office/officeart/2005/8/layout/orgChart1"/>
    <dgm:cxn modelId="{93189E38-B0DB-45A6-BBAA-37232C2D7FE7}" type="presOf" srcId="{6F419995-33F0-4432-A043-7D9812D79996}" destId="{241AF0F3-ACB1-4F0F-9189-A596E6403082}" srcOrd="0" destOrd="0" presId="urn:microsoft.com/office/officeart/2005/8/layout/orgChart1"/>
    <dgm:cxn modelId="{D16D2429-7732-4306-A543-EECF6DDC3122}" type="presOf" srcId="{7BE369B5-D47A-400D-AE54-9E35936B8868}" destId="{0E6B92DB-8DE9-433D-A041-8045B581B058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5CCA24F1-C395-4C48-837D-91A170D2F419}" type="presOf" srcId="{5F12E156-6AB6-4732-AF1F-51C73AA410B5}" destId="{A9C08FA6-3AC7-4E22-8A80-28E61F002B82}" srcOrd="0" destOrd="0" presId="urn:microsoft.com/office/officeart/2005/8/layout/orgChart1"/>
    <dgm:cxn modelId="{36BEAE9A-B17B-4A19-9193-8F574D44329C}" type="presOf" srcId="{E4AF994E-286A-49EE-8D60-A29DCB38A030}" destId="{28783382-5C55-4390-AD37-CF95E1D21630}" srcOrd="1" destOrd="0" presId="urn:microsoft.com/office/officeart/2005/8/layout/orgChart1"/>
    <dgm:cxn modelId="{62AD422F-6E22-477F-A5B3-BFD230F74236}" type="presOf" srcId="{BDBBE229-3FD0-4555-9FFA-DE075DE080A2}" destId="{0769F958-983A-42F4-AD98-0CD6C09AA02D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B21C057A-CE13-42EF-949F-E7E088C1B2D1}" type="presOf" srcId="{38A24F7D-1439-4893-A924-1100B83D5C25}" destId="{2FA664C0-E4E2-42C5-9D96-4FB3C543645E}" srcOrd="0" destOrd="0" presId="urn:microsoft.com/office/officeart/2005/8/layout/orgChart1"/>
    <dgm:cxn modelId="{1C4A194D-A089-4CBF-8C87-4A0964E7890D}" type="presOf" srcId="{C99C164C-82BD-4FC2-96E3-C11D0DBBFD4A}" destId="{BB114D2E-24C6-4529-87E3-EF26883561E8}" srcOrd="0" destOrd="0" presId="urn:microsoft.com/office/officeart/2005/8/layout/orgChart1"/>
    <dgm:cxn modelId="{0CC0F3B8-577F-4E63-91DC-66BBE7505510}" type="presOf" srcId="{C0F27198-5E62-4F15-8CC5-51675AD1BA66}" destId="{660D22B8-CA82-48CB-A231-FE58E47B4E1A}" srcOrd="1" destOrd="0" presId="urn:microsoft.com/office/officeart/2005/8/layout/orgChart1"/>
    <dgm:cxn modelId="{053EAC12-F8A1-4E9F-A848-31257B7A142D}" type="presOf" srcId="{33B39909-6838-4A07-811E-E04E931F0F04}" destId="{128D17FF-3178-42DC-AC64-4311D003EBCE}" srcOrd="0" destOrd="0" presId="urn:microsoft.com/office/officeart/2005/8/layout/orgChart1"/>
    <dgm:cxn modelId="{A006B011-9C34-40F5-BC59-F134B6FAC06A}" type="presOf" srcId="{55E21151-F57C-4316-BB41-CC1A5B0696F9}" destId="{F7D15C1A-933D-4E1F-B1A5-A6C32C99932A}" srcOrd="0" destOrd="0" presId="urn:microsoft.com/office/officeart/2005/8/layout/orgChart1"/>
    <dgm:cxn modelId="{B688DF49-3BD6-44D2-90E7-7B04EEB9EB9D}" type="presOf" srcId="{A1271520-893F-49EF-A22E-EAA1EFAA32DA}" destId="{95B35492-4267-4E50-9357-4FEC50E4CF25}" srcOrd="0" destOrd="0" presId="urn:microsoft.com/office/officeart/2005/8/layout/orgChart1"/>
    <dgm:cxn modelId="{79705AB2-CA4A-4A53-803C-7CF5E36D330B}" type="presOf" srcId="{167661F0-628C-48BA-90EB-C2351285D2E4}" destId="{BE2DE85B-022E-4BA6-9A9B-5DF6B01A17F5}" srcOrd="1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16D8B645-7D0F-4876-84C3-77B6C7863FDC}" type="presOf" srcId="{5F12E156-6AB6-4732-AF1F-51C73AA410B5}" destId="{B9299005-22D0-438E-8C2A-6D271BF12E65}" srcOrd="1" destOrd="0" presId="urn:microsoft.com/office/officeart/2005/8/layout/orgChart1"/>
    <dgm:cxn modelId="{E5EE65C9-11EC-4EC4-AB07-668DA306D4F0}" type="presOf" srcId="{35B75D6D-5C17-417A-B081-173D8763C106}" destId="{A1CE3309-4206-4BBD-9CFA-908EF9D93E78}" srcOrd="1" destOrd="0" presId="urn:microsoft.com/office/officeart/2005/8/layout/orgChart1"/>
    <dgm:cxn modelId="{55FA5599-C363-47DD-AAD3-00DB884501E1}" type="presOf" srcId="{4C8F0897-52B2-4D91-8154-C73A0E2087A5}" destId="{98240353-D3EA-4884-81A8-F8C288BED3E9}" srcOrd="1" destOrd="0" presId="urn:microsoft.com/office/officeart/2005/8/layout/orgChart1"/>
    <dgm:cxn modelId="{C2D5AF38-62B1-4CDF-B0AE-084A8B85640D}" type="presOf" srcId="{0AAE6745-95D3-4BD9-B713-77F17EA11C5A}" destId="{B975AE88-3759-40D1-AF6E-8A2F26C4834F}" srcOrd="0" destOrd="0" presId="urn:microsoft.com/office/officeart/2005/8/layout/orgChart1"/>
    <dgm:cxn modelId="{09C0EAAE-C16B-458F-800D-64FA27B6DCD7}" type="presOf" srcId="{0B8EBEFF-D192-49F8-A184-6E9A91602198}" destId="{7ECF1648-B01B-4C34-B9FE-B80168D97FE9}" srcOrd="1" destOrd="0" presId="urn:microsoft.com/office/officeart/2005/8/layout/orgChart1"/>
    <dgm:cxn modelId="{CE02ECB4-4172-4B23-AFFF-ED9DC07F2A74}" type="presOf" srcId="{9EBF69FB-619E-4AE9-8B54-A1B100FE9651}" destId="{04A8AFBF-18E9-41EB-B5F7-73FFE4C8B46C}" srcOrd="0" destOrd="0" presId="urn:microsoft.com/office/officeart/2005/8/layout/orgChart1"/>
    <dgm:cxn modelId="{6A138163-94E1-4A1F-AF9C-7F7FB09D8B85}" type="presOf" srcId="{B9C048B8-1553-4947-B9B2-698C17BA02C2}" destId="{284A12E3-79F8-48CE-AA01-EB75A411EB85}" srcOrd="1" destOrd="0" presId="urn:microsoft.com/office/officeart/2005/8/layout/orgChart1"/>
    <dgm:cxn modelId="{830D3370-49C4-4E16-A6E9-1D5EEED782AD}" type="presOf" srcId="{685754D9-01B3-417C-81D8-75C6946479F1}" destId="{1049FB3E-1402-4F8B-98DB-44E9FBAF49B2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A1D90C44-0770-475B-A367-0FE7ADD8FB9E}" srcId="{4FBF40D0-D341-4CCD-8BFA-CF0387C6541F}" destId="{0AAE6745-95D3-4BD9-B713-77F17EA11C5A}" srcOrd="4" destOrd="0" parTransId="{0362FDCD-E4E7-4121-A9BB-ECA4076DA433}" sibTransId="{DC3BFF7C-FDA1-494A-8C41-4318E07043DC}"/>
    <dgm:cxn modelId="{5BB76C5A-13B8-4F6E-941C-1ECC478129A9}" type="presOf" srcId="{FC0F869B-CA38-4C22-B137-737F2630F8A8}" destId="{2F0A2B5F-8ADF-477D-976B-BAD4243989EC}" srcOrd="0" destOrd="0" presId="urn:microsoft.com/office/officeart/2005/8/layout/orgChart1"/>
    <dgm:cxn modelId="{5BC407A0-BDEA-4D5E-AB82-8D156E905B31}" type="presOf" srcId="{0AAE6745-95D3-4BD9-B713-77F17EA11C5A}" destId="{A05A6E47-31F2-40BC-9795-FF1F495A0077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A942E9F5-ECF2-4004-896A-453CDB206068}" type="presOf" srcId="{30D4430A-7318-4235-8264-CDA64D12C619}" destId="{6BAB44DA-8B57-4387-8969-6DA21E3643BE}" srcOrd="0" destOrd="0" presId="urn:microsoft.com/office/officeart/2005/8/layout/orgChart1"/>
    <dgm:cxn modelId="{68DD2C67-31F6-4571-AB5E-D5D2F6416D55}" type="presOf" srcId="{0B8EBEFF-D192-49F8-A184-6E9A91602198}" destId="{A182704E-8391-4987-B889-9E92A1AC3851}" srcOrd="0" destOrd="0" presId="urn:microsoft.com/office/officeart/2005/8/layout/orgChart1"/>
    <dgm:cxn modelId="{38634758-4855-49CF-9585-EDF47396A03E}" srcId="{4FBF40D0-D341-4CCD-8BFA-CF0387C6541F}" destId="{2F2CA06C-8412-4437-BF82-C342B42D829F}" srcOrd="5" destOrd="0" parTransId="{BC16C3CB-2707-48C5-8BAD-B89B68D0B764}" sibTransId="{7DC32578-2B40-4B93-A1D1-9743FE3EEBA7}"/>
    <dgm:cxn modelId="{E9C2EDB2-CE9F-4EAB-881D-385399341303}" type="presOf" srcId="{4FBF40D0-D341-4CCD-8BFA-CF0387C6541F}" destId="{42AA959C-1DE4-4E2E-8826-3B805A493332}" srcOrd="1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D3077A6B-6E39-4EA0-9F14-A1C60D159CB9}" type="presOf" srcId="{6069A12D-F9F3-43BF-B49E-2088F4542AAC}" destId="{F30AC884-6875-4024-9543-A6A3D28386D5}" srcOrd="1" destOrd="0" presId="urn:microsoft.com/office/officeart/2005/8/layout/orgChart1"/>
    <dgm:cxn modelId="{CF169881-3F2B-4208-9DFC-E922E1EA7B15}" type="presOf" srcId="{2F2CA06C-8412-4437-BF82-C342B42D829F}" destId="{4C6C14AE-B08B-4576-8EDF-1EF7607AF012}" srcOrd="1" destOrd="0" presId="urn:microsoft.com/office/officeart/2005/8/layout/orgChart1"/>
    <dgm:cxn modelId="{355F2160-9FA1-4EE5-A403-E3E127E039AF}" type="presOf" srcId="{F75DAFDC-340D-4AF3-9980-866700F04255}" destId="{1DB4878F-3C01-43FC-85A0-D64D1CD467B5}" srcOrd="1" destOrd="0" presId="urn:microsoft.com/office/officeart/2005/8/layout/orgChart1"/>
    <dgm:cxn modelId="{DE5B6167-E05C-4FDE-9B12-F64988111A29}" type="presOf" srcId="{BD3CB807-E81C-44A7-A291-659BCA008D59}" destId="{AD971DD2-5975-4D56-8F03-7733C830B419}" srcOrd="1" destOrd="0" presId="urn:microsoft.com/office/officeart/2005/8/layout/orgChart1"/>
    <dgm:cxn modelId="{7B19B19E-2886-4314-9941-153284C5F899}" type="presOf" srcId="{B9C048B8-1553-4947-B9B2-698C17BA02C2}" destId="{5CED28F6-6125-4AE8-978D-42C1F22A14D6}" srcOrd="0" destOrd="0" presId="urn:microsoft.com/office/officeart/2005/8/layout/orgChart1"/>
    <dgm:cxn modelId="{BA33A70A-F38E-40BC-B47C-81FB0D975EB4}" type="presOf" srcId="{167661F0-628C-48BA-90EB-C2351285D2E4}" destId="{310782AA-8FEA-40BD-BB85-5E4B973313FB}" srcOrd="0" destOrd="0" presId="urn:microsoft.com/office/officeart/2005/8/layout/orgChart1"/>
    <dgm:cxn modelId="{60F642A3-DB84-4524-967C-0A9CC9AFC0E8}" type="presOf" srcId="{7FD6E53A-165F-4A12-8BFD-CD2C3C6E50BC}" destId="{765CFF57-2A6E-46E1-A1A8-75DD5FD33340}" srcOrd="0" destOrd="0" presId="urn:microsoft.com/office/officeart/2005/8/layout/orgChart1"/>
    <dgm:cxn modelId="{4567A59D-6CA7-4CC1-BD51-EC46D55180FE}" type="presOf" srcId="{EC4C0035-D779-428E-97CC-A56411FE9867}" destId="{44EABAB7-534C-4347-883F-27B984A58AD8}" srcOrd="0" destOrd="0" presId="urn:microsoft.com/office/officeart/2005/8/layout/orgChart1"/>
    <dgm:cxn modelId="{6E98E55A-990E-4DAA-8EA4-80D96ED67CC6}" type="presOf" srcId="{7BE369B5-D47A-400D-AE54-9E35936B8868}" destId="{29249665-B05E-4EC3-B1BF-C480A32A24C4}" srcOrd="0" destOrd="0" presId="urn:microsoft.com/office/officeart/2005/8/layout/orgChart1"/>
    <dgm:cxn modelId="{3F7B3720-977B-4138-A0CD-9AAD56770DC8}" type="presOf" srcId="{35B75D6D-5C17-417A-B081-173D8763C106}" destId="{90D3337C-6FE3-49DB-8D2F-515A6A08E15E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60A74B9A-4021-4314-8682-3963AD83DC3A}" type="presOf" srcId="{685754D9-01B3-417C-81D8-75C6946479F1}" destId="{28FB17A8-8433-4BDF-91F1-1E2D56492C2F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DC60C312-B269-4EDA-83DD-16ABD2C4CE06}" type="presOf" srcId="{4FBF40D0-D341-4CCD-8BFA-CF0387C6541F}" destId="{3EFECB1D-7BD1-4145-93F7-4AC7570421B7}" srcOrd="0" destOrd="0" presId="urn:microsoft.com/office/officeart/2005/8/layout/orgChart1"/>
    <dgm:cxn modelId="{2B527256-2FAE-4529-8C20-964947CA7964}" type="presParOf" srcId="{F7D15C1A-933D-4E1F-B1A5-A6C32C99932A}" destId="{108663BD-E453-41A3-B959-8557507382F5}" srcOrd="0" destOrd="0" presId="urn:microsoft.com/office/officeart/2005/8/layout/orgChart1"/>
    <dgm:cxn modelId="{55EB8E91-88D9-43BB-A4C8-805D48E42BD1}" type="presParOf" srcId="{108663BD-E453-41A3-B959-8557507382F5}" destId="{39FAFADA-E68F-4113-AC9A-38587B7A75B8}" srcOrd="0" destOrd="0" presId="urn:microsoft.com/office/officeart/2005/8/layout/orgChart1"/>
    <dgm:cxn modelId="{7D3A1BEF-C280-4937-803A-527DF8B88488}" type="presParOf" srcId="{39FAFADA-E68F-4113-AC9A-38587B7A75B8}" destId="{A182704E-8391-4987-B889-9E92A1AC3851}" srcOrd="0" destOrd="0" presId="urn:microsoft.com/office/officeart/2005/8/layout/orgChart1"/>
    <dgm:cxn modelId="{0F3F08C3-27DB-4EEC-B978-2C2C48C226CB}" type="presParOf" srcId="{39FAFADA-E68F-4113-AC9A-38587B7A75B8}" destId="{7ECF1648-B01B-4C34-B9FE-B80168D97FE9}" srcOrd="1" destOrd="0" presId="urn:microsoft.com/office/officeart/2005/8/layout/orgChart1"/>
    <dgm:cxn modelId="{8FBDFADA-FDB5-4C65-832C-BF4E33548BEB}" type="presParOf" srcId="{108663BD-E453-41A3-B959-8557507382F5}" destId="{4955B3AA-5D92-4B92-B947-6E2DB5557141}" srcOrd="1" destOrd="0" presId="urn:microsoft.com/office/officeart/2005/8/layout/orgChart1"/>
    <dgm:cxn modelId="{67BA81B8-E810-4CF1-BFBF-C91B023B28EF}" type="presParOf" srcId="{4955B3AA-5D92-4B92-B947-6E2DB5557141}" destId="{2F0A2B5F-8ADF-477D-976B-BAD4243989EC}" srcOrd="0" destOrd="0" presId="urn:microsoft.com/office/officeart/2005/8/layout/orgChart1"/>
    <dgm:cxn modelId="{594DE99A-383B-4564-82F8-07446ED461E8}" type="presParOf" srcId="{4955B3AA-5D92-4B92-B947-6E2DB5557141}" destId="{0F98B85F-F972-4DC9-9D5C-54F6B120313A}" srcOrd="1" destOrd="0" presId="urn:microsoft.com/office/officeart/2005/8/layout/orgChart1"/>
    <dgm:cxn modelId="{2DEC5EC6-CD6A-4D28-BA50-50720F00787B}" type="presParOf" srcId="{0F98B85F-F972-4DC9-9D5C-54F6B120313A}" destId="{B596DC24-093A-4742-9418-DACEC1D305DF}" srcOrd="0" destOrd="0" presId="urn:microsoft.com/office/officeart/2005/8/layout/orgChart1"/>
    <dgm:cxn modelId="{55205852-5C2C-4F10-91F6-5BE1B79B5D07}" type="presParOf" srcId="{B596DC24-093A-4742-9418-DACEC1D305DF}" destId="{20516C15-BA9A-4314-98CB-9780F6F72008}" srcOrd="0" destOrd="0" presId="urn:microsoft.com/office/officeart/2005/8/layout/orgChart1"/>
    <dgm:cxn modelId="{33DC5024-7428-4FE5-B1E6-AD47689B91C2}" type="presParOf" srcId="{B596DC24-093A-4742-9418-DACEC1D305DF}" destId="{2C7120AB-74AC-44FC-87EF-43CC40ABA480}" srcOrd="1" destOrd="0" presId="urn:microsoft.com/office/officeart/2005/8/layout/orgChart1"/>
    <dgm:cxn modelId="{3381CF33-E637-43B9-82A4-1890DB5C3657}" type="presParOf" srcId="{0F98B85F-F972-4DC9-9D5C-54F6B120313A}" destId="{BB74002C-11C4-44CD-8105-FFD43D25F888}" srcOrd="1" destOrd="0" presId="urn:microsoft.com/office/officeart/2005/8/layout/orgChart1"/>
    <dgm:cxn modelId="{DDD45050-E200-474B-B4CF-C97D9FC4549F}" type="presParOf" srcId="{BB74002C-11C4-44CD-8105-FFD43D25F888}" destId="{47E0B4A8-D2A4-4EF6-90D4-F350A43FE755}" srcOrd="0" destOrd="0" presId="urn:microsoft.com/office/officeart/2005/8/layout/orgChart1"/>
    <dgm:cxn modelId="{4EB1C3D4-DB07-47D8-BDC8-0547A732A296}" type="presParOf" srcId="{BB74002C-11C4-44CD-8105-FFD43D25F888}" destId="{D58280C6-C3F2-4A97-81F4-F3E36E39E240}" srcOrd="1" destOrd="0" presId="urn:microsoft.com/office/officeart/2005/8/layout/orgChart1"/>
    <dgm:cxn modelId="{897CB89F-D3D4-43DC-8059-6F5CA8DA8CB4}" type="presParOf" srcId="{D58280C6-C3F2-4A97-81F4-F3E36E39E240}" destId="{548D4311-000E-4A5F-A523-F2923B246260}" srcOrd="0" destOrd="0" presId="urn:microsoft.com/office/officeart/2005/8/layout/orgChart1"/>
    <dgm:cxn modelId="{2643EAE8-93F9-4434-A563-05839691B539}" type="presParOf" srcId="{548D4311-000E-4A5F-A523-F2923B246260}" destId="{6BAB44DA-8B57-4387-8969-6DA21E3643BE}" srcOrd="0" destOrd="0" presId="urn:microsoft.com/office/officeart/2005/8/layout/orgChart1"/>
    <dgm:cxn modelId="{CE8F532E-9C85-4B91-AEF9-948FC40FE4FD}" type="presParOf" srcId="{548D4311-000E-4A5F-A523-F2923B246260}" destId="{6022722E-CB64-415E-9A24-CEB2A9EF4BD4}" srcOrd="1" destOrd="0" presId="urn:microsoft.com/office/officeart/2005/8/layout/orgChart1"/>
    <dgm:cxn modelId="{E46AA7A4-5111-4CFF-8351-D171378CD618}" type="presParOf" srcId="{D58280C6-C3F2-4A97-81F4-F3E36E39E240}" destId="{84D685FF-2E25-4BC0-871E-EFF5E90951FB}" srcOrd="1" destOrd="0" presId="urn:microsoft.com/office/officeart/2005/8/layout/orgChart1"/>
    <dgm:cxn modelId="{E3D4342A-B1D3-4A9B-95BC-B06AD19B0C33}" type="presParOf" srcId="{D58280C6-C3F2-4A97-81F4-F3E36E39E240}" destId="{7491E792-91A9-4F16-A6D5-78603E7F6824}" srcOrd="2" destOrd="0" presId="urn:microsoft.com/office/officeart/2005/8/layout/orgChart1"/>
    <dgm:cxn modelId="{A96E255F-51FA-4501-A9CB-33E95C2EE556}" type="presParOf" srcId="{BB74002C-11C4-44CD-8105-FFD43D25F888}" destId="{0769F958-983A-42F4-AD98-0CD6C09AA02D}" srcOrd="2" destOrd="0" presId="urn:microsoft.com/office/officeart/2005/8/layout/orgChart1"/>
    <dgm:cxn modelId="{6ED9FD1A-12A6-41E9-BA3E-F0AC52D64D7A}" type="presParOf" srcId="{BB74002C-11C4-44CD-8105-FFD43D25F888}" destId="{0DE265A3-A30D-4917-8DAE-6D8E5CF57A98}" srcOrd="3" destOrd="0" presId="urn:microsoft.com/office/officeart/2005/8/layout/orgChart1"/>
    <dgm:cxn modelId="{1561DDCB-8943-478C-AA2D-564C5C09B57C}" type="presParOf" srcId="{0DE265A3-A30D-4917-8DAE-6D8E5CF57A98}" destId="{CD6F9E75-BA5C-4CF2-B435-010514D8FBAC}" srcOrd="0" destOrd="0" presId="urn:microsoft.com/office/officeart/2005/8/layout/orgChart1"/>
    <dgm:cxn modelId="{2587D28A-0A4D-4331-B13A-26746A68E31C}" type="presParOf" srcId="{CD6F9E75-BA5C-4CF2-B435-010514D8FBAC}" destId="{51F9E7F6-2134-47F8-97D3-7D344DF8F492}" srcOrd="0" destOrd="0" presId="urn:microsoft.com/office/officeart/2005/8/layout/orgChart1"/>
    <dgm:cxn modelId="{387F6ED3-4E39-462F-9A4C-7DEA8DCCBB63}" type="presParOf" srcId="{CD6F9E75-BA5C-4CF2-B435-010514D8FBAC}" destId="{660D22B8-CA82-48CB-A231-FE58E47B4E1A}" srcOrd="1" destOrd="0" presId="urn:microsoft.com/office/officeart/2005/8/layout/orgChart1"/>
    <dgm:cxn modelId="{9460255B-FBB4-4B50-B987-0F082EEE5F54}" type="presParOf" srcId="{0DE265A3-A30D-4917-8DAE-6D8E5CF57A98}" destId="{36DEACD8-A9C8-4F67-AEA5-0741DE972509}" srcOrd="1" destOrd="0" presId="urn:microsoft.com/office/officeart/2005/8/layout/orgChart1"/>
    <dgm:cxn modelId="{D983BC87-3DDE-46F4-A9AC-7C90892A4026}" type="presParOf" srcId="{0DE265A3-A30D-4917-8DAE-6D8E5CF57A98}" destId="{F7F60702-1610-4134-879B-847FEB5DC0BD}" srcOrd="2" destOrd="0" presId="urn:microsoft.com/office/officeart/2005/8/layout/orgChart1"/>
    <dgm:cxn modelId="{1C2EE43B-27B4-478E-93CA-4455B3EF11E1}" type="presParOf" srcId="{BB74002C-11C4-44CD-8105-FFD43D25F888}" destId="{9C6313B4-2255-484C-AD64-E67505523508}" srcOrd="4" destOrd="0" presId="urn:microsoft.com/office/officeart/2005/8/layout/orgChart1"/>
    <dgm:cxn modelId="{D15608B1-497F-43BE-AE2C-E386DAF5BBC5}" type="presParOf" srcId="{BB74002C-11C4-44CD-8105-FFD43D25F888}" destId="{4887AB88-A306-4296-8E91-931F38777330}" srcOrd="5" destOrd="0" presId="urn:microsoft.com/office/officeart/2005/8/layout/orgChart1"/>
    <dgm:cxn modelId="{AE17C176-47FD-4370-B6C4-0336E23BA873}" type="presParOf" srcId="{4887AB88-A306-4296-8E91-931F38777330}" destId="{AF3C93A3-16DC-4646-ACDE-30AC6281800D}" srcOrd="0" destOrd="0" presId="urn:microsoft.com/office/officeart/2005/8/layout/orgChart1"/>
    <dgm:cxn modelId="{4540CB0F-FF0B-45BA-AA1A-8E07003902FC}" type="presParOf" srcId="{AF3C93A3-16DC-4646-ACDE-30AC6281800D}" destId="{A680589F-C5DF-409C-BEA4-15168C4DADEB}" srcOrd="0" destOrd="0" presId="urn:microsoft.com/office/officeart/2005/8/layout/orgChart1"/>
    <dgm:cxn modelId="{E7447B54-1B26-4AD1-A893-B416B218C50A}" type="presParOf" srcId="{AF3C93A3-16DC-4646-ACDE-30AC6281800D}" destId="{22F58925-DCD4-4E10-A72C-DB77AB593B9C}" srcOrd="1" destOrd="0" presId="urn:microsoft.com/office/officeart/2005/8/layout/orgChart1"/>
    <dgm:cxn modelId="{CDCE3CD5-C75A-4AA5-86B4-AF646364D704}" type="presParOf" srcId="{4887AB88-A306-4296-8E91-931F38777330}" destId="{A9291171-838C-47B0-AF63-D1820D7ECFEC}" srcOrd="1" destOrd="0" presId="urn:microsoft.com/office/officeart/2005/8/layout/orgChart1"/>
    <dgm:cxn modelId="{247E769C-0950-4C6B-A736-CA18A15CCED7}" type="presParOf" srcId="{4887AB88-A306-4296-8E91-931F38777330}" destId="{D3DD2214-7E41-46A1-B400-E3F7B14B0A7B}" srcOrd="2" destOrd="0" presId="urn:microsoft.com/office/officeart/2005/8/layout/orgChart1"/>
    <dgm:cxn modelId="{E22F9210-2CC8-4870-9F39-7EEC75F34CD7}" type="presParOf" srcId="{BB74002C-11C4-44CD-8105-FFD43D25F888}" destId="{C90DC3B6-88EA-4183-A7E5-53D754C7AA55}" srcOrd="6" destOrd="0" presId="urn:microsoft.com/office/officeart/2005/8/layout/orgChart1"/>
    <dgm:cxn modelId="{F8A76AD9-C7ED-48BB-89BE-83CA5A6C4E0C}" type="presParOf" srcId="{BB74002C-11C4-44CD-8105-FFD43D25F888}" destId="{2B229C1C-AE8F-4B86-9956-7B6BD01EFABB}" srcOrd="7" destOrd="0" presId="urn:microsoft.com/office/officeart/2005/8/layout/orgChart1"/>
    <dgm:cxn modelId="{CAFD1174-03E9-4F21-8C56-555DE89FD40A}" type="presParOf" srcId="{2B229C1C-AE8F-4B86-9956-7B6BD01EFABB}" destId="{57BAB393-57B1-4A80-950D-DD444F75C456}" srcOrd="0" destOrd="0" presId="urn:microsoft.com/office/officeart/2005/8/layout/orgChart1"/>
    <dgm:cxn modelId="{D3BE868F-ECB6-4AD7-AD29-E1B5EE758BAA}" type="presParOf" srcId="{57BAB393-57B1-4A80-950D-DD444F75C456}" destId="{2FA664C0-E4E2-42C5-9D96-4FB3C543645E}" srcOrd="0" destOrd="0" presId="urn:microsoft.com/office/officeart/2005/8/layout/orgChart1"/>
    <dgm:cxn modelId="{CCA98A23-E00C-4B3D-83EC-99F2CDBCF8BD}" type="presParOf" srcId="{57BAB393-57B1-4A80-950D-DD444F75C456}" destId="{C901E4AA-BBC0-481D-BC86-2874EA924B6E}" srcOrd="1" destOrd="0" presId="urn:microsoft.com/office/officeart/2005/8/layout/orgChart1"/>
    <dgm:cxn modelId="{123AF2BF-ACD0-4630-84D9-33D4CDE1FF49}" type="presParOf" srcId="{2B229C1C-AE8F-4B86-9956-7B6BD01EFABB}" destId="{47180F0B-78B9-4A2B-A4B3-D7D8E9F6BDEC}" srcOrd="1" destOrd="0" presId="urn:microsoft.com/office/officeart/2005/8/layout/orgChart1"/>
    <dgm:cxn modelId="{DF363EEE-22CD-4A68-81AF-E6CAA8084E2F}" type="presParOf" srcId="{2B229C1C-AE8F-4B86-9956-7B6BD01EFABB}" destId="{52884847-501C-4990-B97A-4234913DFA42}" srcOrd="2" destOrd="0" presId="urn:microsoft.com/office/officeart/2005/8/layout/orgChart1"/>
    <dgm:cxn modelId="{DD5465C2-C1AC-4552-B6C1-A0C48DBCB337}" type="presParOf" srcId="{BB74002C-11C4-44CD-8105-FFD43D25F888}" destId="{64F8C2B5-5385-45FC-8130-BB7C809BDF62}" srcOrd="8" destOrd="0" presId="urn:microsoft.com/office/officeart/2005/8/layout/orgChart1"/>
    <dgm:cxn modelId="{9B85CF4B-3593-422F-8547-CD185BA2760B}" type="presParOf" srcId="{BB74002C-11C4-44CD-8105-FFD43D25F888}" destId="{0BC5E677-FE01-4C4B-BA9B-A08E53AA643D}" srcOrd="9" destOrd="0" presId="urn:microsoft.com/office/officeart/2005/8/layout/orgChart1"/>
    <dgm:cxn modelId="{8E5E2161-93DE-4D84-A994-065962EC8A5D}" type="presParOf" srcId="{0BC5E677-FE01-4C4B-BA9B-A08E53AA643D}" destId="{D2737786-466F-4569-9998-7790365EC91A}" srcOrd="0" destOrd="0" presId="urn:microsoft.com/office/officeart/2005/8/layout/orgChart1"/>
    <dgm:cxn modelId="{2EFF16E8-9AEA-4BC1-8600-D872A6F15268}" type="presParOf" srcId="{D2737786-466F-4569-9998-7790365EC91A}" destId="{A9C08FA6-3AC7-4E22-8A80-28E61F002B82}" srcOrd="0" destOrd="0" presId="urn:microsoft.com/office/officeart/2005/8/layout/orgChart1"/>
    <dgm:cxn modelId="{456DE1C8-0F8F-4C83-9E1A-A118D5D5429D}" type="presParOf" srcId="{D2737786-466F-4569-9998-7790365EC91A}" destId="{B9299005-22D0-438E-8C2A-6D271BF12E65}" srcOrd="1" destOrd="0" presId="urn:microsoft.com/office/officeart/2005/8/layout/orgChart1"/>
    <dgm:cxn modelId="{60A4E7E6-9BB3-4E69-BF41-55BC2D3E1EF2}" type="presParOf" srcId="{0BC5E677-FE01-4C4B-BA9B-A08E53AA643D}" destId="{572DA022-574A-4439-B095-1DAE90839D68}" srcOrd="1" destOrd="0" presId="urn:microsoft.com/office/officeart/2005/8/layout/orgChart1"/>
    <dgm:cxn modelId="{92A24ACE-8BAA-460D-A4EE-9A14BA811FF5}" type="presParOf" srcId="{0BC5E677-FE01-4C4B-BA9B-A08E53AA643D}" destId="{FB1CB746-D7ED-4D87-A020-6D15EB0BD750}" srcOrd="2" destOrd="0" presId="urn:microsoft.com/office/officeart/2005/8/layout/orgChart1"/>
    <dgm:cxn modelId="{AE74C468-B6A6-4DBD-829C-CBD74A5B35F4}" type="presParOf" srcId="{BB74002C-11C4-44CD-8105-FFD43D25F888}" destId="{AE549ACC-B49E-4BDC-9BA0-689318BA6A30}" srcOrd="10" destOrd="0" presId="urn:microsoft.com/office/officeart/2005/8/layout/orgChart1"/>
    <dgm:cxn modelId="{4ACA8BE0-5A15-4917-923C-96C8D207E4F9}" type="presParOf" srcId="{BB74002C-11C4-44CD-8105-FFD43D25F888}" destId="{C58FBBA2-EDCF-4D8A-A0BA-214C14FA15FD}" srcOrd="11" destOrd="0" presId="urn:microsoft.com/office/officeart/2005/8/layout/orgChart1"/>
    <dgm:cxn modelId="{F6A883E9-B359-4B48-BC18-5208B2160C7E}" type="presParOf" srcId="{C58FBBA2-EDCF-4D8A-A0BA-214C14FA15FD}" destId="{DE7B724A-2276-4D4C-B043-DAC4F97730BF}" srcOrd="0" destOrd="0" presId="urn:microsoft.com/office/officeart/2005/8/layout/orgChart1"/>
    <dgm:cxn modelId="{1D11461E-7B12-4EF3-BF86-3C7E95D23BA4}" type="presParOf" srcId="{DE7B724A-2276-4D4C-B043-DAC4F97730BF}" destId="{9F31BEDA-1B3E-4F13-BE73-01CBEEC7CE82}" srcOrd="0" destOrd="0" presId="urn:microsoft.com/office/officeart/2005/8/layout/orgChart1"/>
    <dgm:cxn modelId="{EC2139FD-F656-4684-A44F-E8DA1723FCE6}" type="presParOf" srcId="{DE7B724A-2276-4D4C-B043-DAC4F97730BF}" destId="{EDD4C86D-F8EB-4971-B9F8-A28ADC628E0D}" srcOrd="1" destOrd="0" presId="urn:microsoft.com/office/officeart/2005/8/layout/orgChart1"/>
    <dgm:cxn modelId="{AA02C0D8-BF85-4724-BADF-02120E6BFBA2}" type="presParOf" srcId="{C58FBBA2-EDCF-4D8A-A0BA-214C14FA15FD}" destId="{CB139D48-A74E-452D-AD10-CAF44284BA7F}" srcOrd="1" destOrd="0" presId="urn:microsoft.com/office/officeart/2005/8/layout/orgChart1"/>
    <dgm:cxn modelId="{4F653BA7-061C-41CA-A04F-E53B6F1E751D}" type="presParOf" srcId="{C58FBBA2-EDCF-4D8A-A0BA-214C14FA15FD}" destId="{A0C1D776-7786-4195-ADF7-A772A1283B09}" srcOrd="2" destOrd="0" presId="urn:microsoft.com/office/officeart/2005/8/layout/orgChart1"/>
    <dgm:cxn modelId="{D4F9D291-5363-4999-A593-25B1D119371C}" type="presParOf" srcId="{0F98B85F-F972-4DC9-9D5C-54F6B120313A}" destId="{0FDBE877-5634-4816-A9F2-7102E3B811D4}" srcOrd="2" destOrd="0" presId="urn:microsoft.com/office/officeart/2005/8/layout/orgChart1"/>
    <dgm:cxn modelId="{AC8FEC2B-D886-4E55-A52C-FE8C64A798A3}" type="presParOf" srcId="{4955B3AA-5D92-4B92-B947-6E2DB5557141}" destId="{26C66237-5683-4FED-802C-4F22DC9E761C}" srcOrd="2" destOrd="0" presId="urn:microsoft.com/office/officeart/2005/8/layout/orgChart1"/>
    <dgm:cxn modelId="{97EAAC5F-ED0E-4095-8B35-008533984F96}" type="presParOf" srcId="{4955B3AA-5D92-4B92-B947-6E2DB5557141}" destId="{DD0B50FA-47D4-4E9F-8775-823E669C368C}" srcOrd="3" destOrd="0" presId="urn:microsoft.com/office/officeart/2005/8/layout/orgChart1"/>
    <dgm:cxn modelId="{E4493D5C-ECEC-462D-812B-9AF48F832FCE}" type="presParOf" srcId="{DD0B50FA-47D4-4E9F-8775-823E669C368C}" destId="{4F515123-0E39-4E2B-9B39-D2BE640D613E}" srcOrd="0" destOrd="0" presId="urn:microsoft.com/office/officeart/2005/8/layout/orgChart1"/>
    <dgm:cxn modelId="{EFFC183A-1C3A-4CF5-8457-4480E7C099FC}" type="presParOf" srcId="{4F515123-0E39-4E2B-9B39-D2BE640D613E}" destId="{32072824-D157-4EC5-B076-38C8403FECD7}" srcOrd="0" destOrd="0" presId="urn:microsoft.com/office/officeart/2005/8/layout/orgChart1"/>
    <dgm:cxn modelId="{7E95B379-7B5F-41D2-B16C-60E2E544A6F5}" type="presParOf" srcId="{4F515123-0E39-4E2B-9B39-D2BE640D613E}" destId="{F30AC884-6875-4024-9543-A6A3D28386D5}" srcOrd="1" destOrd="0" presId="urn:microsoft.com/office/officeart/2005/8/layout/orgChart1"/>
    <dgm:cxn modelId="{2BEF57B7-74B3-4256-9C3A-637AD7F403AF}" type="presParOf" srcId="{DD0B50FA-47D4-4E9F-8775-823E669C368C}" destId="{FE0C1C76-D9D6-4091-ACE1-59C5994890D6}" srcOrd="1" destOrd="0" presId="urn:microsoft.com/office/officeart/2005/8/layout/orgChart1"/>
    <dgm:cxn modelId="{25800393-06D1-4553-BC0D-1B1C2ECDA51A}" type="presParOf" srcId="{FE0C1C76-D9D6-4091-ACE1-59C5994890D6}" destId="{0A1B8327-3B74-4F66-9F22-1A4904F02326}" srcOrd="0" destOrd="0" presId="urn:microsoft.com/office/officeart/2005/8/layout/orgChart1"/>
    <dgm:cxn modelId="{1845BA76-8436-422C-BD51-8719A1C9E58C}" type="presParOf" srcId="{FE0C1C76-D9D6-4091-ACE1-59C5994890D6}" destId="{54A23951-79E3-46DC-94C8-31A289881664}" srcOrd="1" destOrd="0" presId="urn:microsoft.com/office/officeart/2005/8/layout/orgChart1"/>
    <dgm:cxn modelId="{BA241948-ACAF-4538-8A07-9E76ACF11366}" type="presParOf" srcId="{54A23951-79E3-46DC-94C8-31A289881664}" destId="{06B8F741-420C-45BD-BE3D-275B106AAE33}" srcOrd="0" destOrd="0" presId="urn:microsoft.com/office/officeart/2005/8/layout/orgChart1"/>
    <dgm:cxn modelId="{3AF9B874-D021-4243-ABF1-2B4F44393C8B}" type="presParOf" srcId="{06B8F741-420C-45BD-BE3D-275B106AAE33}" destId="{04A8AFBF-18E9-41EB-B5F7-73FFE4C8B46C}" srcOrd="0" destOrd="0" presId="urn:microsoft.com/office/officeart/2005/8/layout/orgChart1"/>
    <dgm:cxn modelId="{24EF5FAF-FE9E-47A7-A004-E47630607DC4}" type="presParOf" srcId="{06B8F741-420C-45BD-BE3D-275B106AAE33}" destId="{F2681725-1120-4945-BE12-B2DA6E7821F4}" srcOrd="1" destOrd="0" presId="urn:microsoft.com/office/officeart/2005/8/layout/orgChart1"/>
    <dgm:cxn modelId="{133C9E28-DD3F-4CBE-9E6D-BF9643498812}" type="presParOf" srcId="{54A23951-79E3-46DC-94C8-31A289881664}" destId="{501ECC97-BBA6-45A3-BA4A-012F8BAC369B}" srcOrd="1" destOrd="0" presId="urn:microsoft.com/office/officeart/2005/8/layout/orgChart1"/>
    <dgm:cxn modelId="{D9DAA120-B6E2-46D5-B041-D41CB15673AE}" type="presParOf" srcId="{54A23951-79E3-46DC-94C8-31A289881664}" destId="{1BD8C38F-B71E-43A5-A621-BAA42A31A312}" srcOrd="2" destOrd="0" presId="urn:microsoft.com/office/officeart/2005/8/layout/orgChart1"/>
    <dgm:cxn modelId="{0B5D54BC-FDAB-4350-8F33-63FD7B19F719}" type="presParOf" srcId="{FE0C1C76-D9D6-4091-ACE1-59C5994890D6}" destId="{54AF7181-3FD1-4226-9BA7-6B397F88528C}" srcOrd="2" destOrd="0" presId="urn:microsoft.com/office/officeart/2005/8/layout/orgChart1"/>
    <dgm:cxn modelId="{053C24DA-FB74-4838-B604-7C32ACC99387}" type="presParOf" srcId="{FE0C1C76-D9D6-4091-ACE1-59C5994890D6}" destId="{0F8F99AF-1D64-4B44-9010-0F7DF3B4A6BA}" srcOrd="3" destOrd="0" presId="urn:microsoft.com/office/officeart/2005/8/layout/orgChart1"/>
    <dgm:cxn modelId="{5C405F39-23DA-44A4-9B04-1A3C6109CA57}" type="presParOf" srcId="{0F8F99AF-1D64-4B44-9010-0F7DF3B4A6BA}" destId="{F84D4C65-8ECB-492A-8A8A-806BEFC92520}" srcOrd="0" destOrd="0" presId="urn:microsoft.com/office/officeart/2005/8/layout/orgChart1"/>
    <dgm:cxn modelId="{92F11E6B-60F1-4755-BE11-4FE2EEC3986B}" type="presParOf" srcId="{F84D4C65-8ECB-492A-8A8A-806BEFC92520}" destId="{28FB17A8-8433-4BDF-91F1-1E2D56492C2F}" srcOrd="0" destOrd="0" presId="urn:microsoft.com/office/officeart/2005/8/layout/orgChart1"/>
    <dgm:cxn modelId="{30355506-85C2-465E-87DD-B4EB3DD256DC}" type="presParOf" srcId="{F84D4C65-8ECB-492A-8A8A-806BEFC92520}" destId="{1049FB3E-1402-4F8B-98DB-44E9FBAF49B2}" srcOrd="1" destOrd="0" presId="urn:microsoft.com/office/officeart/2005/8/layout/orgChart1"/>
    <dgm:cxn modelId="{2A7203AF-F68E-44DC-B5B6-D9F3C2FB13FC}" type="presParOf" srcId="{0F8F99AF-1D64-4B44-9010-0F7DF3B4A6BA}" destId="{9330C4C2-E175-4066-8844-2FE3ADADDFE1}" srcOrd="1" destOrd="0" presId="urn:microsoft.com/office/officeart/2005/8/layout/orgChart1"/>
    <dgm:cxn modelId="{5E22C636-B6CE-4629-BD04-55B68C9E3CBF}" type="presParOf" srcId="{0F8F99AF-1D64-4B44-9010-0F7DF3B4A6BA}" destId="{0EA7C416-58B9-461D-8793-BBC082D6C65B}" srcOrd="2" destOrd="0" presId="urn:microsoft.com/office/officeart/2005/8/layout/orgChart1"/>
    <dgm:cxn modelId="{B0604A0C-06B5-4CF3-9A41-37CE4A8A6315}" type="presParOf" srcId="{DD0B50FA-47D4-4E9F-8775-823E669C368C}" destId="{0594056D-7595-454C-9465-D1780CA5AA57}" srcOrd="2" destOrd="0" presId="urn:microsoft.com/office/officeart/2005/8/layout/orgChart1"/>
    <dgm:cxn modelId="{1EED7D1E-DA42-481D-893B-4CF6A769B5EF}" type="presParOf" srcId="{4955B3AA-5D92-4B92-B947-6E2DB5557141}" destId="{A228199E-7433-40C1-B6FA-7416C80AF35A}" srcOrd="4" destOrd="0" presId="urn:microsoft.com/office/officeart/2005/8/layout/orgChart1"/>
    <dgm:cxn modelId="{E4E701E2-1FF4-4FE5-8AB8-20EFC699EAC6}" type="presParOf" srcId="{4955B3AA-5D92-4B92-B947-6E2DB5557141}" destId="{57AA40E9-31AC-4244-9B7D-2FDC73E1B0F6}" srcOrd="5" destOrd="0" presId="urn:microsoft.com/office/officeart/2005/8/layout/orgChart1"/>
    <dgm:cxn modelId="{565D45F5-6D58-42F8-A701-FBC0E013A450}" type="presParOf" srcId="{57AA40E9-31AC-4244-9B7D-2FDC73E1B0F6}" destId="{CC967618-851A-466A-8C30-D4F11B380F0F}" srcOrd="0" destOrd="0" presId="urn:microsoft.com/office/officeart/2005/8/layout/orgChart1"/>
    <dgm:cxn modelId="{5A04F71F-33C9-4904-B8DF-B849E0E9410C}" type="presParOf" srcId="{CC967618-851A-466A-8C30-D4F11B380F0F}" destId="{36070639-C741-4DDD-B223-3729A1B33FB4}" srcOrd="0" destOrd="0" presId="urn:microsoft.com/office/officeart/2005/8/layout/orgChart1"/>
    <dgm:cxn modelId="{D2753212-C5C1-4258-B4CC-E96BC44E82EC}" type="presParOf" srcId="{CC967618-851A-466A-8C30-D4F11B380F0F}" destId="{3FE404C7-4F25-4888-AC09-0446A5648070}" srcOrd="1" destOrd="0" presId="urn:microsoft.com/office/officeart/2005/8/layout/orgChart1"/>
    <dgm:cxn modelId="{421E8DC9-1395-4478-8D8A-C0D26A78D137}" type="presParOf" srcId="{57AA40E9-31AC-4244-9B7D-2FDC73E1B0F6}" destId="{E51A22E1-6416-4A01-B3B9-0BF296780A89}" srcOrd="1" destOrd="0" presId="urn:microsoft.com/office/officeart/2005/8/layout/orgChart1"/>
    <dgm:cxn modelId="{63E9852F-E0CB-41EE-971B-00209BE59723}" type="presParOf" srcId="{E51A22E1-6416-4A01-B3B9-0BF296780A89}" destId="{C5B24F3F-CB68-4374-A7D4-2647B2B1943B}" srcOrd="0" destOrd="0" presId="urn:microsoft.com/office/officeart/2005/8/layout/orgChart1"/>
    <dgm:cxn modelId="{5AD4592B-A339-46A7-A08B-00277CC34526}" type="presParOf" srcId="{E51A22E1-6416-4A01-B3B9-0BF296780A89}" destId="{DB961877-AFAD-467B-A68C-A110C96D33AC}" srcOrd="1" destOrd="0" presId="urn:microsoft.com/office/officeart/2005/8/layout/orgChart1"/>
    <dgm:cxn modelId="{3F61DE8C-5FE2-4885-8FFC-D2D245A578AA}" type="presParOf" srcId="{DB961877-AFAD-467B-A68C-A110C96D33AC}" destId="{88521D45-895E-4364-B7FE-E5C5380F1BA6}" srcOrd="0" destOrd="0" presId="urn:microsoft.com/office/officeart/2005/8/layout/orgChart1"/>
    <dgm:cxn modelId="{2DA1CF78-25A2-41F9-9B83-8EF212F30703}" type="presParOf" srcId="{88521D45-895E-4364-B7FE-E5C5380F1BA6}" destId="{20077A0E-E85A-45CD-BEFA-C55A2A51C6E4}" srcOrd="0" destOrd="0" presId="urn:microsoft.com/office/officeart/2005/8/layout/orgChart1"/>
    <dgm:cxn modelId="{6ED9D4D8-44A6-4CF0-86A1-47583D889539}" type="presParOf" srcId="{88521D45-895E-4364-B7FE-E5C5380F1BA6}" destId="{AD971DD2-5975-4D56-8F03-7733C830B419}" srcOrd="1" destOrd="0" presId="urn:microsoft.com/office/officeart/2005/8/layout/orgChart1"/>
    <dgm:cxn modelId="{A691FDB3-5626-4766-A4A7-3B1498CFF46D}" type="presParOf" srcId="{DB961877-AFAD-467B-A68C-A110C96D33AC}" destId="{CA021AED-3D02-4F8C-BA42-CA7A80D6B511}" srcOrd="1" destOrd="0" presId="urn:microsoft.com/office/officeart/2005/8/layout/orgChart1"/>
    <dgm:cxn modelId="{FD6A1428-59A6-46A2-8BD4-6B3CFBF10CEF}" type="presParOf" srcId="{DB961877-AFAD-467B-A68C-A110C96D33AC}" destId="{745303C3-C855-441B-9AF9-3F328209188D}" srcOrd="2" destOrd="0" presId="urn:microsoft.com/office/officeart/2005/8/layout/orgChart1"/>
    <dgm:cxn modelId="{28D45DAC-FC31-4513-9BF8-0EE014DB24FB}" type="presParOf" srcId="{E51A22E1-6416-4A01-B3B9-0BF296780A89}" destId="{C6D5FE49-3102-45DA-9351-8C1E414732DE}" srcOrd="2" destOrd="0" presId="urn:microsoft.com/office/officeart/2005/8/layout/orgChart1"/>
    <dgm:cxn modelId="{E1D73A08-B3D6-43D8-8670-CC32512527C2}" type="presParOf" srcId="{E51A22E1-6416-4A01-B3B9-0BF296780A89}" destId="{73735B57-C2F9-4BAB-8277-19EBFE7CD6E3}" srcOrd="3" destOrd="0" presId="urn:microsoft.com/office/officeart/2005/8/layout/orgChart1"/>
    <dgm:cxn modelId="{B7BA1113-B92D-49FC-9C01-CA176D37F75E}" type="presParOf" srcId="{73735B57-C2F9-4BAB-8277-19EBFE7CD6E3}" destId="{4E896C73-8F3E-459B-A8AF-A9949BB7B464}" srcOrd="0" destOrd="0" presId="urn:microsoft.com/office/officeart/2005/8/layout/orgChart1"/>
    <dgm:cxn modelId="{9669CBF9-97CC-47CC-9B21-96A01E1D9CA9}" type="presParOf" srcId="{4E896C73-8F3E-459B-A8AF-A9949BB7B464}" destId="{29249665-B05E-4EC3-B1BF-C480A32A24C4}" srcOrd="0" destOrd="0" presId="urn:microsoft.com/office/officeart/2005/8/layout/orgChart1"/>
    <dgm:cxn modelId="{C0B5E9F2-EF90-4885-B7E7-EDBC2F26E0CB}" type="presParOf" srcId="{4E896C73-8F3E-459B-A8AF-A9949BB7B464}" destId="{0E6B92DB-8DE9-433D-A041-8045B581B058}" srcOrd="1" destOrd="0" presId="urn:microsoft.com/office/officeart/2005/8/layout/orgChart1"/>
    <dgm:cxn modelId="{97D45752-2BEF-4CC2-A11C-B3F69543E975}" type="presParOf" srcId="{73735B57-C2F9-4BAB-8277-19EBFE7CD6E3}" destId="{95864E35-0A6C-4162-BF1A-F6E43C692370}" srcOrd="1" destOrd="0" presId="urn:microsoft.com/office/officeart/2005/8/layout/orgChart1"/>
    <dgm:cxn modelId="{B45C949E-CACB-490B-9E4B-1D5DB08C1E4D}" type="presParOf" srcId="{73735B57-C2F9-4BAB-8277-19EBFE7CD6E3}" destId="{AD6590AD-C10A-4F92-B700-5A9B5E0414E5}" srcOrd="2" destOrd="0" presId="urn:microsoft.com/office/officeart/2005/8/layout/orgChart1"/>
    <dgm:cxn modelId="{CA7131E6-EFBD-437A-8D1E-7CCFCDAE4889}" type="presParOf" srcId="{E51A22E1-6416-4A01-B3B9-0BF296780A89}" destId="{44EABAB7-534C-4347-883F-27B984A58AD8}" srcOrd="4" destOrd="0" presId="urn:microsoft.com/office/officeart/2005/8/layout/orgChart1"/>
    <dgm:cxn modelId="{1C2933A4-58C5-4900-B407-5567F977B474}" type="presParOf" srcId="{E51A22E1-6416-4A01-B3B9-0BF296780A89}" destId="{3ACBEAA0-3C9D-4C76-A2C3-0FB36E5A008E}" srcOrd="5" destOrd="0" presId="urn:microsoft.com/office/officeart/2005/8/layout/orgChart1"/>
    <dgm:cxn modelId="{966F8B96-72DB-448F-8269-6CBEAA50AF94}" type="presParOf" srcId="{3ACBEAA0-3C9D-4C76-A2C3-0FB36E5A008E}" destId="{CA440307-A21B-4EAF-AA9C-0521A9EFB411}" srcOrd="0" destOrd="0" presId="urn:microsoft.com/office/officeart/2005/8/layout/orgChart1"/>
    <dgm:cxn modelId="{77C83C2E-6407-4881-B5E2-D81A6CCE9167}" type="presParOf" srcId="{CA440307-A21B-4EAF-AA9C-0521A9EFB411}" destId="{C30AF043-33DA-41BC-9865-3EA913E8D070}" srcOrd="0" destOrd="0" presId="urn:microsoft.com/office/officeart/2005/8/layout/orgChart1"/>
    <dgm:cxn modelId="{F7E69A2C-A269-4B5A-8AE9-EA1B20AE98A9}" type="presParOf" srcId="{CA440307-A21B-4EAF-AA9C-0521A9EFB411}" destId="{98240353-D3EA-4884-81A8-F8C288BED3E9}" srcOrd="1" destOrd="0" presId="urn:microsoft.com/office/officeart/2005/8/layout/orgChart1"/>
    <dgm:cxn modelId="{8BFEEABD-B3E5-40C9-98AD-6A85CFB21F30}" type="presParOf" srcId="{3ACBEAA0-3C9D-4C76-A2C3-0FB36E5A008E}" destId="{042AD942-BECD-4601-BADE-155DA1CF1A4A}" srcOrd="1" destOrd="0" presId="urn:microsoft.com/office/officeart/2005/8/layout/orgChart1"/>
    <dgm:cxn modelId="{13823E6B-8A7A-4FD5-BEB0-C17C9A71FF11}" type="presParOf" srcId="{3ACBEAA0-3C9D-4C76-A2C3-0FB36E5A008E}" destId="{3F29684C-0DAF-42F8-A85E-71A5D831581C}" srcOrd="2" destOrd="0" presId="urn:microsoft.com/office/officeart/2005/8/layout/orgChart1"/>
    <dgm:cxn modelId="{02DC9049-3CB4-419A-985A-B19BEF9F1117}" type="presParOf" srcId="{57AA40E9-31AC-4244-9B7D-2FDC73E1B0F6}" destId="{5FB74159-257F-42B7-972B-E24041D7190D}" srcOrd="2" destOrd="0" presId="urn:microsoft.com/office/officeart/2005/8/layout/orgChart1"/>
    <dgm:cxn modelId="{D4D64676-90D3-4DD0-B05A-9BDCDAE7EC42}" type="presParOf" srcId="{4955B3AA-5D92-4B92-B947-6E2DB5557141}" destId="{95B35492-4267-4E50-9357-4FEC50E4CF25}" srcOrd="6" destOrd="0" presId="urn:microsoft.com/office/officeart/2005/8/layout/orgChart1"/>
    <dgm:cxn modelId="{39FC3DA7-61A2-4933-BBD9-33FC27F05561}" type="presParOf" srcId="{4955B3AA-5D92-4B92-B947-6E2DB5557141}" destId="{13248C16-06C1-4326-80F7-EF002A55C33F}" srcOrd="7" destOrd="0" presId="urn:microsoft.com/office/officeart/2005/8/layout/orgChart1"/>
    <dgm:cxn modelId="{BAE34F6D-5BC1-4641-8471-DE8796CAC4FD}" type="presParOf" srcId="{13248C16-06C1-4326-80F7-EF002A55C33F}" destId="{DB3DE357-5838-4A4F-93CD-0FCDFE8F185D}" srcOrd="0" destOrd="0" presId="urn:microsoft.com/office/officeart/2005/8/layout/orgChart1"/>
    <dgm:cxn modelId="{7C568F4D-5D26-497F-A31D-75D75E0AE9A6}" type="presParOf" srcId="{DB3DE357-5838-4A4F-93CD-0FCDFE8F185D}" destId="{6676D466-0216-4A7D-9573-1B52CACF93E1}" srcOrd="0" destOrd="0" presId="urn:microsoft.com/office/officeart/2005/8/layout/orgChart1"/>
    <dgm:cxn modelId="{4B3057F6-D607-4B83-B3B3-A91691AE4900}" type="presParOf" srcId="{DB3DE357-5838-4A4F-93CD-0FCDFE8F185D}" destId="{28783382-5C55-4390-AD37-CF95E1D21630}" srcOrd="1" destOrd="0" presId="urn:microsoft.com/office/officeart/2005/8/layout/orgChart1"/>
    <dgm:cxn modelId="{8874A698-F640-4E4A-8061-49A3E84FEAA8}" type="presParOf" srcId="{13248C16-06C1-4326-80F7-EF002A55C33F}" destId="{D9715315-B30C-4797-A32F-88141D0153D2}" srcOrd="1" destOrd="0" presId="urn:microsoft.com/office/officeart/2005/8/layout/orgChart1"/>
    <dgm:cxn modelId="{1112367C-1A0C-43A8-9717-C06BCB1C9320}" type="presParOf" srcId="{D9715315-B30C-4797-A32F-88141D0153D2}" destId="{241AF0F3-ACB1-4F0F-9189-A596E6403082}" srcOrd="0" destOrd="0" presId="urn:microsoft.com/office/officeart/2005/8/layout/orgChart1"/>
    <dgm:cxn modelId="{CA78C59B-F21A-4DF3-BC55-F91C2DB19AEE}" type="presParOf" srcId="{D9715315-B30C-4797-A32F-88141D0153D2}" destId="{CF8E5BB3-9CA3-4D8D-BF10-B7CD594C63FF}" srcOrd="1" destOrd="0" presId="urn:microsoft.com/office/officeart/2005/8/layout/orgChart1"/>
    <dgm:cxn modelId="{03B7DE82-ECB7-4860-A7F7-9E37FE2663F0}" type="presParOf" srcId="{CF8E5BB3-9CA3-4D8D-BF10-B7CD594C63FF}" destId="{9087A57D-8E3B-45FC-B972-D4B6680B3737}" srcOrd="0" destOrd="0" presId="urn:microsoft.com/office/officeart/2005/8/layout/orgChart1"/>
    <dgm:cxn modelId="{86CA11C5-F1CF-4A89-98ED-6E9295E6BEA0}" type="presParOf" srcId="{9087A57D-8E3B-45FC-B972-D4B6680B3737}" destId="{5CED28F6-6125-4AE8-978D-42C1F22A14D6}" srcOrd="0" destOrd="0" presId="urn:microsoft.com/office/officeart/2005/8/layout/orgChart1"/>
    <dgm:cxn modelId="{0DA67962-69BF-486B-A3D1-E3980AD197F8}" type="presParOf" srcId="{9087A57D-8E3B-45FC-B972-D4B6680B3737}" destId="{284A12E3-79F8-48CE-AA01-EB75A411EB85}" srcOrd="1" destOrd="0" presId="urn:microsoft.com/office/officeart/2005/8/layout/orgChart1"/>
    <dgm:cxn modelId="{CC0F79BA-4ECC-4322-9B50-07AC71E43B74}" type="presParOf" srcId="{CF8E5BB3-9CA3-4D8D-BF10-B7CD594C63FF}" destId="{3F9AEA96-1F74-4508-9D6D-6B7D58B4F9FB}" srcOrd="1" destOrd="0" presId="urn:microsoft.com/office/officeart/2005/8/layout/orgChart1"/>
    <dgm:cxn modelId="{B2D6BCF5-E26D-4EEC-B167-0D461F68BD22}" type="presParOf" srcId="{CF8E5BB3-9CA3-4D8D-BF10-B7CD594C63FF}" destId="{88AF4ED9-6F71-479B-B712-1F176D902348}" srcOrd="2" destOrd="0" presId="urn:microsoft.com/office/officeart/2005/8/layout/orgChart1"/>
    <dgm:cxn modelId="{B09AD43A-A69A-4CF3-A1BF-645E006D4E38}" type="presParOf" srcId="{D9715315-B30C-4797-A32F-88141D0153D2}" destId="{765E689B-CBC1-4DDD-9270-38B061ED36F9}" srcOrd="2" destOrd="0" presId="urn:microsoft.com/office/officeart/2005/8/layout/orgChart1"/>
    <dgm:cxn modelId="{F26D67C6-B7D1-4AEF-A0D6-DF5FF3D49408}" type="presParOf" srcId="{D9715315-B30C-4797-A32F-88141D0153D2}" destId="{7B6A38CE-09EC-48CF-BA0A-0FF4DA5620DA}" srcOrd="3" destOrd="0" presId="urn:microsoft.com/office/officeart/2005/8/layout/orgChart1"/>
    <dgm:cxn modelId="{6443915D-676D-4A2B-B0D1-F9B166485F41}" type="presParOf" srcId="{7B6A38CE-09EC-48CF-BA0A-0FF4DA5620DA}" destId="{A16D3CC5-47EA-4C97-A47A-410A70590E6D}" srcOrd="0" destOrd="0" presId="urn:microsoft.com/office/officeart/2005/8/layout/orgChart1"/>
    <dgm:cxn modelId="{9FC2B88D-5398-403C-AB02-480A1EBADD88}" type="presParOf" srcId="{A16D3CC5-47EA-4C97-A47A-410A70590E6D}" destId="{EC7B8C6E-4B86-4F45-A0C0-2C004940BAC3}" srcOrd="0" destOrd="0" presId="urn:microsoft.com/office/officeart/2005/8/layout/orgChart1"/>
    <dgm:cxn modelId="{FEF3865E-8C56-4348-9517-B2199F2C8029}" type="presParOf" srcId="{A16D3CC5-47EA-4C97-A47A-410A70590E6D}" destId="{24C5525B-A54B-4E91-B95A-BF43AF79E706}" srcOrd="1" destOrd="0" presId="urn:microsoft.com/office/officeart/2005/8/layout/orgChart1"/>
    <dgm:cxn modelId="{6D28CE2B-7668-4000-98AC-05E4F8E8D380}" type="presParOf" srcId="{7B6A38CE-09EC-48CF-BA0A-0FF4DA5620DA}" destId="{A7729F2B-A07E-42A2-848B-3F6F48D440F5}" srcOrd="1" destOrd="0" presId="urn:microsoft.com/office/officeart/2005/8/layout/orgChart1"/>
    <dgm:cxn modelId="{22FD8D71-4101-44C6-B1B3-EC6899F56FCA}" type="presParOf" srcId="{7B6A38CE-09EC-48CF-BA0A-0FF4DA5620DA}" destId="{713D14C8-0092-46C8-A984-929F63EC6748}" srcOrd="2" destOrd="0" presId="urn:microsoft.com/office/officeart/2005/8/layout/orgChart1"/>
    <dgm:cxn modelId="{03411739-4EF5-476E-BEE9-99E5463AF95E}" type="presParOf" srcId="{D9715315-B30C-4797-A32F-88141D0153D2}" destId="{128D17FF-3178-42DC-AC64-4311D003EBCE}" srcOrd="4" destOrd="0" presId="urn:microsoft.com/office/officeart/2005/8/layout/orgChart1"/>
    <dgm:cxn modelId="{FA045948-0BD5-41D8-944D-713D699703B5}" type="presParOf" srcId="{D9715315-B30C-4797-A32F-88141D0153D2}" destId="{2C9AE331-19C2-40BC-8305-CE9F582FA3FE}" srcOrd="5" destOrd="0" presId="urn:microsoft.com/office/officeart/2005/8/layout/orgChart1"/>
    <dgm:cxn modelId="{680ED52A-2BA0-4697-970F-CFB9DB974562}" type="presParOf" srcId="{2C9AE331-19C2-40BC-8305-CE9F582FA3FE}" destId="{6D9000AD-75FB-414D-BDA1-DBB532C370E5}" srcOrd="0" destOrd="0" presId="urn:microsoft.com/office/officeart/2005/8/layout/orgChart1"/>
    <dgm:cxn modelId="{5E43394C-FB1A-458C-A9A9-15E380201747}" type="presParOf" srcId="{6D9000AD-75FB-414D-BDA1-DBB532C370E5}" destId="{254AD5D9-3A34-4962-BEE9-B87FBDBAE697}" srcOrd="0" destOrd="0" presId="urn:microsoft.com/office/officeart/2005/8/layout/orgChart1"/>
    <dgm:cxn modelId="{35BA3587-DA0F-4E31-8309-A9DCBBD84C18}" type="presParOf" srcId="{6D9000AD-75FB-414D-BDA1-DBB532C370E5}" destId="{1DB4878F-3C01-43FC-85A0-D64D1CD467B5}" srcOrd="1" destOrd="0" presId="urn:microsoft.com/office/officeart/2005/8/layout/orgChart1"/>
    <dgm:cxn modelId="{D221EE9A-83B6-4854-ABF9-43CB03951C64}" type="presParOf" srcId="{2C9AE331-19C2-40BC-8305-CE9F582FA3FE}" destId="{BE373B4A-E331-4A80-9536-DF49450A1E0D}" srcOrd="1" destOrd="0" presId="urn:microsoft.com/office/officeart/2005/8/layout/orgChart1"/>
    <dgm:cxn modelId="{4A2FE401-9426-40D7-9A5F-9CB1A9A01878}" type="presParOf" srcId="{2C9AE331-19C2-40BC-8305-CE9F582FA3FE}" destId="{D3741003-BA59-432F-BE29-5BA5D8CE9D1F}" srcOrd="2" destOrd="0" presId="urn:microsoft.com/office/officeart/2005/8/layout/orgChart1"/>
    <dgm:cxn modelId="{37C9AC0F-8689-4E61-B259-FB91845EFA36}" type="presParOf" srcId="{13248C16-06C1-4326-80F7-EF002A55C33F}" destId="{1F441783-F3ED-498F-8806-F3086291BE70}" srcOrd="2" destOrd="0" presId="urn:microsoft.com/office/officeart/2005/8/layout/orgChart1"/>
    <dgm:cxn modelId="{4AE298B6-F0E9-471B-8165-F56C83D54526}" type="presParOf" srcId="{4955B3AA-5D92-4B92-B947-6E2DB5557141}" destId="{111BAD2D-8853-42D4-9EE2-DDEF7A2BA7D4}" srcOrd="8" destOrd="0" presId="urn:microsoft.com/office/officeart/2005/8/layout/orgChart1"/>
    <dgm:cxn modelId="{BE841791-EDE1-4A68-9022-5218E97235E9}" type="presParOf" srcId="{4955B3AA-5D92-4B92-B947-6E2DB5557141}" destId="{CC18C9B6-669A-42D3-BB2D-66D1C4E7B931}" srcOrd="9" destOrd="0" presId="urn:microsoft.com/office/officeart/2005/8/layout/orgChart1"/>
    <dgm:cxn modelId="{03C24A83-8BB6-4511-B04A-FD4486D010E1}" type="presParOf" srcId="{CC18C9B6-669A-42D3-BB2D-66D1C4E7B931}" destId="{45F73CE7-0B5A-4507-86C4-054EC4535792}" srcOrd="0" destOrd="0" presId="urn:microsoft.com/office/officeart/2005/8/layout/orgChart1"/>
    <dgm:cxn modelId="{0ACBA62B-8D62-4ACB-873E-0BA03DBA5DFA}" type="presParOf" srcId="{45F73CE7-0B5A-4507-86C4-054EC4535792}" destId="{3EFECB1D-7BD1-4145-93F7-4AC7570421B7}" srcOrd="0" destOrd="0" presId="urn:microsoft.com/office/officeart/2005/8/layout/orgChart1"/>
    <dgm:cxn modelId="{CA49B7AF-8FAD-4509-8B05-CE882C5A92E5}" type="presParOf" srcId="{45F73CE7-0B5A-4507-86C4-054EC4535792}" destId="{42AA959C-1DE4-4E2E-8826-3B805A493332}" srcOrd="1" destOrd="0" presId="urn:microsoft.com/office/officeart/2005/8/layout/orgChart1"/>
    <dgm:cxn modelId="{738999EB-DB56-4205-B6B2-306708EA87B7}" type="presParOf" srcId="{CC18C9B6-669A-42D3-BB2D-66D1C4E7B931}" destId="{FCFAD3F1-CDA9-47C3-A3C4-C46764D02060}" srcOrd="1" destOrd="0" presId="urn:microsoft.com/office/officeart/2005/8/layout/orgChart1"/>
    <dgm:cxn modelId="{E986516D-A0C3-4B65-A9DE-C4ED22B3D86B}" type="presParOf" srcId="{FCFAD3F1-CDA9-47C3-A3C4-C46764D02060}" destId="{864963BF-E804-465E-A575-E3A670D69EBC}" srcOrd="0" destOrd="0" presId="urn:microsoft.com/office/officeart/2005/8/layout/orgChart1"/>
    <dgm:cxn modelId="{D088CA2D-B769-4289-ADE6-91C8F5125DE6}" type="presParOf" srcId="{FCFAD3F1-CDA9-47C3-A3C4-C46764D02060}" destId="{CDFFF1E7-5C75-4959-871E-18FECA5E45BD}" srcOrd="1" destOrd="0" presId="urn:microsoft.com/office/officeart/2005/8/layout/orgChart1"/>
    <dgm:cxn modelId="{7A5D1398-E8CB-4752-ACEE-F8DEE338B2BF}" type="presParOf" srcId="{CDFFF1E7-5C75-4959-871E-18FECA5E45BD}" destId="{67B6C847-13CB-447B-8304-FE46DF5E14A8}" srcOrd="0" destOrd="0" presId="urn:microsoft.com/office/officeart/2005/8/layout/orgChart1"/>
    <dgm:cxn modelId="{71ACB468-D744-487A-A9B0-1FF43E01E562}" type="presParOf" srcId="{67B6C847-13CB-447B-8304-FE46DF5E14A8}" destId="{5E1E01C4-DF66-44C3-95E3-83CC3524DCEA}" srcOrd="0" destOrd="0" presId="urn:microsoft.com/office/officeart/2005/8/layout/orgChart1"/>
    <dgm:cxn modelId="{10833BF8-9B61-4E1E-9CBD-C71E9B3F8E95}" type="presParOf" srcId="{67B6C847-13CB-447B-8304-FE46DF5E14A8}" destId="{332A2266-78BF-4D21-9A13-22721F4F9B42}" srcOrd="1" destOrd="0" presId="urn:microsoft.com/office/officeart/2005/8/layout/orgChart1"/>
    <dgm:cxn modelId="{8D81EA60-E242-43CE-9EC3-92532EBE869B}" type="presParOf" srcId="{CDFFF1E7-5C75-4959-871E-18FECA5E45BD}" destId="{7518B63A-6C8E-46AD-917A-BE1BB3FD94F5}" srcOrd="1" destOrd="0" presId="urn:microsoft.com/office/officeart/2005/8/layout/orgChart1"/>
    <dgm:cxn modelId="{D9A6F29D-2521-4055-A642-5FFC0B1D12FE}" type="presParOf" srcId="{CDFFF1E7-5C75-4959-871E-18FECA5E45BD}" destId="{BB90738C-0067-44D1-8E38-4FCC62D786F4}" srcOrd="2" destOrd="0" presId="urn:microsoft.com/office/officeart/2005/8/layout/orgChart1"/>
    <dgm:cxn modelId="{D27B5EDC-96B9-4480-B66F-212445B85CD1}" type="presParOf" srcId="{FCFAD3F1-CDA9-47C3-A3C4-C46764D02060}" destId="{BB114D2E-24C6-4529-87E3-EF26883561E8}" srcOrd="2" destOrd="0" presId="urn:microsoft.com/office/officeart/2005/8/layout/orgChart1"/>
    <dgm:cxn modelId="{F6180CA0-6789-4A07-BD1D-94F9BC6E36CA}" type="presParOf" srcId="{FCFAD3F1-CDA9-47C3-A3C4-C46764D02060}" destId="{678AFB6D-E36A-433C-8FCF-1E4FD01C6706}" srcOrd="3" destOrd="0" presId="urn:microsoft.com/office/officeart/2005/8/layout/orgChart1"/>
    <dgm:cxn modelId="{720D293B-715B-44DF-9D6C-7A17F8719285}" type="presParOf" srcId="{678AFB6D-E36A-433C-8FCF-1E4FD01C6706}" destId="{4A75811C-147E-488A-B78D-196D3C279367}" srcOrd="0" destOrd="0" presId="urn:microsoft.com/office/officeart/2005/8/layout/orgChart1"/>
    <dgm:cxn modelId="{27E4B776-B594-48BD-BC75-1AD615957D64}" type="presParOf" srcId="{4A75811C-147E-488A-B78D-196D3C279367}" destId="{90D3337C-6FE3-49DB-8D2F-515A6A08E15E}" srcOrd="0" destOrd="0" presId="urn:microsoft.com/office/officeart/2005/8/layout/orgChart1"/>
    <dgm:cxn modelId="{41A8C9DC-E008-4C46-A483-EAF4BFCD5474}" type="presParOf" srcId="{4A75811C-147E-488A-B78D-196D3C279367}" destId="{A1CE3309-4206-4BBD-9CFA-908EF9D93E78}" srcOrd="1" destOrd="0" presId="urn:microsoft.com/office/officeart/2005/8/layout/orgChart1"/>
    <dgm:cxn modelId="{0DF2176B-65BF-4A24-8CA4-9F36A551527C}" type="presParOf" srcId="{678AFB6D-E36A-433C-8FCF-1E4FD01C6706}" destId="{23A4AB62-870B-46A7-8011-6CBF32A66247}" srcOrd="1" destOrd="0" presId="urn:microsoft.com/office/officeart/2005/8/layout/orgChart1"/>
    <dgm:cxn modelId="{2F0D21CF-567A-4D50-A94E-3630C100E47D}" type="presParOf" srcId="{678AFB6D-E36A-433C-8FCF-1E4FD01C6706}" destId="{C86D6356-1434-4BC4-82C0-2366E2C049E5}" srcOrd="2" destOrd="0" presId="urn:microsoft.com/office/officeart/2005/8/layout/orgChart1"/>
    <dgm:cxn modelId="{FA3D3C04-6004-4309-BE31-645C023D2E49}" type="presParOf" srcId="{FCFAD3F1-CDA9-47C3-A3C4-C46764D02060}" destId="{B37773C8-4C35-40DE-9974-885987213316}" srcOrd="4" destOrd="0" presId="urn:microsoft.com/office/officeart/2005/8/layout/orgChart1"/>
    <dgm:cxn modelId="{008F78EF-2058-404A-859C-390AA73E07AD}" type="presParOf" srcId="{FCFAD3F1-CDA9-47C3-A3C4-C46764D02060}" destId="{3CE5789A-7B1C-4EFF-AF5A-830DA76760D4}" srcOrd="5" destOrd="0" presId="urn:microsoft.com/office/officeart/2005/8/layout/orgChart1"/>
    <dgm:cxn modelId="{D2735ACE-147E-41EB-B194-83CA632A0085}" type="presParOf" srcId="{3CE5789A-7B1C-4EFF-AF5A-830DA76760D4}" destId="{88D57194-7E07-49C3-B82F-817105FA570E}" srcOrd="0" destOrd="0" presId="urn:microsoft.com/office/officeart/2005/8/layout/orgChart1"/>
    <dgm:cxn modelId="{02CB65D0-8BC9-4945-BF03-66039F48FC7C}" type="presParOf" srcId="{88D57194-7E07-49C3-B82F-817105FA570E}" destId="{332CF831-2BFC-41C7-969F-699D4C5BC712}" srcOrd="0" destOrd="0" presId="urn:microsoft.com/office/officeart/2005/8/layout/orgChart1"/>
    <dgm:cxn modelId="{F8315809-4312-4219-A108-82C8DC7090B0}" type="presParOf" srcId="{88D57194-7E07-49C3-B82F-817105FA570E}" destId="{223F8C2B-4DA6-4390-A3A7-F1CCCDDE054F}" srcOrd="1" destOrd="0" presId="urn:microsoft.com/office/officeart/2005/8/layout/orgChart1"/>
    <dgm:cxn modelId="{B53F493E-2081-4FD6-B015-D5D024ECE785}" type="presParOf" srcId="{3CE5789A-7B1C-4EFF-AF5A-830DA76760D4}" destId="{963E1D5F-7CFA-4E8D-83F6-53CA87580B45}" srcOrd="1" destOrd="0" presId="urn:microsoft.com/office/officeart/2005/8/layout/orgChart1"/>
    <dgm:cxn modelId="{8ED945A0-572A-46EF-BA7A-7F5777CDC15C}" type="presParOf" srcId="{3CE5789A-7B1C-4EFF-AF5A-830DA76760D4}" destId="{8A11432E-804B-42DE-B49B-CD2A501470EE}" srcOrd="2" destOrd="0" presId="urn:microsoft.com/office/officeart/2005/8/layout/orgChart1"/>
    <dgm:cxn modelId="{12C6E84A-DCDC-4CB5-B904-E5D05C8F4188}" type="presParOf" srcId="{FCFAD3F1-CDA9-47C3-A3C4-C46764D02060}" destId="{04C97A7D-1D50-496A-A494-4AD9F19B11C5}" srcOrd="6" destOrd="0" presId="urn:microsoft.com/office/officeart/2005/8/layout/orgChart1"/>
    <dgm:cxn modelId="{0D248729-8889-42C0-AC08-E7F8EC427D96}" type="presParOf" srcId="{FCFAD3F1-CDA9-47C3-A3C4-C46764D02060}" destId="{A0464016-877D-426F-9D8B-FD762E58BF8E}" srcOrd="7" destOrd="0" presId="urn:microsoft.com/office/officeart/2005/8/layout/orgChart1"/>
    <dgm:cxn modelId="{68CF0CA6-149F-4A2F-A9B5-FF134BB8FD47}" type="presParOf" srcId="{A0464016-877D-426F-9D8B-FD762E58BF8E}" destId="{B66ECF4E-0318-4530-BBF1-D7445F5D3AE1}" srcOrd="0" destOrd="0" presId="urn:microsoft.com/office/officeart/2005/8/layout/orgChart1"/>
    <dgm:cxn modelId="{37F0437F-8E71-4BD1-A15B-CA2AE42F2537}" type="presParOf" srcId="{B66ECF4E-0318-4530-BBF1-D7445F5D3AE1}" destId="{310782AA-8FEA-40BD-BB85-5E4B973313FB}" srcOrd="0" destOrd="0" presId="urn:microsoft.com/office/officeart/2005/8/layout/orgChart1"/>
    <dgm:cxn modelId="{ECB9DF11-DD22-401E-90E7-BDE50EB89B67}" type="presParOf" srcId="{B66ECF4E-0318-4530-BBF1-D7445F5D3AE1}" destId="{BE2DE85B-022E-4BA6-9A9B-5DF6B01A17F5}" srcOrd="1" destOrd="0" presId="urn:microsoft.com/office/officeart/2005/8/layout/orgChart1"/>
    <dgm:cxn modelId="{7C6D99AC-38F8-465C-925A-23B8FBCB2C53}" type="presParOf" srcId="{A0464016-877D-426F-9D8B-FD762E58BF8E}" destId="{C3F99265-86FF-4ACF-A82D-C38147DB3E26}" srcOrd="1" destOrd="0" presId="urn:microsoft.com/office/officeart/2005/8/layout/orgChart1"/>
    <dgm:cxn modelId="{67F187F0-16EB-4850-A5DF-C4C05285819C}" type="presParOf" srcId="{A0464016-877D-426F-9D8B-FD762E58BF8E}" destId="{8ECB32F5-2DD1-4B89-9376-DACD984CEA00}" srcOrd="2" destOrd="0" presId="urn:microsoft.com/office/officeart/2005/8/layout/orgChart1"/>
    <dgm:cxn modelId="{8E885D29-42AB-4060-88F0-F1B32C81DB6C}" type="presParOf" srcId="{FCFAD3F1-CDA9-47C3-A3C4-C46764D02060}" destId="{0C3FF324-D3B5-4F87-858D-444F01571CC6}" srcOrd="8" destOrd="0" presId="urn:microsoft.com/office/officeart/2005/8/layout/orgChart1"/>
    <dgm:cxn modelId="{D9F2B390-A557-4363-9349-10DF12ED697D}" type="presParOf" srcId="{FCFAD3F1-CDA9-47C3-A3C4-C46764D02060}" destId="{B7A4CE4D-55B8-443B-BACC-3D98858288EE}" srcOrd="9" destOrd="0" presId="urn:microsoft.com/office/officeart/2005/8/layout/orgChart1"/>
    <dgm:cxn modelId="{222076F1-62C3-4CA0-AAAF-DBB487B2C455}" type="presParOf" srcId="{B7A4CE4D-55B8-443B-BACC-3D98858288EE}" destId="{0ECF30D2-A9BC-42C3-858E-3386243BCA69}" srcOrd="0" destOrd="0" presId="urn:microsoft.com/office/officeart/2005/8/layout/orgChart1"/>
    <dgm:cxn modelId="{90247C8B-814A-4E86-A115-342EBE622834}" type="presParOf" srcId="{0ECF30D2-A9BC-42C3-858E-3386243BCA69}" destId="{B975AE88-3759-40D1-AF6E-8A2F26C4834F}" srcOrd="0" destOrd="0" presId="urn:microsoft.com/office/officeart/2005/8/layout/orgChart1"/>
    <dgm:cxn modelId="{695055C6-A42A-4265-B770-C9E3D33F0DD0}" type="presParOf" srcId="{0ECF30D2-A9BC-42C3-858E-3386243BCA69}" destId="{A05A6E47-31F2-40BC-9795-FF1F495A0077}" srcOrd="1" destOrd="0" presId="urn:microsoft.com/office/officeart/2005/8/layout/orgChart1"/>
    <dgm:cxn modelId="{93C834BB-E8D0-4CF6-B076-830C496D74FC}" type="presParOf" srcId="{B7A4CE4D-55B8-443B-BACC-3D98858288EE}" destId="{F40D672A-A6B7-4AB4-8C9D-5B8C40D5C8B5}" srcOrd="1" destOrd="0" presId="urn:microsoft.com/office/officeart/2005/8/layout/orgChart1"/>
    <dgm:cxn modelId="{9F94C158-14B6-499C-9091-8F305EF4F6A2}" type="presParOf" srcId="{B7A4CE4D-55B8-443B-BACC-3D98858288EE}" destId="{0E687863-4BB0-4554-967F-976463A9BAA7}" srcOrd="2" destOrd="0" presId="urn:microsoft.com/office/officeart/2005/8/layout/orgChart1"/>
    <dgm:cxn modelId="{69ED4F5B-4FAC-4289-A7DD-A217B7998E57}" type="presParOf" srcId="{FCFAD3F1-CDA9-47C3-A3C4-C46764D02060}" destId="{8FA917A0-7062-4433-AA24-7528C72FF7B6}" srcOrd="10" destOrd="0" presId="urn:microsoft.com/office/officeart/2005/8/layout/orgChart1"/>
    <dgm:cxn modelId="{DAF09E43-6634-4906-BFA4-6197A6975768}" type="presParOf" srcId="{FCFAD3F1-CDA9-47C3-A3C4-C46764D02060}" destId="{2B3BE4AE-FB85-4311-8F53-44BB79E5B278}" srcOrd="11" destOrd="0" presId="urn:microsoft.com/office/officeart/2005/8/layout/orgChart1"/>
    <dgm:cxn modelId="{DEA5B7BE-A0CF-4590-A53B-2CE87FD407A5}" type="presParOf" srcId="{2B3BE4AE-FB85-4311-8F53-44BB79E5B278}" destId="{CEE6193D-EC70-4994-AB15-1CD518550B8E}" srcOrd="0" destOrd="0" presId="urn:microsoft.com/office/officeart/2005/8/layout/orgChart1"/>
    <dgm:cxn modelId="{80D894C3-B94A-469E-9330-A1DC4A8B8054}" type="presParOf" srcId="{CEE6193D-EC70-4994-AB15-1CD518550B8E}" destId="{C53EB7F4-DE1B-41E0-951B-55D137A063D3}" srcOrd="0" destOrd="0" presId="urn:microsoft.com/office/officeart/2005/8/layout/orgChart1"/>
    <dgm:cxn modelId="{D970F83D-5168-4697-9AA2-046742105554}" type="presParOf" srcId="{CEE6193D-EC70-4994-AB15-1CD518550B8E}" destId="{4C6C14AE-B08B-4576-8EDF-1EF7607AF012}" srcOrd="1" destOrd="0" presId="urn:microsoft.com/office/officeart/2005/8/layout/orgChart1"/>
    <dgm:cxn modelId="{486B0DC5-2A53-414D-AEDE-B51AE4580899}" type="presParOf" srcId="{2B3BE4AE-FB85-4311-8F53-44BB79E5B278}" destId="{0C1DF663-430D-4D2E-B517-5BE756852A2A}" srcOrd="1" destOrd="0" presId="urn:microsoft.com/office/officeart/2005/8/layout/orgChart1"/>
    <dgm:cxn modelId="{D0D3AD5B-6000-4026-9524-75A9CE617D40}" type="presParOf" srcId="{2B3BE4AE-FB85-4311-8F53-44BB79E5B278}" destId="{ACD74968-45EC-42FC-8435-974BE1FE9A5D}" srcOrd="2" destOrd="0" presId="urn:microsoft.com/office/officeart/2005/8/layout/orgChart1"/>
    <dgm:cxn modelId="{B8F8B54D-94C2-4224-9727-123AB4BB5ADE}" type="presParOf" srcId="{FCFAD3F1-CDA9-47C3-A3C4-C46764D02060}" destId="{8A2B5F76-84E4-4AF2-855E-DE7254BC2B41}" srcOrd="12" destOrd="0" presId="urn:microsoft.com/office/officeart/2005/8/layout/orgChart1"/>
    <dgm:cxn modelId="{7F0DF64B-91F6-4B59-9354-591FD8EEA25F}" type="presParOf" srcId="{FCFAD3F1-CDA9-47C3-A3C4-C46764D02060}" destId="{5BAC9589-C110-46EF-AB69-9E8920D54E7E}" srcOrd="13" destOrd="0" presId="urn:microsoft.com/office/officeart/2005/8/layout/orgChart1"/>
    <dgm:cxn modelId="{21D9AF0E-C03E-4469-95F0-5747C32CDF9A}" type="presParOf" srcId="{5BAC9589-C110-46EF-AB69-9E8920D54E7E}" destId="{86CF3671-E979-4724-A004-7D38BAD5A6F9}" srcOrd="0" destOrd="0" presId="urn:microsoft.com/office/officeart/2005/8/layout/orgChart1"/>
    <dgm:cxn modelId="{FEAAD7E5-D01A-472B-9ED5-B198C6CEABD5}" type="presParOf" srcId="{86CF3671-E979-4724-A004-7D38BAD5A6F9}" destId="{765CFF57-2A6E-46E1-A1A8-75DD5FD33340}" srcOrd="0" destOrd="0" presId="urn:microsoft.com/office/officeart/2005/8/layout/orgChart1"/>
    <dgm:cxn modelId="{B37B4002-22B5-4F41-AA4C-AEA753DE9E59}" type="presParOf" srcId="{86CF3671-E979-4724-A004-7D38BAD5A6F9}" destId="{21DEB256-3857-4A71-BF35-4A02D0F7BDC9}" srcOrd="1" destOrd="0" presId="urn:microsoft.com/office/officeart/2005/8/layout/orgChart1"/>
    <dgm:cxn modelId="{E3125BC2-EBC9-4FF8-8605-FAC057DBE27F}" type="presParOf" srcId="{5BAC9589-C110-46EF-AB69-9E8920D54E7E}" destId="{0F8C6BEF-3884-4390-AD1F-B9562C3A8148}" srcOrd="1" destOrd="0" presId="urn:microsoft.com/office/officeart/2005/8/layout/orgChart1"/>
    <dgm:cxn modelId="{FF41F11E-A6B9-48F7-84C5-310C3A4E4D16}" type="presParOf" srcId="{5BAC9589-C110-46EF-AB69-9E8920D54E7E}" destId="{580A0DB5-281E-4598-A687-1B5679AF25B3}" srcOrd="2" destOrd="0" presId="urn:microsoft.com/office/officeart/2005/8/layout/orgChart1"/>
    <dgm:cxn modelId="{BB970C81-3610-4CC7-A60E-0C2F5D367BFC}" type="presParOf" srcId="{CC18C9B6-669A-42D3-BB2D-66D1C4E7B931}" destId="{869E7E64-043A-483C-825B-876518E363BE}" srcOrd="2" destOrd="0" presId="urn:microsoft.com/office/officeart/2005/8/layout/orgChart1"/>
    <dgm:cxn modelId="{EEEC7FEC-4269-40A3-8D49-149D8485AADF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/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/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/>
        </a:p>
      </dgm:t>
    </dgm:pt>
    <dgm:pt modelId="{90F030F4-9DAD-45C2-92F3-0F0C47A197C8}">
      <dgm:prSet phldrT="[Tekst]"/>
      <dgm:spPr/>
      <dgm:t>
        <a:bodyPr/>
        <a:lstStyle/>
        <a:p>
          <a:r>
            <a:rPr lang="pl-PL"/>
            <a:t>Funkcjionalność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/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/>
        </a:p>
      </dgm:t>
    </dgm:pt>
    <dgm:pt modelId="{6069A12D-F9F3-43BF-B49E-2088F4542AAC}">
      <dgm:prSet phldrT="[Tekst]"/>
      <dgm:spPr/>
      <dgm:t>
        <a:bodyPr/>
        <a:lstStyle/>
        <a:p>
          <a:r>
            <a:rPr lang="pl-PL"/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/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/>
        </a:p>
      </dgm:t>
    </dgm:pt>
    <dgm:pt modelId="{B8015A52-42BB-48E2-9BB8-296F029FE6CC}">
      <dgm:prSet phldrT="[Tekst]"/>
      <dgm:spPr/>
      <dgm:t>
        <a:bodyPr/>
        <a:lstStyle/>
        <a:p>
          <a:r>
            <a:rPr lang="pl-PL"/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/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/>
        </a:p>
      </dgm:t>
    </dgm:pt>
    <dgm:pt modelId="{E4AF994E-286A-49EE-8D60-A29DCB38A030}">
      <dgm:prSet phldrT="[Tekst]"/>
      <dgm:spPr/>
      <dgm:t>
        <a:bodyPr/>
        <a:lstStyle/>
        <a:p>
          <a:r>
            <a:rPr lang="pl-PL"/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/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/>
        </a:p>
      </dgm:t>
    </dgm:pt>
    <dgm:pt modelId="{4FBF40D0-D341-4CCD-8BFA-CF0387C6541F}">
      <dgm:prSet phldrT="[Tekst]"/>
      <dgm:spPr/>
      <dgm:t>
        <a:bodyPr/>
        <a:lstStyle/>
        <a:p>
          <a:r>
            <a:rPr lang="pl-PL"/>
            <a:t>Wsparcie</a:t>
          </a: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/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/>
        </a:p>
      </dgm:t>
    </dgm:pt>
    <dgm:pt modelId="{30D4430A-7318-4235-8264-CDA64D12C619}">
      <dgm:prSet phldrT="[Tekst]"/>
      <dgm:spPr/>
      <dgm:t>
        <a:bodyPr/>
        <a:lstStyle/>
        <a:p>
          <a:r>
            <a:rPr lang="pl-PL" b="0" u="sng" dirty="0"/>
            <a:t>Bezpieczeństwo/ Uwierzytelnianie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/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/>
        </a:p>
      </dgm:t>
    </dgm:pt>
    <dgm:pt modelId="{C0F27198-5E62-4F15-8CC5-51675AD1BA66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/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/>
        </a:p>
      </dgm:t>
    </dgm:pt>
    <dgm:pt modelId="{ECE5214F-1B30-4576-A6E4-3422AAD714EF}">
      <dgm:prSet phldrT="[Tekst]"/>
      <dgm:spPr/>
      <dgm:t>
        <a:bodyPr/>
        <a:lstStyle/>
        <a:p>
          <a:r>
            <a:rPr lang="pl-PL" b="0" u="none" dirty="0"/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/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/>
        </a:p>
      </dgm:t>
    </dgm:pt>
    <dgm:pt modelId="{38A24F7D-1439-4893-A924-1100B83D5C25}">
      <dgm:prSet phldrT="[Tekst]"/>
      <dgm:spPr/>
      <dgm:t>
        <a:bodyPr/>
        <a:lstStyle/>
        <a:p>
          <a:r>
            <a:rPr lang="pl-PL" b="0" dirty="0"/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/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/>
        </a:p>
      </dgm:t>
    </dgm:pt>
    <dgm:pt modelId="{5F12E156-6AB6-4732-AF1F-51C73AA410B5}">
      <dgm:prSet phldrT="[Tekst]"/>
      <dgm:spPr/>
      <dgm:t>
        <a:bodyPr/>
        <a:lstStyle/>
        <a:p>
          <a:r>
            <a:rPr lang="pl-PL" dirty="0"/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/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/>
        </a:p>
      </dgm:t>
    </dgm:pt>
    <dgm:pt modelId="{96729750-0254-49CC-8DB9-AEF0A07510CD}">
      <dgm:prSet phldrT="[Tekst]"/>
      <dgm:spPr/>
      <dgm:t>
        <a:bodyPr/>
        <a:lstStyle/>
        <a:p>
          <a:r>
            <a:rPr lang="pl-PL" b="0" u="none" dirty="0"/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/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/>
        </a:p>
      </dgm:t>
    </dgm:pt>
    <dgm:pt modelId="{9EBF69FB-619E-4AE9-8B54-A1B100FE9651}">
      <dgm:prSet phldrT="[Tekst]"/>
      <dgm:spPr/>
      <dgm:t>
        <a:bodyPr/>
        <a:lstStyle/>
        <a:p>
          <a:r>
            <a:rPr lang="pl-PL" b="0" u="none" dirty="0" smtClean="0"/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/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/>
        </a:p>
      </dgm:t>
    </dgm:pt>
    <dgm:pt modelId="{685754D9-01B3-417C-81D8-75C6946479F1}">
      <dgm:prSet phldrT="[Tekst]"/>
      <dgm:spPr/>
      <dgm:t>
        <a:bodyPr/>
        <a:lstStyle/>
        <a:p>
          <a:r>
            <a:rPr lang="pl-PL"/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/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/>
        </a:p>
      </dgm:t>
    </dgm:pt>
    <dgm:pt modelId="{BD3CB807-E81C-44A7-A291-659BCA008D59}">
      <dgm:prSet phldrT="[Tekst]"/>
      <dgm:spPr/>
      <dgm:t>
        <a:bodyPr/>
        <a:lstStyle/>
        <a:p>
          <a:r>
            <a:rPr lang="pl-PL" b="0" u="none" dirty="0"/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/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/>
        </a:p>
      </dgm:t>
    </dgm:pt>
    <dgm:pt modelId="{7BE369B5-D47A-400D-AE54-9E35936B8868}">
      <dgm:prSet phldrT="[Tekst]"/>
      <dgm:spPr/>
      <dgm:t>
        <a:bodyPr/>
        <a:lstStyle/>
        <a:p>
          <a:r>
            <a:rPr lang="pl-PL"/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/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/>
        </a:p>
      </dgm:t>
    </dgm:pt>
    <dgm:pt modelId="{4C8F0897-52B2-4D91-8154-C73A0E2087A5}">
      <dgm:prSet phldrT="[Tekst]"/>
      <dgm:spPr/>
      <dgm:t>
        <a:bodyPr/>
        <a:lstStyle/>
        <a:p>
          <a:r>
            <a:rPr lang="pl-PL"/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/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/>
        </a:p>
      </dgm:t>
    </dgm:pt>
    <dgm:pt modelId="{B9C048B8-1553-4947-B9B2-698C17BA02C2}">
      <dgm:prSet phldrT="[Tekst]"/>
      <dgm:spPr/>
      <dgm:t>
        <a:bodyPr/>
        <a:lstStyle/>
        <a:p>
          <a:r>
            <a:rPr lang="pl-PL" b="0" u="none" dirty="0" smtClean="0"/>
            <a:t>Czas odpowiedzi</a:t>
          </a:r>
          <a:endParaRPr lang="pl-PL" b="0" u="none" dirty="0"/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/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/>
        </a:p>
      </dgm:t>
    </dgm:pt>
    <dgm:pt modelId="{8A45A25B-7873-474E-B34D-EA238EA0CA3C}">
      <dgm:prSet phldrT="[Tekst]"/>
      <dgm:spPr/>
      <dgm:t>
        <a:bodyPr/>
        <a:lstStyle/>
        <a:p>
          <a:r>
            <a:rPr lang="pl-PL"/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/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/>
        </a:p>
      </dgm:t>
    </dgm:pt>
    <dgm:pt modelId="{F75DAFDC-340D-4AF3-9980-866700F04255}">
      <dgm:prSet phldrT="[Tekst]"/>
      <dgm:spPr/>
      <dgm:t>
        <a:bodyPr/>
        <a:lstStyle/>
        <a:p>
          <a:r>
            <a:rPr lang="pl-PL"/>
            <a:t>Czas naprawy / podniesienia po awarii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/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/>
        </a:p>
      </dgm:t>
    </dgm:pt>
    <dgm:pt modelId="{D7A702BC-DC68-4086-83FA-9D8CB185B75B}">
      <dgm:prSet phldrT="[Tekst]"/>
      <dgm:spPr/>
      <dgm:t>
        <a:bodyPr/>
        <a:lstStyle/>
        <a:p>
          <a:r>
            <a:rPr lang="pl-PL" b="0" u="none" dirty="0"/>
            <a:t>Adaptowalność</a:t>
          </a:r>
        </a:p>
      </dgm:t>
    </dgm:pt>
    <dgm:pt modelId="{6D8538E6-FD57-411A-AD9B-663EA534D6F8}" type="parTrans" cxnId="{2DE5572D-B986-4406-BE56-DD4559A81F83}">
      <dgm:prSet/>
      <dgm:spPr/>
      <dgm:t>
        <a:bodyPr/>
        <a:lstStyle/>
        <a:p>
          <a:endParaRPr lang="pl-PL"/>
        </a:p>
      </dgm:t>
    </dgm:pt>
    <dgm:pt modelId="{073868A7-B818-4CA8-A263-E9469CE614DC}" type="sibTrans" cxnId="{2DE5572D-B986-4406-BE56-DD4559A81F83}">
      <dgm:prSet/>
      <dgm:spPr/>
      <dgm:t>
        <a:bodyPr/>
        <a:lstStyle/>
        <a:p>
          <a:endParaRPr lang="pl-PL"/>
        </a:p>
      </dgm:t>
    </dgm:pt>
    <dgm:pt modelId="{35B75D6D-5C17-417A-B081-173D8763C106}">
      <dgm:prSet phldrT="[Tekst]"/>
      <dgm:spPr/>
      <dgm:t>
        <a:bodyPr/>
        <a:lstStyle/>
        <a:p>
          <a:r>
            <a:rPr lang="pl-PL"/>
            <a:t>Audytowalność</a:t>
          </a: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/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/>
        </a:p>
      </dgm:t>
    </dgm:pt>
    <dgm:pt modelId="{7CBDA416-152F-4304-9329-FE773AAB3C70}">
      <dgm:prSet phldrT="[Tekst]"/>
      <dgm:spPr/>
      <dgm:t>
        <a:bodyPr/>
        <a:lstStyle/>
        <a:p>
          <a:r>
            <a:rPr lang="pl-PL"/>
            <a:t>Instalowalność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/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/>
        </a:p>
      </dgm:t>
    </dgm:pt>
    <dgm:pt modelId="{167661F0-628C-48BA-90EB-C2351285D2E4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/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/>
        </a:p>
      </dgm:t>
    </dgm:pt>
    <dgm:pt modelId="{0AAE6745-95D3-4BD9-B713-77F17EA11C5A}">
      <dgm:prSet phldrT="[Tekst]"/>
      <dgm:spPr/>
      <dgm:t>
        <a:bodyPr/>
        <a:lstStyle/>
        <a:p>
          <a:r>
            <a:rPr lang="pl-PL"/>
            <a:t>Utrzymanie</a:t>
          </a:r>
        </a:p>
      </dgm:t>
    </dgm:pt>
    <dgm:pt modelId="{0362FDCD-E4E7-4121-A9BB-ECA4076DA433}" type="parTrans" cxnId="{A1D90C44-0770-475B-A367-0FE7ADD8FB9E}">
      <dgm:prSet/>
      <dgm:spPr/>
      <dgm:t>
        <a:bodyPr/>
        <a:lstStyle/>
        <a:p>
          <a:endParaRPr lang="pl-PL"/>
        </a:p>
      </dgm:t>
    </dgm:pt>
    <dgm:pt modelId="{DC3BFF7C-FDA1-494A-8C41-4318E07043DC}" type="sibTrans" cxnId="{A1D90C44-0770-475B-A367-0FE7ADD8FB9E}">
      <dgm:prSet/>
      <dgm:spPr/>
      <dgm:t>
        <a:bodyPr/>
        <a:lstStyle/>
        <a:p>
          <a:endParaRPr lang="pl-PL"/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u="none" dirty="0"/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/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/>
        </a:p>
      </dgm:t>
    </dgm:pt>
    <dgm:pt modelId="{7FD6E53A-165F-4A12-8BFD-CD2C3C6E50BC}">
      <dgm:prSet phldrT="[Tekst]"/>
      <dgm:spPr/>
      <dgm:t>
        <a:bodyPr/>
        <a:lstStyle/>
        <a:p>
          <a:r>
            <a:rPr lang="pl-PL"/>
            <a:t>Testowanie</a:t>
          </a:r>
        </a:p>
      </dgm:t>
    </dgm:pt>
    <dgm:pt modelId="{76922523-EBA9-442B-BDAF-EBB27843FFF5}" type="parTrans" cxnId="{EDA2F382-3B3C-4FC4-B67A-1A111AA1D5C0}">
      <dgm:prSet/>
      <dgm:spPr/>
      <dgm:t>
        <a:bodyPr/>
        <a:lstStyle/>
        <a:p>
          <a:endParaRPr lang="pl-PL"/>
        </a:p>
      </dgm:t>
    </dgm:pt>
    <dgm:pt modelId="{69FB5A2C-08D3-4069-B6BD-38CA4026BCF1}" type="sibTrans" cxnId="{EDA2F382-3B3C-4FC4-B67A-1A111AA1D5C0}">
      <dgm:prSet/>
      <dgm:spPr/>
      <dgm:t>
        <a:bodyPr/>
        <a:lstStyle/>
        <a:p>
          <a:endParaRPr lang="pl-PL"/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</dgm:pt>
    <dgm:pt modelId="{39FAFADA-E68F-4113-AC9A-38587B7A75B8}" type="pres">
      <dgm:prSet presAssocID="{0B8EBEFF-D192-49F8-A184-6E9A91602198}" presName="rootComposite1" presStyleCnt="0"/>
      <dgm:spPr/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</dgm:pt>
    <dgm:pt modelId="{B596DC24-093A-4742-9418-DACEC1D305DF}" type="pres">
      <dgm:prSet presAssocID="{90F030F4-9DAD-45C2-92F3-0F0C47A197C8}" presName="rootComposite" presStyleCnt="0"/>
      <dgm:spPr/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</dgm:pt>
    <dgm:pt modelId="{47E0B4A8-D2A4-4EF6-90D4-F350A43FE755}" type="pres">
      <dgm:prSet presAssocID="{3D3C2AC6-A14E-4E46-91A3-FE2F09007C34}" presName="Name37" presStyleLbl="parChTrans1D3" presStyleIdx="0" presStyleCnt="21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</dgm:pt>
    <dgm:pt modelId="{548D4311-000E-4A5F-A523-F2923B246260}" type="pres">
      <dgm:prSet presAssocID="{30D4430A-7318-4235-8264-CDA64D12C619}" presName="rootComposite" presStyleCnt="0"/>
      <dgm:spPr/>
    </dgm:pt>
    <dgm:pt modelId="{6BAB44DA-8B57-4387-8969-6DA21E3643BE}" type="pres">
      <dgm:prSet presAssocID="{30D4430A-7318-4235-8264-CDA64D12C619}" presName="rootText" presStyleLbl="node3" presStyleIdx="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21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</dgm:pt>
    <dgm:pt modelId="{7491E792-91A9-4F16-A6D5-78603E7F6824}" type="pres">
      <dgm:prSet presAssocID="{30D4430A-7318-4235-8264-CDA64D12C619}" presName="hierChild5" presStyleCnt="0"/>
      <dgm:spPr/>
    </dgm:pt>
    <dgm:pt modelId="{0769F958-983A-42F4-AD98-0CD6C09AA02D}" type="pres">
      <dgm:prSet presAssocID="{BDBBE229-3FD0-4555-9FFA-DE075DE080A2}" presName="Name37" presStyleLbl="parChTrans1D3" presStyleIdx="1" presStyleCnt="21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</dgm:pt>
    <dgm:pt modelId="{CD6F9E75-BA5C-4CF2-B435-010514D8FBAC}" type="pres">
      <dgm:prSet presAssocID="{C0F27198-5E62-4F15-8CC5-51675AD1BA66}" presName="rootComposite" presStyleCnt="0"/>
      <dgm:spPr/>
    </dgm:pt>
    <dgm:pt modelId="{51F9E7F6-2134-47F8-97D3-7D344DF8F492}" type="pres">
      <dgm:prSet presAssocID="{C0F27198-5E62-4F15-8CC5-51675AD1BA66}" presName="rootText" presStyleLbl="node3" presStyleIdx="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21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</dgm:pt>
    <dgm:pt modelId="{F7F60702-1610-4134-879B-847FEB5DC0BD}" type="pres">
      <dgm:prSet presAssocID="{C0F27198-5E62-4F15-8CC5-51675AD1BA66}" presName="hierChild5" presStyleCnt="0"/>
      <dgm:spPr/>
    </dgm:pt>
    <dgm:pt modelId="{9C6313B4-2255-484C-AD64-E67505523508}" type="pres">
      <dgm:prSet presAssocID="{F1E6136C-7407-4DB0-81B3-8990DE1FE4A7}" presName="Name37" presStyleLbl="parChTrans1D3" presStyleIdx="2" presStyleCnt="21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</dgm:pt>
    <dgm:pt modelId="{AF3C93A3-16DC-4646-ACDE-30AC6281800D}" type="pres">
      <dgm:prSet presAssocID="{ECE5214F-1B30-4576-A6E4-3422AAD714EF}" presName="rootComposite" presStyleCnt="0"/>
      <dgm:spPr/>
    </dgm:pt>
    <dgm:pt modelId="{A680589F-C5DF-409C-BEA4-15168C4DADEB}" type="pres">
      <dgm:prSet presAssocID="{ECE5214F-1B30-4576-A6E4-3422AAD714EF}" presName="rootText" presStyleLbl="node3" presStyleIdx="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21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</dgm:pt>
    <dgm:pt modelId="{D3DD2214-7E41-46A1-B400-E3F7B14B0A7B}" type="pres">
      <dgm:prSet presAssocID="{ECE5214F-1B30-4576-A6E4-3422AAD714EF}" presName="hierChild5" presStyleCnt="0"/>
      <dgm:spPr/>
    </dgm:pt>
    <dgm:pt modelId="{C90DC3B6-88EA-4183-A7E5-53D754C7AA55}" type="pres">
      <dgm:prSet presAssocID="{8093103D-8290-43FB-9834-2ED2E1AE1D24}" presName="Name37" presStyleLbl="parChTrans1D3" presStyleIdx="3" presStyleCnt="21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</dgm:pt>
    <dgm:pt modelId="{57BAB393-57B1-4A80-950D-DD444F75C456}" type="pres">
      <dgm:prSet presAssocID="{38A24F7D-1439-4893-A924-1100B83D5C25}" presName="rootComposite" presStyleCnt="0"/>
      <dgm:spPr/>
    </dgm:pt>
    <dgm:pt modelId="{2FA664C0-E4E2-42C5-9D96-4FB3C543645E}" type="pres">
      <dgm:prSet presAssocID="{38A24F7D-1439-4893-A924-1100B83D5C25}" presName="rootText" presStyleLbl="node3" presStyleIdx="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21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</dgm:pt>
    <dgm:pt modelId="{52884847-501C-4990-B97A-4234913DFA42}" type="pres">
      <dgm:prSet presAssocID="{38A24F7D-1439-4893-A924-1100B83D5C25}" presName="hierChild5" presStyleCnt="0"/>
      <dgm:spPr/>
    </dgm:pt>
    <dgm:pt modelId="{64F8C2B5-5385-45FC-8130-BB7C809BDF62}" type="pres">
      <dgm:prSet presAssocID="{9456E3D0-A205-4C0A-86EB-286BB97661A6}" presName="Name37" presStyleLbl="parChTrans1D3" presStyleIdx="4" presStyleCnt="21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</dgm:pt>
    <dgm:pt modelId="{D2737786-466F-4569-9998-7790365EC91A}" type="pres">
      <dgm:prSet presAssocID="{5F12E156-6AB6-4732-AF1F-51C73AA410B5}" presName="rootComposite" presStyleCnt="0"/>
      <dgm:spPr/>
    </dgm:pt>
    <dgm:pt modelId="{A9C08FA6-3AC7-4E22-8A80-28E61F002B82}" type="pres">
      <dgm:prSet presAssocID="{5F12E156-6AB6-4732-AF1F-51C73AA410B5}" presName="rootText" presStyleLbl="node3" presStyleIdx="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21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</dgm:pt>
    <dgm:pt modelId="{FB1CB746-D7ED-4D87-A020-6D15EB0BD750}" type="pres">
      <dgm:prSet presAssocID="{5F12E156-6AB6-4732-AF1F-51C73AA410B5}" presName="hierChild5" presStyleCnt="0"/>
      <dgm:spPr/>
    </dgm:pt>
    <dgm:pt modelId="{AE549ACC-B49E-4BDC-9BA0-689318BA6A30}" type="pres">
      <dgm:prSet presAssocID="{48F99216-FAA8-4F2C-8E66-CE84785EF961}" presName="Name37" presStyleLbl="parChTrans1D3" presStyleIdx="5" presStyleCnt="21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</dgm:pt>
    <dgm:pt modelId="{DE7B724A-2276-4D4C-B043-DAC4F97730BF}" type="pres">
      <dgm:prSet presAssocID="{96729750-0254-49CC-8DB9-AEF0A07510CD}" presName="rootComposite" presStyleCnt="0"/>
      <dgm:spPr/>
    </dgm:pt>
    <dgm:pt modelId="{9F31BEDA-1B3E-4F13-BE73-01CBEEC7CE82}" type="pres">
      <dgm:prSet presAssocID="{96729750-0254-49CC-8DB9-AEF0A07510CD}" presName="rootText" presStyleLbl="node3" presStyleIdx="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21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</dgm:pt>
    <dgm:pt modelId="{A0C1D776-7786-4195-ADF7-A772A1283B09}" type="pres">
      <dgm:prSet presAssocID="{96729750-0254-49CC-8DB9-AEF0A07510CD}" presName="hierChild5" presStyleCnt="0"/>
      <dgm:spPr/>
    </dgm:pt>
    <dgm:pt modelId="{0FDBE877-5634-4816-A9F2-7102E3B811D4}" type="pres">
      <dgm:prSet presAssocID="{90F030F4-9DAD-45C2-92F3-0F0C47A197C8}" presName="hierChild5" presStyleCnt="0"/>
      <dgm:spPr/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</dgm:pt>
    <dgm:pt modelId="{4F515123-0E39-4E2B-9B39-D2BE640D613E}" type="pres">
      <dgm:prSet presAssocID="{6069A12D-F9F3-43BF-B49E-2088F4542AAC}" presName="rootComposite" presStyleCnt="0"/>
      <dgm:spPr/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</dgm:pt>
    <dgm:pt modelId="{0A1B8327-3B74-4F66-9F22-1A4904F02326}" type="pres">
      <dgm:prSet presAssocID="{82FA6A47-AAFD-4D6C-9828-546C6039B3E8}" presName="Name37" presStyleLbl="parChTrans1D3" presStyleIdx="6" presStyleCnt="21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</dgm:pt>
    <dgm:pt modelId="{06B8F741-420C-45BD-BE3D-275B106AAE33}" type="pres">
      <dgm:prSet presAssocID="{9EBF69FB-619E-4AE9-8B54-A1B100FE9651}" presName="rootComposite" presStyleCnt="0"/>
      <dgm:spPr/>
    </dgm:pt>
    <dgm:pt modelId="{04A8AFBF-18E9-41EB-B5F7-73FFE4C8B46C}" type="pres">
      <dgm:prSet presAssocID="{9EBF69FB-619E-4AE9-8B54-A1B100FE9651}" presName="rootText" presStyleLbl="node3" presStyleIdx="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21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</dgm:pt>
    <dgm:pt modelId="{1BD8C38F-B71E-43A5-A621-BAA42A31A312}" type="pres">
      <dgm:prSet presAssocID="{9EBF69FB-619E-4AE9-8B54-A1B100FE9651}" presName="hierChild5" presStyleCnt="0"/>
      <dgm:spPr/>
    </dgm:pt>
    <dgm:pt modelId="{54AF7181-3FD1-4226-9BA7-6B397F88528C}" type="pres">
      <dgm:prSet presAssocID="{8082107C-AD02-4D9C-9A95-0C4E6E781D92}" presName="Name37" presStyleLbl="parChTrans1D3" presStyleIdx="7" presStyleCnt="21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</dgm:pt>
    <dgm:pt modelId="{F84D4C65-8ECB-492A-8A8A-806BEFC92520}" type="pres">
      <dgm:prSet presAssocID="{685754D9-01B3-417C-81D8-75C6946479F1}" presName="rootComposite" presStyleCnt="0"/>
      <dgm:spPr/>
    </dgm:pt>
    <dgm:pt modelId="{28FB17A8-8433-4BDF-91F1-1E2D56492C2F}" type="pres">
      <dgm:prSet presAssocID="{685754D9-01B3-417C-81D8-75C6946479F1}" presName="rootText" presStyleLbl="node3" presStyleIdx="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21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</dgm:pt>
    <dgm:pt modelId="{0EA7C416-58B9-461D-8793-BBC082D6C65B}" type="pres">
      <dgm:prSet presAssocID="{685754D9-01B3-417C-81D8-75C6946479F1}" presName="hierChild5" presStyleCnt="0"/>
      <dgm:spPr/>
    </dgm:pt>
    <dgm:pt modelId="{0594056D-7595-454C-9465-D1780CA5AA57}" type="pres">
      <dgm:prSet presAssocID="{6069A12D-F9F3-43BF-B49E-2088F4542AAC}" presName="hierChild5" presStyleCnt="0"/>
      <dgm:spPr/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</dgm:pt>
    <dgm:pt modelId="{CC967618-851A-466A-8C30-D4F11B380F0F}" type="pres">
      <dgm:prSet presAssocID="{B8015A52-42BB-48E2-9BB8-296F029FE6CC}" presName="rootComposite" presStyleCnt="0"/>
      <dgm:spPr/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</dgm:pt>
    <dgm:pt modelId="{C5B24F3F-CB68-4374-A7D4-2647B2B1943B}" type="pres">
      <dgm:prSet presAssocID="{A318F761-D3C9-4B6F-AD0C-0A9350A8F9DE}" presName="Name37" presStyleLbl="parChTrans1D3" presStyleIdx="8" presStyleCnt="21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</dgm:pt>
    <dgm:pt modelId="{88521D45-895E-4364-B7FE-E5C5380F1BA6}" type="pres">
      <dgm:prSet presAssocID="{BD3CB807-E81C-44A7-A291-659BCA008D59}" presName="rootComposite" presStyleCnt="0"/>
      <dgm:spPr/>
    </dgm:pt>
    <dgm:pt modelId="{20077A0E-E85A-45CD-BEFA-C55A2A51C6E4}" type="pres">
      <dgm:prSet presAssocID="{BD3CB807-E81C-44A7-A291-659BCA008D59}" presName="rootText" presStyleLbl="node3" presStyleIdx="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21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</dgm:pt>
    <dgm:pt modelId="{745303C3-C855-441B-9AF9-3F328209188D}" type="pres">
      <dgm:prSet presAssocID="{BD3CB807-E81C-44A7-A291-659BCA008D59}" presName="hierChild5" presStyleCnt="0"/>
      <dgm:spPr/>
    </dgm:pt>
    <dgm:pt modelId="{C6D5FE49-3102-45DA-9351-8C1E414732DE}" type="pres">
      <dgm:prSet presAssocID="{279927ED-DBF1-4116-89BC-93CC1E23990B}" presName="Name37" presStyleLbl="parChTrans1D3" presStyleIdx="9" presStyleCnt="21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</dgm:pt>
    <dgm:pt modelId="{4E896C73-8F3E-459B-A8AF-A9949BB7B464}" type="pres">
      <dgm:prSet presAssocID="{7BE369B5-D47A-400D-AE54-9E35936B8868}" presName="rootComposite" presStyleCnt="0"/>
      <dgm:spPr/>
    </dgm:pt>
    <dgm:pt modelId="{29249665-B05E-4EC3-B1BF-C480A32A24C4}" type="pres">
      <dgm:prSet presAssocID="{7BE369B5-D47A-400D-AE54-9E35936B8868}" presName="rootText" presStyleLbl="node3" presStyleIdx="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21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</dgm:pt>
    <dgm:pt modelId="{AD6590AD-C10A-4F92-B700-5A9B5E0414E5}" type="pres">
      <dgm:prSet presAssocID="{7BE369B5-D47A-400D-AE54-9E35936B8868}" presName="hierChild5" presStyleCnt="0"/>
      <dgm:spPr/>
    </dgm:pt>
    <dgm:pt modelId="{44EABAB7-534C-4347-883F-27B984A58AD8}" type="pres">
      <dgm:prSet presAssocID="{EC4C0035-D779-428E-97CC-A56411FE9867}" presName="Name37" presStyleLbl="parChTrans1D3" presStyleIdx="10" presStyleCnt="21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</dgm:pt>
    <dgm:pt modelId="{CA440307-A21B-4EAF-AA9C-0521A9EFB411}" type="pres">
      <dgm:prSet presAssocID="{4C8F0897-52B2-4D91-8154-C73A0E2087A5}" presName="rootComposite" presStyleCnt="0"/>
      <dgm:spPr/>
    </dgm:pt>
    <dgm:pt modelId="{C30AF043-33DA-41BC-9865-3EA913E8D070}" type="pres">
      <dgm:prSet presAssocID="{4C8F0897-52B2-4D91-8154-C73A0E2087A5}" presName="rootText" presStyleLbl="node3" presStyleIdx="1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21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</dgm:pt>
    <dgm:pt modelId="{3F29684C-0DAF-42F8-A85E-71A5D831581C}" type="pres">
      <dgm:prSet presAssocID="{4C8F0897-52B2-4D91-8154-C73A0E2087A5}" presName="hierChild5" presStyleCnt="0"/>
      <dgm:spPr/>
    </dgm:pt>
    <dgm:pt modelId="{5FB74159-257F-42B7-972B-E24041D7190D}" type="pres">
      <dgm:prSet presAssocID="{B8015A52-42BB-48E2-9BB8-296F029FE6CC}" presName="hierChild5" presStyleCnt="0"/>
      <dgm:spPr/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</dgm:pt>
    <dgm:pt modelId="{DB3DE357-5838-4A4F-93CD-0FCDFE8F185D}" type="pres">
      <dgm:prSet presAssocID="{E4AF994E-286A-49EE-8D60-A29DCB38A030}" presName="rootComposite" presStyleCnt="0"/>
      <dgm:spPr/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</dgm:pt>
    <dgm:pt modelId="{241AF0F3-ACB1-4F0F-9189-A596E6403082}" type="pres">
      <dgm:prSet presAssocID="{6F419995-33F0-4432-A043-7D9812D79996}" presName="Name37" presStyleLbl="parChTrans1D3" presStyleIdx="11" presStyleCnt="21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</dgm:pt>
    <dgm:pt modelId="{9087A57D-8E3B-45FC-B972-D4B6680B3737}" type="pres">
      <dgm:prSet presAssocID="{B9C048B8-1553-4947-B9B2-698C17BA02C2}" presName="rootComposite" presStyleCnt="0"/>
      <dgm:spPr/>
    </dgm:pt>
    <dgm:pt modelId="{5CED28F6-6125-4AE8-978D-42C1F22A14D6}" type="pres">
      <dgm:prSet presAssocID="{B9C048B8-1553-4947-B9B2-698C17BA02C2}" presName="rootText" presStyleLbl="node3" presStyleIdx="1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21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</dgm:pt>
    <dgm:pt modelId="{88AF4ED9-6F71-479B-B712-1F176D902348}" type="pres">
      <dgm:prSet presAssocID="{B9C048B8-1553-4947-B9B2-698C17BA02C2}" presName="hierChild5" presStyleCnt="0"/>
      <dgm:spPr/>
    </dgm:pt>
    <dgm:pt modelId="{765E689B-CBC1-4DDD-9270-38B061ED36F9}" type="pres">
      <dgm:prSet presAssocID="{114B954F-220D-4C60-B249-6EA374F07DD8}" presName="Name37" presStyleLbl="parChTrans1D3" presStyleIdx="12" presStyleCnt="21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</dgm:pt>
    <dgm:pt modelId="{A16D3CC5-47EA-4C97-A47A-410A70590E6D}" type="pres">
      <dgm:prSet presAssocID="{8A45A25B-7873-474E-B34D-EA238EA0CA3C}" presName="rootComposite" presStyleCnt="0"/>
      <dgm:spPr/>
    </dgm:pt>
    <dgm:pt modelId="{EC7B8C6E-4B86-4F45-A0C0-2C004940BAC3}" type="pres">
      <dgm:prSet presAssocID="{8A45A25B-7873-474E-B34D-EA238EA0CA3C}" presName="rootText" presStyleLbl="node3" presStyleIdx="1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21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</dgm:pt>
    <dgm:pt modelId="{713D14C8-0092-46C8-A984-929F63EC6748}" type="pres">
      <dgm:prSet presAssocID="{8A45A25B-7873-474E-B34D-EA238EA0CA3C}" presName="hierChild5" presStyleCnt="0"/>
      <dgm:spPr/>
    </dgm:pt>
    <dgm:pt modelId="{128D17FF-3178-42DC-AC64-4311D003EBCE}" type="pres">
      <dgm:prSet presAssocID="{33B39909-6838-4A07-811E-E04E931F0F04}" presName="Name37" presStyleLbl="parChTrans1D3" presStyleIdx="13" presStyleCnt="21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</dgm:pt>
    <dgm:pt modelId="{6D9000AD-75FB-414D-BDA1-DBB532C370E5}" type="pres">
      <dgm:prSet presAssocID="{F75DAFDC-340D-4AF3-9980-866700F04255}" presName="rootComposite" presStyleCnt="0"/>
      <dgm:spPr/>
    </dgm:pt>
    <dgm:pt modelId="{254AD5D9-3A34-4962-BEE9-B87FBDBAE697}" type="pres">
      <dgm:prSet presAssocID="{F75DAFDC-340D-4AF3-9980-866700F04255}" presName="rootText" presStyleLbl="node3" presStyleIdx="1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21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</dgm:pt>
    <dgm:pt modelId="{D3741003-BA59-432F-BE29-5BA5D8CE9D1F}" type="pres">
      <dgm:prSet presAssocID="{F75DAFDC-340D-4AF3-9980-866700F04255}" presName="hierChild5" presStyleCnt="0"/>
      <dgm:spPr/>
    </dgm:pt>
    <dgm:pt modelId="{1F441783-F3ED-498F-8806-F3086291BE70}" type="pres">
      <dgm:prSet presAssocID="{E4AF994E-286A-49EE-8D60-A29DCB38A030}" presName="hierChild5" presStyleCnt="0"/>
      <dgm:spPr/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</dgm:pt>
    <dgm:pt modelId="{45F73CE7-0B5A-4507-86C4-054EC4535792}" type="pres">
      <dgm:prSet presAssocID="{4FBF40D0-D341-4CCD-8BFA-CF0387C6541F}" presName="rootComposite" presStyleCnt="0"/>
      <dgm:spPr/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</dgm:pt>
    <dgm:pt modelId="{864963BF-E804-465E-A575-E3A670D69EBC}" type="pres">
      <dgm:prSet presAssocID="{6D8538E6-FD57-411A-AD9B-663EA534D6F8}" presName="Name37" presStyleLbl="parChTrans1D3" presStyleIdx="14" presStyleCnt="21"/>
      <dgm:spPr/>
      <dgm:t>
        <a:bodyPr/>
        <a:lstStyle/>
        <a:p>
          <a:endParaRPr lang="pl-PL"/>
        </a:p>
      </dgm:t>
    </dgm:pt>
    <dgm:pt modelId="{CDFFF1E7-5C75-4959-871E-18FECA5E45BD}" type="pres">
      <dgm:prSet presAssocID="{D7A702BC-DC68-4086-83FA-9D8CB185B75B}" presName="hierRoot2" presStyleCnt="0">
        <dgm:presLayoutVars>
          <dgm:hierBranch val="init"/>
        </dgm:presLayoutVars>
      </dgm:prSet>
      <dgm:spPr/>
    </dgm:pt>
    <dgm:pt modelId="{67B6C847-13CB-447B-8304-FE46DF5E14A8}" type="pres">
      <dgm:prSet presAssocID="{D7A702BC-DC68-4086-83FA-9D8CB185B75B}" presName="rootComposite" presStyleCnt="0"/>
      <dgm:spPr/>
    </dgm:pt>
    <dgm:pt modelId="{5E1E01C4-DF66-44C3-95E3-83CC3524DCEA}" type="pres">
      <dgm:prSet presAssocID="{D7A702BC-DC68-4086-83FA-9D8CB185B75B}" presName="rootText" presStyleLbl="node3" presStyleIdx="1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32A2266-78BF-4D21-9A13-22721F4F9B42}" type="pres">
      <dgm:prSet presAssocID="{D7A702BC-DC68-4086-83FA-9D8CB185B75B}" presName="rootConnector" presStyleLbl="node3" presStyleIdx="14" presStyleCnt="21"/>
      <dgm:spPr/>
      <dgm:t>
        <a:bodyPr/>
        <a:lstStyle/>
        <a:p>
          <a:endParaRPr lang="pl-PL"/>
        </a:p>
      </dgm:t>
    </dgm:pt>
    <dgm:pt modelId="{7518B63A-6C8E-46AD-917A-BE1BB3FD94F5}" type="pres">
      <dgm:prSet presAssocID="{D7A702BC-DC68-4086-83FA-9D8CB185B75B}" presName="hierChild4" presStyleCnt="0"/>
      <dgm:spPr/>
    </dgm:pt>
    <dgm:pt modelId="{BB90738C-0067-44D1-8E38-4FCC62D786F4}" type="pres">
      <dgm:prSet presAssocID="{D7A702BC-DC68-4086-83FA-9D8CB185B75B}" presName="hierChild5" presStyleCnt="0"/>
      <dgm:spPr/>
    </dgm:pt>
    <dgm:pt modelId="{BB114D2E-24C6-4529-87E3-EF26883561E8}" type="pres">
      <dgm:prSet presAssocID="{C99C164C-82BD-4FC2-96E3-C11D0DBBFD4A}" presName="Name37" presStyleLbl="parChTrans1D3" presStyleIdx="15" presStyleCnt="21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</dgm:pt>
    <dgm:pt modelId="{4A75811C-147E-488A-B78D-196D3C279367}" type="pres">
      <dgm:prSet presAssocID="{35B75D6D-5C17-417A-B081-173D8763C106}" presName="rootComposite" presStyleCnt="0"/>
      <dgm:spPr/>
    </dgm:pt>
    <dgm:pt modelId="{90D3337C-6FE3-49DB-8D2F-515A6A08E15E}" type="pres">
      <dgm:prSet presAssocID="{35B75D6D-5C17-417A-B081-173D8763C106}" presName="rootText" presStyleLbl="node3" presStyleIdx="1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5" presStyleCnt="21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</dgm:pt>
    <dgm:pt modelId="{C86D6356-1434-4BC4-82C0-2366E2C049E5}" type="pres">
      <dgm:prSet presAssocID="{35B75D6D-5C17-417A-B081-173D8763C106}" presName="hierChild5" presStyleCnt="0"/>
      <dgm:spPr/>
    </dgm:pt>
    <dgm:pt modelId="{B37773C8-4C35-40DE-9974-885987213316}" type="pres">
      <dgm:prSet presAssocID="{FC731A77-7ECA-4138-8DFE-58390A46FBF4}" presName="Name37" presStyleLbl="parChTrans1D3" presStyleIdx="16" presStyleCnt="21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</dgm:pt>
    <dgm:pt modelId="{88D57194-7E07-49C3-B82F-817105FA570E}" type="pres">
      <dgm:prSet presAssocID="{7CBDA416-152F-4304-9329-FE773AAB3C70}" presName="rootComposite" presStyleCnt="0"/>
      <dgm:spPr/>
    </dgm:pt>
    <dgm:pt modelId="{332CF831-2BFC-41C7-969F-699D4C5BC712}" type="pres">
      <dgm:prSet presAssocID="{7CBDA416-152F-4304-9329-FE773AAB3C70}" presName="rootText" presStyleLbl="node3" presStyleIdx="1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21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</dgm:pt>
    <dgm:pt modelId="{8A11432E-804B-42DE-B49B-CD2A501470EE}" type="pres">
      <dgm:prSet presAssocID="{7CBDA416-152F-4304-9329-FE773AAB3C70}" presName="hierChild5" presStyleCnt="0"/>
      <dgm:spPr/>
    </dgm:pt>
    <dgm:pt modelId="{04C97A7D-1D50-496A-A494-4AD9F19B11C5}" type="pres">
      <dgm:prSet presAssocID="{F4E232F6-5599-4DC6-B6F0-D985D7AC85B8}" presName="Name37" presStyleLbl="parChTrans1D3" presStyleIdx="17" presStyleCnt="21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</dgm:pt>
    <dgm:pt modelId="{B66ECF4E-0318-4530-BBF1-D7445F5D3AE1}" type="pres">
      <dgm:prSet presAssocID="{167661F0-628C-48BA-90EB-C2351285D2E4}" presName="rootComposite" presStyleCnt="0"/>
      <dgm:spPr/>
    </dgm:pt>
    <dgm:pt modelId="{310782AA-8FEA-40BD-BB85-5E4B973313FB}" type="pres">
      <dgm:prSet presAssocID="{167661F0-628C-48BA-90EB-C2351285D2E4}" presName="rootText" presStyleLbl="node3" presStyleIdx="1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21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</dgm:pt>
    <dgm:pt modelId="{8ECB32F5-2DD1-4B89-9376-DACD984CEA00}" type="pres">
      <dgm:prSet presAssocID="{167661F0-628C-48BA-90EB-C2351285D2E4}" presName="hierChild5" presStyleCnt="0"/>
      <dgm:spPr/>
    </dgm:pt>
    <dgm:pt modelId="{0C3FF324-D3B5-4F87-858D-444F01571CC6}" type="pres">
      <dgm:prSet presAssocID="{0362FDCD-E4E7-4121-A9BB-ECA4076DA433}" presName="Name37" presStyleLbl="parChTrans1D3" presStyleIdx="18" presStyleCnt="21"/>
      <dgm:spPr/>
      <dgm:t>
        <a:bodyPr/>
        <a:lstStyle/>
        <a:p>
          <a:endParaRPr lang="pl-PL"/>
        </a:p>
      </dgm:t>
    </dgm:pt>
    <dgm:pt modelId="{B7A4CE4D-55B8-443B-BACC-3D98858288EE}" type="pres">
      <dgm:prSet presAssocID="{0AAE6745-95D3-4BD9-B713-77F17EA11C5A}" presName="hierRoot2" presStyleCnt="0">
        <dgm:presLayoutVars>
          <dgm:hierBranch val="init"/>
        </dgm:presLayoutVars>
      </dgm:prSet>
      <dgm:spPr/>
    </dgm:pt>
    <dgm:pt modelId="{0ECF30D2-A9BC-42C3-858E-3386243BCA69}" type="pres">
      <dgm:prSet presAssocID="{0AAE6745-95D3-4BD9-B713-77F17EA11C5A}" presName="rootComposite" presStyleCnt="0"/>
      <dgm:spPr/>
    </dgm:pt>
    <dgm:pt modelId="{B975AE88-3759-40D1-AF6E-8A2F26C4834F}" type="pres">
      <dgm:prSet presAssocID="{0AAE6745-95D3-4BD9-B713-77F17EA11C5A}" presName="rootText" presStyleLbl="node3" presStyleIdx="1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05A6E47-31F2-40BC-9795-FF1F495A0077}" type="pres">
      <dgm:prSet presAssocID="{0AAE6745-95D3-4BD9-B713-77F17EA11C5A}" presName="rootConnector" presStyleLbl="node3" presStyleIdx="18" presStyleCnt="21"/>
      <dgm:spPr/>
      <dgm:t>
        <a:bodyPr/>
        <a:lstStyle/>
        <a:p>
          <a:endParaRPr lang="pl-PL"/>
        </a:p>
      </dgm:t>
    </dgm:pt>
    <dgm:pt modelId="{F40D672A-A6B7-4AB4-8C9D-5B8C40D5C8B5}" type="pres">
      <dgm:prSet presAssocID="{0AAE6745-95D3-4BD9-B713-77F17EA11C5A}" presName="hierChild4" presStyleCnt="0"/>
      <dgm:spPr/>
    </dgm:pt>
    <dgm:pt modelId="{0E687863-4BB0-4554-967F-976463A9BAA7}" type="pres">
      <dgm:prSet presAssocID="{0AAE6745-95D3-4BD9-B713-77F17EA11C5A}" presName="hierChild5" presStyleCnt="0"/>
      <dgm:spPr/>
    </dgm:pt>
    <dgm:pt modelId="{8FA917A0-7062-4433-AA24-7528C72FF7B6}" type="pres">
      <dgm:prSet presAssocID="{BC16C3CB-2707-48C5-8BAD-B89B68D0B764}" presName="Name37" presStyleLbl="parChTrans1D3" presStyleIdx="19" presStyleCnt="21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</dgm:pt>
    <dgm:pt modelId="{CEE6193D-EC70-4994-AB15-1CD518550B8E}" type="pres">
      <dgm:prSet presAssocID="{2F2CA06C-8412-4437-BF82-C342B42D829F}" presName="rootComposite" presStyleCnt="0"/>
      <dgm:spPr/>
    </dgm:pt>
    <dgm:pt modelId="{C53EB7F4-DE1B-41E0-951B-55D137A063D3}" type="pres">
      <dgm:prSet presAssocID="{2F2CA06C-8412-4437-BF82-C342B42D829F}" presName="rootText" presStyleLbl="node3" presStyleIdx="1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9" presStyleCnt="21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</dgm:pt>
    <dgm:pt modelId="{ACD74968-45EC-42FC-8435-974BE1FE9A5D}" type="pres">
      <dgm:prSet presAssocID="{2F2CA06C-8412-4437-BF82-C342B42D829F}" presName="hierChild5" presStyleCnt="0"/>
      <dgm:spPr/>
    </dgm:pt>
    <dgm:pt modelId="{8A2B5F76-84E4-4AF2-855E-DE7254BC2B41}" type="pres">
      <dgm:prSet presAssocID="{76922523-EBA9-442B-BDAF-EBB27843FFF5}" presName="Name37" presStyleLbl="parChTrans1D3" presStyleIdx="20" presStyleCnt="21"/>
      <dgm:spPr/>
      <dgm:t>
        <a:bodyPr/>
        <a:lstStyle/>
        <a:p>
          <a:endParaRPr lang="pl-PL"/>
        </a:p>
      </dgm:t>
    </dgm:pt>
    <dgm:pt modelId="{5BAC9589-C110-46EF-AB69-9E8920D54E7E}" type="pres">
      <dgm:prSet presAssocID="{7FD6E53A-165F-4A12-8BFD-CD2C3C6E50BC}" presName="hierRoot2" presStyleCnt="0">
        <dgm:presLayoutVars>
          <dgm:hierBranch val="init"/>
        </dgm:presLayoutVars>
      </dgm:prSet>
      <dgm:spPr/>
    </dgm:pt>
    <dgm:pt modelId="{86CF3671-E979-4724-A004-7D38BAD5A6F9}" type="pres">
      <dgm:prSet presAssocID="{7FD6E53A-165F-4A12-8BFD-CD2C3C6E50BC}" presName="rootComposite" presStyleCnt="0"/>
      <dgm:spPr/>
    </dgm:pt>
    <dgm:pt modelId="{765CFF57-2A6E-46E1-A1A8-75DD5FD33340}" type="pres">
      <dgm:prSet presAssocID="{7FD6E53A-165F-4A12-8BFD-CD2C3C6E50BC}" presName="rootText" presStyleLbl="node3" presStyleIdx="2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1DEB256-3857-4A71-BF35-4A02D0F7BDC9}" type="pres">
      <dgm:prSet presAssocID="{7FD6E53A-165F-4A12-8BFD-CD2C3C6E50BC}" presName="rootConnector" presStyleLbl="node3" presStyleIdx="20" presStyleCnt="21"/>
      <dgm:spPr/>
      <dgm:t>
        <a:bodyPr/>
        <a:lstStyle/>
        <a:p>
          <a:endParaRPr lang="pl-PL"/>
        </a:p>
      </dgm:t>
    </dgm:pt>
    <dgm:pt modelId="{0F8C6BEF-3884-4390-AD1F-B9562C3A8148}" type="pres">
      <dgm:prSet presAssocID="{7FD6E53A-165F-4A12-8BFD-CD2C3C6E50BC}" presName="hierChild4" presStyleCnt="0"/>
      <dgm:spPr/>
    </dgm:pt>
    <dgm:pt modelId="{580A0DB5-281E-4598-A687-1B5679AF25B3}" type="pres">
      <dgm:prSet presAssocID="{7FD6E53A-165F-4A12-8BFD-CD2C3C6E50BC}" presName="hierChild5" presStyleCnt="0"/>
      <dgm:spPr/>
    </dgm:pt>
    <dgm:pt modelId="{869E7E64-043A-483C-825B-876518E363BE}" type="pres">
      <dgm:prSet presAssocID="{4FBF40D0-D341-4CCD-8BFA-CF0387C6541F}" presName="hierChild5" presStyleCnt="0"/>
      <dgm:spPr/>
    </dgm:pt>
    <dgm:pt modelId="{4E39ADA2-8ED6-4EC4-8F0B-4C1414D42AB2}" type="pres">
      <dgm:prSet presAssocID="{0B8EBEFF-D192-49F8-A184-6E9A91602198}" presName="hierChild3" presStyleCnt="0"/>
      <dgm:spPr/>
    </dgm:pt>
  </dgm:ptLst>
  <dgm:cxnLst>
    <dgm:cxn modelId="{230AFA2D-28A1-4088-8475-E6721A7A60DC}" type="presOf" srcId="{0AAE6745-95D3-4BD9-B713-77F17EA11C5A}" destId="{B975AE88-3759-40D1-AF6E-8A2F26C4834F}" srcOrd="0" destOrd="0" presId="urn:microsoft.com/office/officeart/2005/8/layout/orgChart1"/>
    <dgm:cxn modelId="{A08CE639-97FC-4671-ACF3-271E827EF2B1}" type="presOf" srcId="{7FD6E53A-165F-4A12-8BFD-CD2C3C6E50BC}" destId="{765CFF57-2A6E-46E1-A1A8-75DD5FD33340}" srcOrd="0" destOrd="0" presId="urn:microsoft.com/office/officeart/2005/8/layout/orgChart1"/>
    <dgm:cxn modelId="{E188A513-BE44-4BE5-985E-8955B27940A0}" type="presOf" srcId="{114B954F-220D-4C60-B249-6EA374F07DD8}" destId="{765E689B-CBC1-4DDD-9270-38B061ED36F9}" srcOrd="0" destOrd="0" presId="urn:microsoft.com/office/officeart/2005/8/layout/orgChart1"/>
    <dgm:cxn modelId="{4DF8A7E8-F089-49C6-B5B8-DAD7A03249B0}" type="presOf" srcId="{FC0F869B-CA38-4C22-B137-737F2630F8A8}" destId="{2F0A2B5F-8ADF-477D-976B-BAD4243989EC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DA75D232-8D9F-4285-BCBA-8507DBC91244}" type="presOf" srcId="{BD3CB807-E81C-44A7-A291-659BCA008D59}" destId="{20077A0E-E85A-45CD-BEFA-C55A2A51C6E4}" srcOrd="0" destOrd="0" presId="urn:microsoft.com/office/officeart/2005/8/layout/orgChart1"/>
    <dgm:cxn modelId="{F1B2DCD6-575D-474C-9C46-742FB36CA50D}" type="presOf" srcId="{ECE5214F-1B30-4576-A6E4-3422AAD714EF}" destId="{22F58925-DCD4-4E10-A72C-DB77AB593B9C}" srcOrd="1" destOrd="0" presId="urn:microsoft.com/office/officeart/2005/8/layout/orgChart1"/>
    <dgm:cxn modelId="{F8477A94-17ED-4C29-A34C-CF51B827686D}" type="presOf" srcId="{EC4C0035-D779-428E-97CC-A56411FE9867}" destId="{44EABAB7-534C-4347-883F-27B984A58AD8}" srcOrd="0" destOrd="0" presId="urn:microsoft.com/office/officeart/2005/8/layout/orgChart1"/>
    <dgm:cxn modelId="{8308346C-A832-42B2-B830-4F205B281234}" type="presOf" srcId="{35B75D6D-5C17-417A-B081-173D8763C106}" destId="{90D3337C-6FE3-49DB-8D2F-515A6A08E15E}" srcOrd="0" destOrd="0" presId="urn:microsoft.com/office/officeart/2005/8/layout/orgChart1"/>
    <dgm:cxn modelId="{CCCC8A05-FFC1-423F-8541-ACDA9C6BA506}" type="presOf" srcId="{A1271520-893F-49EF-A22E-EAA1EFAA32DA}" destId="{95B35492-4267-4E50-9357-4FEC50E4CF25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8AFC064D-FED6-4F1B-B4ED-3110E4DA6C01}" type="presOf" srcId="{55E21151-F57C-4316-BB41-CC1A5B0696F9}" destId="{F7D15C1A-933D-4E1F-B1A5-A6C32C99932A}" srcOrd="0" destOrd="0" presId="urn:microsoft.com/office/officeart/2005/8/layout/orgChart1"/>
    <dgm:cxn modelId="{14DC92BC-3E05-44E1-A54C-A448D8F5818B}" type="presOf" srcId="{33B39909-6838-4A07-811E-E04E931F0F04}" destId="{128D17FF-3178-42DC-AC64-4311D003EBCE}" srcOrd="0" destOrd="0" presId="urn:microsoft.com/office/officeart/2005/8/layout/orgChart1"/>
    <dgm:cxn modelId="{B87A9076-DE05-4C12-A449-EFF4F8D15AE5}" type="presOf" srcId="{167661F0-628C-48BA-90EB-C2351285D2E4}" destId="{BE2DE85B-022E-4BA6-9A9B-5DF6B01A17F5}" srcOrd="1" destOrd="0" presId="urn:microsoft.com/office/officeart/2005/8/layout/orgChart1"/>
    <dgm:cxn modelId="{4695381C-04CF-4260-83BA-3F52EA1936E4}" type="presOf" srcId="{90F030F4-9DAD-45C2-92F3-0F0C47A197C8}" destId="{2C7120AB-74AC-44FC-87EF-43CC40ABA480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CB820965-8139-427C-A75E-C2BF5E3C7664}" type="presOf" srcId="{D7A702BC-DC68-4086-83FA-9D8CB185B75B}" destId="{332A2266-78BF-4D21-9A13-22721F4F9B42}" srcOrd="1" destOrd="0" presId="urn:microsoft.com/office/officeart/2005/8/layout/orgChart1"/>
    <dgm:cxn modelId="{F71C994F-52D7-4984-97A6-D35614C6A9A3}" type="presOf" srcId="{0AAE6745-95D3-4BD9-B713-77F17EA11C5A}" destId="{A05A6E47-31F2-40BC-9795-FF1F495A0077}" srcOrd="1" destOrd="0" presId="urn:microsoft.com/office/officeart/2005/8/layout/orgChart1"/>
    <dgm:cxn modelId="{2DE5572D-B986-4406-BE56-DD4559A81F83}" srcId="{4FBF40D0-D341-4CCD-8BFA-CF0387C6541F}" destId="{D7A702BC-DC68-4086-83FA-9D8CB185B75B}" srcOrd="0" destOrd="0" parTransId="{6D8538E6-FD57-411A-AD9B-663EA534D6F8}" sibTransId="{073868A7-B818-4CA8-A263-E9469CE614DC}"/>
    <dgm:cxn modelId="{E86A44AA-79D3-4CD5-8211-7961C2696FB9}" type="presOf" srcId="{90F030F4-9DAD-45C2-92F3-0F0C47A197C8}" destId="{20516C15-BA9A-4314-98CB-9780F6F72008}" srcOrd="0" destOrd="0" presId="urn:microsoft.com/office/officeart/2005/8/layout/orgChart1"/>
    <dgm:cxn modelId="{3AECE5BA-40B6-4356-BA16-4063FACC90F0}" type="presOf" srcId="{B9C048B8-1553-4947-B9B2-698C17BA02C2}" destId="{5CED28F6-6125-4AE8-978D-42C1F22A14D6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EDA2F382-3B3C-4FC4-B67A-1A111AA1D5C0}" srcId="{4FBF40D0-D341-4CCD-8BFA-CF0387C6541F}" destId="{7FD6E53A-165F-4A12-8BFD-CD2C3C6E50BC}" srcOrd="6" destOrd="0" parTransId="{76922523-EBA9-442B-BDAF-EBB27843FFF5}" sibTransId="{69FB5A2C-08D3-4069-B6BD-38CA4026BCF1}"/>
    <dgm:cxn modelId="{96EE769E-8D1E-488D-8C07-0A0FE2E9BC68}" type="presOf" srcId="{35B75D6D-5C17-417A-B081-173D8763C106}" destId="{A1CE3309-4206-4BBD-9CFA-908EF9D93E78}" srcOrd="1" destOrd="0" presId="urn:microsoft.com/office/officeart/2005/8/layout/orgChart1"/>
    <dgm:cxn modelId="{3BEEC357-C202-4EEF-A7C9-1B1DA55129D7}" type="presOf" srcId="{82FA6A47-AAFD-4D6C-9828-546C6039B3E8}" destId="{0A1B8327-3B74-4F66-9F22-1A4904F02326}" srcOrd="0" destOrd="0" presId="urn:microsoft.com/office/officeart/2005/8/layout/orgChart1"/>
    <dgm:cxn modelId="{255C5A39-A6F1-492E-A69D-39C4E2CC2FCC}" type="presOf" srcId="{96729750-0254-49CC-8DB9-AEF0A07510CD}" destId="{EDD4C86D-F8EB-4971-B9F8-A28ADC628E0D}" srcOrd="1" destOrd="0" presId="urn:microsoft.com/office/officeart/2005/8/layout/orgChart1"/>
    <dgm:cxn modelId="{5CE8478C-F30C-47C7-8917-6B6B2E34CD60}" type="presOf" srcId="{279927ED-DBF1-4116-89BC-93CC1E23990B}" destId="{C6D5FE49-3102-45DA-9351-8C1E414732DE}" srcOrd="0" destOrd="0" presId="urn:microsoft.com/office/officeart/2005/8/layout/orgChart1"/>
    <dgm:cxn modelId="{AB4CD39C-1132-4FD5-963B-03C160543751}" type="presOf" srcId="{5F12E156-6AB6-4732-AF1F-51C73AA410B5}" destId="{B9299005-22D0-438E-8C2A-6D271BF12E65}" srcOrd="1" destOrd="0" presId="urn:microsoft.com/office/officeart/2005/8/layout/orgChart1"/>
    <dgm:cxn modelId="{8140EAD1-0705-4A1E-B7B8-E45F1311E9EF}" type="presOf" srcId="{7CBDA416-152F-4304-9329-FE773AAB3C70}" destId="{332CF831-2BFC-41C7-969F-699D4C5BC712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E300421B-04A3-4571-82F8-5490B07334E7}" type="presOf" srcId="{C99C164C-82BD-4FC2-96E3-C11D0DBBFD4A}" destId="{BB114D2E-24C6-4529-87E3-EF26883561E8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6E1D8C64-A5B6-4E62-98B5-EC3E2A5B77DE}" type="presOf" srcId="{9EBF69FB-619E-4AE9-8B54-A1B100FE9651}" destId="{F2681725-1120-4945-BE12-B2DA6E7821F4}" srcOrd="1" destOrd="0" presId="urn:microsoft.com/office/officeart/2005/8/layout/orgChart1"/>
    <dgm:cxn modelId="{5D769A2F-9BDA-438F-8EB8-3C146A70076A}" type="presOf" srcId="{C0F27198-5E62-4F15-8CC5-51675AD1BA66}" destId="{660D22B8-CA82-48CB-A231-FE58E47B4E1A}" srcOrd="1" destOrd="0" presId="urn:microsoft.com/office/officeart/2005/8/layout/orgChart1"/>
    <dgm:cxn modelId="{12AA315F-A8E0-419F-950B-F4ADA24BD6F6}" type="presOf" srcId="{48F99216-FAA8-4F2C-8E66-CE84785EF961}" destId="{AE549ACC-B49E-4BDC-9BA0-689318BA6A30}" srcOrd="0" destOrd="0" presId="urn:microsoft.com/office/officeart/2005/8/layout/orgChart1"/>
    <dgm:cxn modelId="{693B56C5-E6EE-4DC5-9070-5B4C8AAA16E7}" type="presOf" srcId="{4FBF40D0-D341-4CCD-8BFA-CF0387C6541F}" destId="{42AA959C-1DE4-4E2E-8826-3B805A493332}" srcOrd="1" destOrd="0" presId="urn:microsoft.com/office/officeart/2005/8/layout/orgChart1"/>
    <dgm:cxn modelId="{C6977F13-1C3C-41F5-99CA-2BC0E5D95532}" type="presOf" srcId="{6D8538E6-FD57-411A-AD9B-663EA534D6F8}" destId="{864963BF-E804-465E-A575-E3A670D69EBC}" srcOrd="0" destOrd="0" presId="urn:microsoft.com/office/officeart/2005/8/layout/orgChart1"/>
    <dgm:cxn modelId="{D0F43AD8-C871-42BA-B63E-434A3BD80B70}" type="presOf" srcId="{38A24F7D-1439-4893-A924-1100B83D5C25}" destId="{2FA664C0-E4E2-42C5-9D96-4FB3C543645E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26CF0400-0FC8-4294-878E-84B64A5D9F05}" type="presOf" srcId="{B9C048B8-1553-4947-B9B2-698C17BA02C2}" destId="{284A12E3-79F8-48CE-AA01-EB75A411EB85}" srcOrd="1" destOrd="0" presId="urn:microsoft.com/office/officeart/2005/8/layout/orgChart1"/>
    <dgm:cxn modelId="{9621756B-3C72-4DCA-81FF-E42D10C3DAEF}" type="presOf" srcId="{B8015A52-42BB-48E2-9BB8-296F029FE6CC}" destId="{36070639-C741-4DDD-B223-3729A1B33FB4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B6C949E8-A724-4E61-9235-7A7D21673F01}" type="presOf" srcId="{76922523-EBA9-442B-BDAF-EBB27843FFF5}" destId="{8A2B5F76-84E4-4AF2-855E-DE7254BC2B41}" srcOrd="0" destOrd="0" presId="urn:microsoft.com/office/officeart/2005/8/layout/orgChart1"/>
    <dgm:cxn modelId="{FE39D5A6-01C0-4B2D-8756-54EFF6B55694}" type="presOf" srcId="{685754D9-01B3-417C-81D8-75C6946479F1}" destId="{28FB17A8-8433-4BDF-91F1-1E2D56492C2F}" srcOrd="0" destOrd="0" presId="urn:microsoft.com/office/officeart/2005/8/layout/orgChart1"/>
    <dgm:cxn modelId="{F2F3B7EE-19F4-43A7-886D-907880F2D534}" type="presOf" srcId="{7BE369B5-D47A-400D-AE54-9E35936B8868}" destId="{29249665-B05E-4EC3-B1BF-C480A32A24C4}" srcOrd="0" destOrd="0" presId="urn:microsoft.com/office/officeart/2005/8/layout/orgChart1"/>
    <dgm:cxn modelId="{4F30982B-A901-4AE8-934C-CC0F7E1A6C57}" type="presOf" srcId="{F1E6136C-7407-4DB0-81B3-8990DE1FE4A7}" destId="{9C6313B4-2255-484C-AD64-E67505523508}" srcOrd="0" destOrd="0" presId="urn:microsoft.com/office/officeart/2005/8/layout/orgChart1"/>
    <dgm:cxn modelId="{C8283F10-5221-4638-8B57-300FD87156BB}" type="presOf" srcId="{9456E3D0-A205-4C0A-86EB-286BB97661A6}" destId="{64F8C2B5-5385-45FC-8130-BB7C809BDF62}" srcOrd="0" destOrd="0" presId="urn:microsoft.com/office/officeart/2005/8/layout/orgChart1"/>
    <dgm:cxn modelId="{CBE99AD5-296C-42E8-90BA-A853C5230F8A}" type="presOf" srcId="{4FBF40D0-D341-4CCD-8BFA-CF0387C6541F}" destId="{3EFECB1D-7BD1-4145-93F7-4AC7570421B7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0A6D0E64-29D2-414D-83A6-3CE8A23C2514}" type="presOf" srcId="{167661F0-628C-48BA-90EB-C2351285D2E4}" destId="{310782AA-8FEA-40BD-BB85-5E4B973313FB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9FE0D10-74CC-41F0-8E8B-50813B77AC80}" type="presOf" srcId="{5F12E156-6AB6-4732-AF1F-51C73AA410B5}" destId="{A9C08FA6-3AC7-4E22-8A80-28E61F002B82}" srcOrd="0" destOrd="0" presId="urn:microsoft.com/office/officeart/2005/8/layout/orgChart1"/>
    <dgm:cxn modelId="{91D1A5A2-339D-4127-92EE-D716AA938739}" type="presOf" srcId="{FC731A77-7ECA-4138-8DFE-58390A46FBF4}" destId="{B37773C8-4C35-40DE-9974-885987213316}" srcOrd="0" destOrd="0" presId="urn:microsoft.com/office/officeart/2005/8/layout/orgChart1"/>
    <dgm:cxn modelId="{6B5A516C-B8DD-4614-A673-E1FA65FAEE24}" type="presOf" srcId="{C0F27198-5E62-4F15-8CC5-51675AD1BA66}" destId="{51F9E7F6-2134-47F8-97D3-7D344DF8F492}" srcOrd="0" destOrd="0" presId="urn:microsoft.com/office/officeart/2005/8/layout/orgChart1"/>
    <dgm:cxn modelId="{7A32AB02-983E-41F7-912B-518596157BB4}" type="presOf" srcId="{8C10BED2-087D-41D3-BFD8-80C089215793}" destId="{111BAD2D-8853-42D4-9EE2-DDEF7A2BA7D4}" srcOrd="0" destOrd="0" presId="urn:microsoft.com/office/officeart/2005/8/layout/orgChart1"/>
    <dgm:cxn modelId="{C7E936D0-9513-4A3D-A50F-630A05E40472}" type="presOf" srcId="{4C8F0897-52B2-4D91-8154-C73A0E2087A5}" destId="{C30AF043-33DA-41BC-9865-3EA913E8D070}" srcOrd="0" destOrd="0" presId="urn:microsoft.com/office/officeart/2005/8/layout/orgChart1"/>
    <dgm:cxn modelId="{AEEF1E85-6640-4992-A8C1-B72D195382A9}" type="presOf" srcId="{8082107C-AD02-4D9C-9A95-0C4E6E781D92}" destId="{54AF7181-3FD1-4226-9BA7-6B397F88528C}" srcOrd="0" destOrd="0" presId="urn:microsoft.com/office/officeart/2005/8/layout/orgChart1"/>
    <dgm:cxn modelId="{CF6E2BE8-1B48-426A-966E-887FDD7373E8}" type="presOf" srcId="{7FD6E53A-165F-4A12-8BFD-CD2C3C6E50BC}" destId="{21DEB256-3857-4A71-BF35-4A02D0F7BDC9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D96E5F3D-A4A7-48CF-8683-510DB80B9183}" type="presOf" srcId="{F75DAFDC-340D-4AF3-9980-866700F04255}" destId="{1DB4878F-3C01-43FC-85A0-D64D1CD467B5}" srcOrd="1" destOrd="0" presId="urn:microsoft.com/office/officeart/2005/8/layout/orgChart1"/>
    <dgm:cxn modelId="{0D93E77A-9BA5-408F-A0D6-9FB9E71FC2E8}" type="presOf" srcId="{96729750-0254-49CC-8DB9-AEF0A07510CD}" destId="{9F31BEDA-1B3E-4F13-BE73-01CBEEC7CE82}" srcOrd="0" destOrd="0" presId="urn:microsoft.com/office/officeart/2005/8/layout/orgChart1"/>
    <dgm:cxn modelId="{0049BD2F-7AAD-4A60-A57B-5EC116959E9A}" type="presOf" srcId="{30D4430A-7318-4235-8264-CDA64D12C619}" destId="{6022722E-CB64-415E-9A24-CEB2A9EF4BD4}" srcOrd="1" destOrd="0" presId="urn:microsoft.com/office/officeart/2005/8/layout/orgChart1"/>
    <dgm:cxn modelId="{3B91A379-35F5-4EF9-84F8-C195CC171148}" type="presOf" srcId="{2F2CA06C-8412-4437-BF82-C342B42D829F}" destId="{4C6C14AE-B08B-4576-8EDF-1EF7607AF012}" srcOrd="1" destOrd="0" presId="urn:microsoft.com/office/officeart/2005/8/layout/orgChart1"/>
    <dgm:cxn modelId="{24A857CB-A9FC-4D08-B68C-B61610F417C1}" type="presOf" srcId="{2F2CA06C-8412-4437-BF82-C342B42D829F}" destId="{C53EB7F4-DE1B-41E0-951B-55D137A063D3}" srcOrd="0" destOrd="0" presId="urn:microsoft.com/office/officeart/2005/8/layout/orgChart1"/>
    <dgm:cxn modelId="{D6A60466-F48D-4501-BB31-B5AEEDCCED4F}" type="presOf" srcId="{8A45A25B-7873-474E-B34D-EA238EA0CA3C}" destId="{EC7B8C6E-4B86-4F45-A0C0-2C004940BAC3}" srcOrd="0" destOrd="0" presId="urn:microsoft.com/office/officeart/2005/8/layout/orgChart1"/>
    <dgm:cxn modelId="{BAB6D07B-0900-40AA-8B8B-C3557F51BF7C}" srcId="{4FBF40D0-D341-4CCD-8BFA-CF0387C6541F}" destId="{35B75D6D-5C17-417A-B081-173D8763C106}" srcOrd="1" destOrd="0" parTransId="{C99C164C-82BD-4FC2-96E3-C11D0DBBFD4A}" sibTransId="{8566702F-C3DB-4235-BBAC-030283802721}"/>
    <dgm:cxn modelId="{8C77A04D-0E4D-4F23-9AC4-8C762AE236A3}" type="presOf" srcId="{BD3CB807-E81C-44A7-A291-659BCA008D59}" destId="{AD971DD2-5975-4D56-8F03-7733C830B419}" srcOrd="1" destOrd="0" presId="urn:microsoft.com/office/officeart/2005/8/layout/orgChart1"/>
    <dgm:cxn modelId="{F5FCEC45-F3F1-4173-BAE8-125EE7A1B78C}" type="presOf" srcId="{B8015A52-42BB-48E2-9BB8-296F029FE6CC}" destId="{3FE404C7-4F25-4888-AC09-0446A5648070}" srcOrd="1" destOrd="0" presId="urn:microsoft.com/office/officeart/2005/8/layout/orgChart1"/>
    <dgm:cxn modelId="{C3F7F867-83D3-4DB3-8FD3-ADC5C7CEC7BD}" type="presOf" srcId="{7CBDA416-152F-4304-9329-FE773AAB3C70}" destId="{223F8C2B-4DA6-4390-A3A7-F1CCCDDE054F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0A02A375-C5DA-49EA-9E26-F97E109A70B7}" type="presOf" srcId="{BC16C3CB-2707-48C5-8BAD-B89B68D0B764}" destId="{8FA917A0-7062-4433-AA24-7528C72FF7B6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C88A90DD-FAD8-4ED3-8523-633698AD7885}" type="presOf" srcId="{6069A12D-F9F3-43BF-B49E-2088F4542AAC}" destId="{F30AC884-6875-4024-9543-A6A3D28386D5}" srcOrd="1" destOrd="0" presId="urn:microsoft.com/office/officeart/2005/8/layout/orgChart1"/>
    <dgm:cxn modelId="{4D83833F-C239-408D-B052-91C92F6244F9}" type="presOf" srcId="{38A24F7D-1439-4893-A924-1100B83D5C25}" destId="{C901E4AA-BBC0-481D-BC86-2874EA924B6E}" srcOrd="1" destOrd="0" presId="urn:microsoft.com/office/officeart/2005/8/layout/orgChart1"/>
    <dgm:cxn modelId="{D59D1019-1807-4911-AF66-67FC835C53DD}" type="presOf" srcId="{0362FDCD-E4E7-4121-A9BB-ECA4076DA433}" destId="{0C3FF324-D3B5-4F87-858D-444F01571CC6}" srcOrd="0" destOrd="0" presId="urn:microsoft.com/office/officeart/2005/8/layout/orgChart1"/>
    <dgm:cxn modelId="{5726334A-ABF4-492E-B74C-6235A91866E3}" type="presOf" srcId="{6069A12D-F9F3-43BF-B49E-2088F4542AAC}" destId="{32072824-D157-4EC5-B076-38C8403FECD7}" srcOrd="0" destOrd="0" presId="urn:microsoft.com/office/officeart/2005/8/layout/orgChart1"/>
    <dgm:cxn modelId="{03D918C1-5BBC-45CC-A917-22F7665C268C}" type="presOf" srcId="{E4AF994E-286A-49EE-8D60-A29DCB38A030}" destId="{6676D466-0216-4A7D-9573-1B52CACF93E1}" srcOrd="0" destOrd="0" presId="urn:microsoft.com/office/officeart/2005/8/layout/orgChart1"/>
    <dgm:cxn modelId="{C7CEC43C-16FE-494B-B39A-CA38FD0B998D}" type="presOf" srcId="{9EBF69FB-619E-4AE9-8B54-A1B100FE9651}" destId="{04A8AFBF-18E9-41EB-B5F7-73FFE4C8B46C}" srcOrd="0" destOrd="0" presId="urn:microsoft.com/office/officeart/2005/8/layout/orgChart1"/>
    <dgm:cxn modelId="{EC83DFF3-0419-4811-A636-41BFAE74DE42}" type="presOf" srcId="{F4E232F6-5599-4DC6-B6F0-D985D7AC85B8}" destId="{04C97A7D-1D50-496A-A494-4AD9F19B11C5}" srcOrd="0" destOrd="0" presId="urn:microsoft.com/office/officeart/2005/8/layout/orgChart1"/>
    <dgm:cxn modelId="{90E70E16-3162-467F-B98F-0C25C7B01331}" type="presOf" srcId="{A318F761-D3C9-4B6F-AD0C-0A9350A8F9DE}" destId="{C5B24F3F-CB68-4374-A7D4-2647B2B1943B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AB3F9C68-F9D7-4FD7-8A18-0C1304999B4B}" type="presOf" srcId="{0B8EBEFF-D192-49F8-A184-6E9A91602198}" destId="{A182704E-8391-4987-B889-9E92A1AC3851}" srcOrd="0" destOrd="0" presId="urn:microsoft.com/office/officeart/2005/8/layout/orgChart1"/>
    <dgm:cxn modelId="{2E34CA1E-ECB6-474F-BDD9-68C0AFE51E3B}" type="presOf" srcId="{30D4430A-7318-4235-8264-CDA64D12C619}" destId="{6BAB44DA-8B57-4387-8969-6DA21E3643BE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2EE484F4-7E00-47EF-BC10-3A8F59A96597}" type="presOf" srcId="{654E5381-F8A6-4690-88F2-55E0FF25B93B}" destId="{26C66237-5683-4FED-802C-4F22DC9E761C}" srcOrd="0" destOrd="0" presId="urn:microsoft.com/office/officeart/2005/8/layout/orgChart1"/>
    <dgm:cxn modelId="{A1D90C44-0770-475B-A367-0FE7ADD8FB9E}" srcId="{4FBF40D0-D341-4CCD-8BFA-CF0387C6541F}" destId="{0AAE6745-95D3-4BD9-B713-77F17EA11C5A}" srcOrd="4" destOrd="0" parTransId="{0362FDCD-E4E7-4121-A9BB-ECA4076DA433}" sibTransId="{DC3BFF7C-FDA1-494A-8C41-4318E07043DC}"/>
    <dgm:cxn modelId="{AA6101AF-FAAB-442C-B9F5-E56964ACA93E}" type="presOf" srcId="{BDBBE229-3FD0-4555-9FFA-DE075DE080A2}" destId="{0769F958-983A-42F4-AD98-0CD6C09AA02D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5661C543-464A-4B49-B559-7536E48B2D81}" type="presOf" srcId="{7BE369B5-D47A-400D-AE54-9E35936B8868}" destId="{0E6B92DB-8DE9-433D-A041-8045B581B058}" srcOrd="1" destOrd="0" presId="urn:microsoft.com/office/officeart/2005/8/layout/orgChart1"/>
    <dgm:cxn modelId="{38634758-4855-49CF-9585-EDF47396A03E}" srcId="{4FBF40D0-D341-4CCD-8BFA-CF0387C6541F}" destId="{2F2CA06C-8412-4437-BF82-C342B42D829F}" srcOrd="5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C55F284D-7DBA-4920-9BBE-A0D83E085983}" type="presOf" srcId="{3D3C2AC6-A14E-4E46-91A3-FE2F09007C34}" destId="{47E0B4A8-D2A4-4EF6-90D4-F350A43FE755}" srcOrd="0" destOrd="0" presId="urn:microsoft.com/office/officeart/2005/8/layout/orgChart1"/>
    <dgm:cxn modelId="{9CA372D5-4A78-45C9-B0BE-5E0EE88CEEDE}" type="presOf" srcId="{0B8EBEFF-D192-49F8-A184-6E9A91602198}" destId="{7ECF1648-B01B-4C34-B9FE-B80168D97FE9}" srcOrd="1" destOrd="0" presId="urn:microsoft.com/office/officeart/2005/8/layout/orgChart1"/>
    <dgm:cxn modelId="{DA53C349-6E33-46F0-8085-2EB26AB9BC76}" type="presOf" srcId="{E4AF994E-286A-49EE-8D60-A29DCB38A030}" destId="{28783382-5C55-4390-AD37-CF95E1D21630}" srcOrd="1" destOrd="0" presId="urn:microsoft.com/office/officeart/2005/8/layout/orgChart1"/>
    <dgm:cxn modelId="{45FF8162-C0EC-4E7C-BB10-4DB42B695485}" type="presOf" srcId="{ECE5214F-1B30-4576-A6E4-3422AAD714EF}" destId="{A680589F-C5DF-409C-BEA4-15168C4DADEB}" srcOrd="0" destOrd="0" presId="urn:microsoft.com/office/officeart/2005/8/layout/orgChart1"/>
    <dgm:cxn modelId="{A117B04E-3CEE-4575-BCFB-51029D977AAC}" type="presOf" srcId="{8FD16A06-7A98-4293-BF67-72295CF7BF38}" destId="{A228199E-7433-40C1-B6FA-7416C80AF35A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6E467ABA-CF9A-4A85-846D-CD98C3D7761B}" type="presOf" srcId="{6F419995-33F0-4432-A043-7D9812D79996}" destId="{241AF0F3-ACB1-4F0F-9189-A596E6403082}" srcOrd="0" destOrd="0" presId="urn:microsoft.com/office/officeart/2005/8/layout/orgChart1"/>
    <dgm:cxn modelId="{4F1C6D4F-1265-4912-874E-779E1EA78438}" type="presOf" srcId="{8A45A25B-7873-474E-B34D-EA238EA0CA3C}" destId="{24C5525B-A54B-4E91-B95A-BF43AF79E706}" srcOrd="1" destOrd="0" presId="urn:microsoft.com/office/officeart/2005/8/layout/orgChart1"/>
    <dgm:cxn modelId="{7817716A-DF7B-4AD6-890C-E648A27D020D}" type="presOf" srcId="{685754D9-01B3-417C-81D8-75C6946479F1}" destId="{1049FB3E-1402-4F8B-98DB-44E9FBAF49B2}" srcOrd="1" destOrd="0" presId="urn:microsoft.com/office/officeart/2005/8/layout/orgChart1"/>
    <dgm:cxn modelId="{95B51D53-1F7C-43C6-ADCE-38CA25DA4726}" type="presOf" srcId="{8093103D-8290-43FB-9834-2ED2E1AE1D24}" destId="{C90DC3B6-88EA-4183-A7E5-53D754C7AA55}" srcOrd="0" destOrd="0" presId="urn:microsoft.com/office/officeart/2005/8/layout/orgChart1"/>
    <dgm:cxn modelId="{FF5A9A03-D046-4D8B-B587-426491A96A15}" type="presOf" srcId="{F75DAFDC-340D-4AF3-9980-866700F04255}" destId="{254AD5D9-3A34-4962-BEE9-B87FBDBAE697}" srcOrd="0" destOrd="0" presId="urn:microsoft.com/office/officeart/2005/8/layout/orgChart1"/>
    <dgm:cxn modelId="{1CF0734F-D1E1-4F36-9462-39BC019740DB}" type="presOf" srcId="{4C8F0897-52B2-4D91-8154-C73A0E2087A5}" destId="{98240353-D3EA-4884-81A8-F8C288BED3E9}" srcOrd="1" destOrd="0" presId="urn:microsoft.com/office/officeart/2005/8/layout/orgChart1"/>
    <dgm:cxn modelId="{9403EE72-3CC8-429B-8DFF-81498C759A4A}" type="presOf" srcId="{D7A702BC-DC68-4086-83FA-9D8CB185B75B}" destId="{5E1E01C4-DF66-44C3-95E3-83CC3524DCEA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CE1D9AD7-4FDB-41EA-90FD-76AAFAD16703}" type="presParOf" srcId="{F7D15C1A-933D-4E1F-B1A5-A6C32C99932A}" destId="{108663BD-E453-41A3-B959-8557507382F5}" srcOrd="0" destOrd="0" presId="urn:microsoft.com/office/officeart/2005/8/layout/orgChart1"/>
    <dgm:cxn modelId="{40F946F4-C0FE-4F8F-94DB-4E694CF1AAF4}" type="presParOf" srcId="{108663BD-E453-41A3-B959-8557507382F5}" destId="{39FAFADA-E68F-4113-AC9A-38587B7A75B8}" srcOrd="0" destOrd="0" presId="urn:microsoft.com/office/officeart/2005/8/layout/orgChart1"/>
    <dgm:cxn modelId="{6C4620C2-AC56-4748-8467-3FF8FBDE9158}" type="presParOf" srcId="{39FAFADA-E68F-4113-AC9A-38587B7A75B8}" destId="{A182704E-8391-4987-B889-9E92A1AC3851}" srcOrd="0" destOrd="0" presId="urn:microsoft.com/office/officeart/2005/8/layout/orgChart1"/>
    <dgm:cxn modelId="{A8517B58-7332-41A7-9649-AA7E5B176020}" type="presParOf" srcId="{39FAFADA-E68F-4113-AC9A-38587B7A75B8}" destId="{7ECF1648-B01B-4C34-B9FE-B80168D97FE9}" srcOrd="1" destOrd="0" presId="urn:microsoft.com/office/officeart/2005/8/layout/orgChart1"/>
    <dgm:cxn modelId="{A8E2E187-6D65-43C7-89B2-03719AF747E5}" type="presParOf" srcId="{108663BD-E453-41A3-B959-8557507382F5}" destId="{4955B3AA-5D92-4B92-B947-6E2DB5557141}" srcOrd="1" destOrd="0" presId="urn:microsoft.com/office/officeart/2005/8/layout/orgChart1"/>
    <dgm:cxn modelId="{DE71690B-AFF8-458A-9416-F2FD992433BD}" type="presParOf" srcId="{4955B3AA-5D92-4B92-B947-6E2DB5557141}" destId="{2F0A2B5F-8ADF-477D-976B-BAD4243989EC}" srcOrd="0" destOrd="0" presId="urn:microsoft.com/office/officeart/2005/8/layout/orgChart1"/>
    <dgm:cxn modelId="{3AD574CA-A74C-4F49-80AC-ECF25BAEA0FA}" type="presParOf" srcId="{4955B3AA-5D92-4B92-B947-6E2DB5557141}" destId="{0F98B85F-F972-4DC9-9D5C-54F6B120313A}" srcOrd="1" destOrd="0" presId="urn:microsoft.com/office/officeart/2005/8/layout/orgChart1"/>
    <dgm:cxn modelId="{CD941577-ED8E-4964-A1BE-6D703AEB8EFD}" type="presParOf" srcId="{0F98B85F-F972-4DC9-9D5C-54F6B120313A}" destId="{B596DC24-093A-4742-9418-DACEC1D305DF}" srcOrd="0" destOrd="0" presId="urn:microsoft.com/office/officeart/2005/8/layout/orgChart1"/>
    <dgm:cxn modelId="{0DE6DCDB-230B-4775-AFCC-EE159463D0E4}" type="presParOf" srcId="{B596DC24-093A-4742-9418-DACEC1D305DF}" destId="{20516C15-BA9A-4314-98CB-9780F6F72008}" srcOrd="0" destOrd="0" presId="urn:microsoft.com/office/officeart/2005/8/layout/orgChart1"/>
    <dgm:cxn modelId="{EB02EB4D-A661-4BB4-B9D3-21C80FBA7C9C}" type="presParOf" srcId="{B596DC24-093A-4742-9418-DACEC1D305DF}" destId="{2C7120AB-74AC-44FC-87EF-43CC40ABA480}" srcOrd="1" destOrd="0" presId="urn:microsoft.com/office/officeart/2005/8/layout/orgChart1"/>
    <dgm:cxn modelId="{548338ED-A64A-4D8D-83FC-05D667FBA07B}" type="presParOf" srcId="{0F98B85F-F972-4DC9-9D5C-54F6B120313A}" destId="{BB74002C-11C4-44CD-8105-FFD43D25F888}" srcOrd="1" destOrd="0" presId="urn:microsoft.com/office/officeart/2005/8/layout/orgChart1"/>
    <dgm:cxn modelId="{4DFB51FE-63BA-40F7-96AF-3DF4541E88D3}" type="presParOf" srcId="{BB74002C-11C4-44CD-8105-FFD43D25F888}" destId="{47E0B4A8-D2A4-4EF6-90D4-F350A43FE755}" srcOrd="0" destOrd="0" presId="urn:microsoft.com/office/officeart/2005/8/layout/orgChart1"/>
    <dgm:cxn modelId="{8DAEA31F-E3C4-43CB-B28D-C2B8B66B4292}" type="presParOf" srcId="{BB74002C-11C4-44CD-8105-FFD43D25F888}" destId="{D58280C6-C3F2-4A97-81F4-F3E36E39E240}" srcOrd="1" destOrd="0" presId="urn:microsoft.com/office/officeart/2005/8/layout/orgChart1"/>
    <dgm:cxn modelId="{B629E7C8-B12F-4114-910C-5F9F2D25B244}" type="presParOf" srcId="{D58280C6-C3F2-4A97-81F4-F3E36E39E240}" destId="{548D4311-000E-4A5F-A523-F2923B246260}" srcOrd="0" destOrd="0" presId="urn:microsoft.com/office/officeart/2005/8/layout/orgChart1"/>
    <dgm:cxn modelId="{E3BC5C02-D654-4414-9B79-1ADCA2682FD2}" type="presParOf" srcId="{548D4311-000E-4A5F-A523-F2923B246260}" destId="{6BAB44DA-8B57-4387-8969-6DA21E3643BE}" srcOrd="0" destOrd="0" presId="urn:microsoft.com/office/officeart/2005/8/layout/orgChart1"/>
    <dgm:cxn modelId="{B903E50C-B1AA-44DA-8FA5-82A9AE0F3DC6}" type="presParOf" srcId="{548D4311-000E-4A5F-A523-F2923B246260}" destId="{6022722E-CB64-415E-9A24-CEB2A9EF4BD4}" srcOrd="1" destOrd="0" presId="urn:microsoft.com/office/officeart/2005/8/layout/orgChart1"/>
    <dgm:cxn modelId="{07D35769-C3BE-4E8C-A8C8-64D845F4B76A}" type="presParOf" srcId="{D58280C6-C3F2-4A97-81F4-F3E36E39E240}" destId="{84D685FF-2E25-4BC0-871E-EFF5E90951FB}" srcOrd="1" destOrd="0" presId="urn:microsoft.com/office/officeart/2005/8/layout/orgChart1"/>
    <dgm:cxn modelId="{E7B5A2EC-F6AD-4715-98FB-842FCEF1FB6E}" type="presParOf" srcId="{D58280C6-C3F2-4A97-81F4-F3E36E39E240}" destId="{7491E792-91A9-4F16-A6D5-78603E7F6824}" srcOrd="2" destOrd="0" presId="urn:microsoft.com/office/officeart/2005/8/layout/orgChart1"/>
    <dgm:cxn modelId="{50495163-E136-4E8C-931D-3F665BC89081}" type="presParOf" srcId="{BB74002C-11C4-44CD-8105-FFD43D25F888}" destId="{0769F958-983A-42F4-AD98-0CD6C09AA02D}" srcOrd="2" destOrd="0" presId="urn:microsoft.com/office/officeart/2005/8/layout/orgChart1"/>
    <dgm:cxn modelId="{E792B02F-153F-42AD-9C1B-1C25C8C6DAAE}" type="presParOf" srcId="{BB74002C-11C4-44CD-8105-FFD43D25F888}" destId="{0DE265A3-A30D-4917-8DAE-6D8E5CF57A98}" srcOrd="3" destOrd="0" presId="urn:microsoft.com/office/officeart/2005/8/layout/orgChart1"/>
    <dgm:cxn modelId="{B0F2DB2C-040D-4E27-A056-EEB1F7D6368B}" type="presParOf" srcId="{0DE265A3-A30D-4917-8DAE-6D8E5CF57A98}" destId="{CD6F9E75-BA5C-4CF2-B435-010514D8FBAC}" srcOrd="0" destOrd="0" presId="urn:microsoft.com/office/officeart/2005/8/layout/orgChart1"/>
    <dgm:cxn modelId="{D2D19BFD-43EF-479C-8854-5A23951553AA}" type="presParOf" srcId="{CD6F9E75-BA5C-4CF2-B435-010514D8FBAC}" destId="{51F9E7F6-2134-47F8-97D3-7D344DF8F492}" srcOrd="0" destOrd="0" presId="urn:microsoft.com/office/officeart/2005/8/layout/orgChart1"/>
    <dgm:cxn modelId="{E62ECC0D-8301-48C3-AD71-E56A52BD72C1}" type="presParOf" srcId="{CD6F9E75-BA5C-4CF2-B435-010514D8FBAC}" destId="{660D22B8-CA82-48CB-A231-FE58E47B4E1A}" srcOrd="1" destOrd="0" presId="urn:microsoft.com/office/officeart/2005/8/layout/orgChart1"/>
    <dgm:cxn modelId="{ED4EEA1C-85A3-4BA6-BA39-F084A34231F2}" type="presParOf" srcId="{0DE265A3-A30D-4917-8DAE-6D8E5CF57A98}" destId="{36DEACD8-A9C8-4F67-AEA5-0741DE972509}" srcOrd="1" destOrd="0" presId="urn:microsoft.com/office/officeart/2005/8/layout/orgChart1"/>
    <dgm:cxn modelId="{6C98E3DC-677A-4EE4-861F-226884ACCD30}" type="presParOf" srcId="{0DE265A3-A30D-4917-8DAE-6D8E5CF57A98}" destId="{F7F60702-1610-4134-879B-847FEB5DC0BD}" srcOrd="2" destOrd="0" presId="urn:microsoft.com/office/officeart/2005/8/layout/orgChart1"/>
    <dgm:cxn modelId="{5C70243B-A377-471C-ABA7-6B82ACCDC910}" type="presParOf" srcId="{BB74002C-11C4-44CD-8105-FFD43D25F888}" destId="{9C6313B4-2255-484C-AD64-E67505523508}" srcOrd="4" destOrd="0" presId="urn:microsoft.com/office/officeart/2005/8/layout/orgChart1"/>
    <dgm:cxn modelId="{1BB0E968-F4DE-43C6-AA56-BC7A193EE78D}" type="presParOf" srcId="{BB74002C-11C4-44CD-8105-FFD43D25F888}" destId="{4887AB88-A306-4296-8E91-931F38777330}" srcOrd="5" destOrd="0" presId="urn:microsoft.com/office/officeart/2005/8/layout/orgChart1"/>
    <dgm:cxn modelId="{0A737D19-D28D-4884-9EB4-6DCEED0D6EC5}" type="presParOf" srcId="{4887AB88-A306-4296-8E91-931F38777330}" destId="{AF3C93A3-16DC-4646-ACDE-30AC6281800D}" srcOrd="0" destOrd="0" presId="urn:microsoft.com/office/officeart/2005/8/layout/orgChart1"/>
    <dgm:cxn modelId="{526D9F35-23A4-403C-850B-FCEA943DF9E7}" type="presParOf" srcId="{AF3C93A3-16DC-4646-ACDE-30AC6281800D}" destId="{A680589F-C5DF-409C-BEA4-15168C4DADEB}" srcOrd="0" destOrd="0" presId="urn:microsoft.com/office/officeart/2005/8/layout/orgChart1"/>
    <dgm:cxn modelId="{B19BABAF-BEFD-4B74-B3E3-4AFCC718FBF9}" type="presParOf" srcId="{AF3C93A3-16DC-4646-ACDE-30AC6281800D}" destId="{22F58925-DCD4-4E10-A72C-DB77AB593B9C}" srcOrd="1" destOrd="0" presId="urn:microsoft.com/office/officeart/2005/8/layout/orgChart1"/>
    <dgm:cxn modelId="{90186221-9E5E-4700-94C4-656B8CDBCDC5}" type="presParOf" srcId="{4887AB88-A306-4296-8E91-931F38777330}" destId="{A9291171-838C-47B0-AF63-D1820D7ECFEC}" srcOrd="1" destOrd="0" presId="urn:microsoft.com/office/officeart/2005/8/layout/orgChart1"/>
    <dgm:cxn modelId="{F5ED0669-22E9-4C2F-B74B-0BFB657FCE2A}" type="presParOf" srcId="{4887AB88-A306-4296-8E91-931F38777330}" destId="{D3DD2214-7E41-46A1-B400-E3F7B14B0A7B}" srcOrd="2" destOrd="0" presId="urn:microsoft.com/office/officeart/2005/8/layout/orgChart1"/>
    <dgm:cxn modelId="{46567E20-A0F2-4513-9B39-B208A4AC12E9}" type="presParOf" srcId="{BB74002C-11C4-44CD-8105-FFD43D25F888}" destId="{C90DC3B6-88EA-4183-A7E5-53D754C7AA55}" srcOrd="6" destOrd="0" presId="urn:microsoft.com/office/officeart/2005/8/layout/orgChart1"/>
    <dgm:cxn modelId="{30E2E3AD-D726-46A6-9C75-C075AD658416}" type="presParOf" srcId="{BB74002C-11C4-44CD-8105-FFD43D25F888}" destId="{2B229C1C-AE8F-4B86-9956-7B6BD01EFABB}" srcOrd="7" destOrd="0" presId="urn:microsoft.com/office/officeart/2005/8/layout/orgChart1"/>
    <dgm:cxn modelId="{559321A4-F581-4C6C-B639-9CD1577CD455}" type="presParOf" srcId="{2B229C1C-AE8F-4B86-9956-7B6BD01EFABB}" destId="{57BAB393-57B1-4A80-950D-DD444F75C456}" srcOrd="0" destOrd="0" presId="urn:microsoft.com/office/officeart/2005/8/layout/orgChart1"/>
    <dgm:cxn modelId="{DF76B334-2FB0-422C-A6B8-612FA6D0CA9B}" type="presParOf" srcId="{57BAB393-57B1-4A80-950D-DD444F75C456}" destId="{2FA664C0-E4E2-42C5-9D96-4FB3C543645E}" srcOrd="0" destOrd="0" presId="urn:microsoft.com/office/officeart/2005/8/layout/orgChart1"/>
    <dgm:cxn modelId="{78D260F8-CD95-4C52-B5CD-085B1A9F7A6E}" type="presParOf" srcId="{57BAB393-57B1-4A80-950D-DD444F75C456}" destId="{C901E4AA-BBC0-481D-BC86-2874EA924B6E}" srcOrd="1" destOrd="0" presId="urn:microsoft.com/office/officeart/2005/8/layout/orgChart1"/>
    <dgm:cxn modelId="{0999D921-8706-486E-9507-E88342454B1C}" type="presParOf" srcId="{2B229C1C-AE8F-4B86-9956-7B6BD01EFABB}" destId="{47180F0B-78B9-4A2B-A4B3-D7D8E9F6BDEC}" srcOrd="1" destOrd="0" presId="urn:microsoft.com/office/officeart/2005/8/layout/orgChart1"/>
    <dgm:cxn modelId="{F07E8F4D-EB63-4725-9B5D-2026DC45D12A}" type="presParOf" srcId="{2B229C1C-AE8F-4B86-9956-7B6BD01EFABB}" destId="{52884847-501C-4990-B97A-4234913DFA42}" srcOrd="2" destOrd="0" presId="urn:microsoft.com/office/officeart/2005/8/layout/orgChart1"/>
    <dgm:cxn modelId="{E2C5C3E7-65AA-4D22-B502-8C2311C8A263}" type="presParOf" srcId="{BB74002C-11C4-44CD-8105-FFD43D25F888}" destId="{64F8C2B5-5385-45FC-8130-BB7C809BDF62}" srcOrd="8" destOrd="0" presId="urn:microsoft.com/office/officeart/2005/8/layout/orgChart1"/>
    <dgm:cxn modelId="{36BB0BAE-D320-49DF-899E-EF83EB42B681}" type="presParOf" srcId="{BB74002C-11C4-44CD-8105-FFD43D25F888}" destId="{0BC5E677-FE01-4C4B-BA9B-A08E53AA643D}" srcOrd="9" destOrd="0" presId="urn:microsoft.com/office/officeart/2005/8/layout/orgChart1"/>
    <dgm:cxn modelId="{53F8CB1C-825C-4084-9F34-F099EB184B49}" type="presParOf" srcId="{0BC5E677-FE01-4C4B-BA9B-A08E53AA643D}" destId="{D2737786-466F-4569-9998-7790365EC91A}" srcOrd="0" destOrd="0" presId="urn:microsoft.com/office/officeart/2005/8/layout/orgChart1"/>
    <dgm:cxn modelId="{3B7D4D1F-655B-4ADB-A232-A4543BB2B8F5}" type="presParOf" srcId="{D2737786-466F-4569-9998-7790365EC91A}" destId="{A9C08FA6-3AC7-4E22-8A80-28E61F002B82}" srcOrd="0" destOrd="0" presId="urn:microsoft.com/office/officeart/2005/8/layout/orgChart1"/>
    <dgm:cxn modelId="{FA9443E5-1EE8-43B7-BED7-2D34CE3C1F4C}" type="presParOf" srcId="{D2737786-466F-4569-9998-7790365EC91A}" destId="{B9299005-22D0-438E-8C2A-6D271BF12E65}" srcOrd="1" destOrd="0" presId="urn:microsoft.com/office/officeart/2005/8/layout/orgChart1"/>
    <dgm:cxn modelId="{6DAF9912-28C2-48A4-AE04-9773126F7CE4}" type="presParOf" srcId="{0BC5E677-FE01-4C4B-BA9B-A08E53AA643D}" destId="{572DA022-574A-4439-B095-1DAE90839D68}" srcOrd="1" destOrd="0" presId="urn:microsoft.com/office/officeart/2005/8/layout/orgChart1"/>
    <dgm:cxn modelId="{8FCD07E3-DED6-446A-B04C-A584D64FE7BA}" type="presParOf" srcId="{0BC5E677-FE01-4C4B-BA9B-A08E53AA643D}" destId="{FB1CB746-D7ED-4D87-A020-6D15EB0BD750}" srcOrd="2" destOrd="0" presId="urn:microsoft.com/office/officeart/2005/8/layout/orgChart1"/>
    <dgm:cxn modelId="{E1529849-5CC5-48C0-A8BD-399A79471083}" type="presParOf" srcId="{BB74002C-11C4-44CD-8105-FFD43D25F888}" destId="{AE549ACC-B49E-4BDC-9BA0-689318BA6A30}" srcOrd="10" destOrd="0" presId="urn:microsoft.com/office/officeart/2005/8/layout/orgChart1"/>
    <dgm:cxn modelId="{A79E9A54-F2BF-49E5-AA69-B9B22A6E6382}" type="presParOf" srcId="{BB74002C-11C4-44CD-8105-FFD43D25F888}" destId="{C58FBBA2-EDCF-4D8A-A0BA-214C14FA15FD}" srcOrd="11" destOrd="0" presId="urn:microsoft.com/office/officeart/2005/8/layout/orgChart1"/>
    <dgm:cxn modelId="{CE9839D5-E5D9-4CC4-BA66-D217020A9416}" type="presParOf" srcId="{C58FBBA2-EDCF-4D8A-A0BA-214C14FA15FD}" destId="{DE7B724A-2276-4D4C-B043-DAC4F97730BF}" srcOrd="0" destOrd="0" presId="urn:microsoft.com/office/officeart/2005/8/layout/orgChart1"/>
    <dgm:cxn modelId="{06150B57-D1CB-4E58-90E3-5B06C2804C87}" type="presParOf" srcId="{DE7B724A-2276-4D4C-B043-DAC4F97730BF}" destId="{9F31BEDA-1B3E-4F13-BE73-01CBEEC7CE82}" srcOrd="0" destOrd="0" presId="urn:microsoft.com/office/officeart/2005/8/layout/orgChart1"/>
    <dgm:cxn modelId="{27BB0050-C747-4F79-8882-172A9DB3367B}" type="presParOf" srcId="{DE7B724A-2276-4D4C-B043-DAC4F97730BF}" destId="{EDD4C86D-F8EB-4971-B9F8-A28ADC628E0D}" srcOrd="1" destOrd="0" presId="urn:microsoft.com/office/officeart/2005/8/layout/orgChart1"/>
    <dgm:cxn modelId="{9C9B523F-C7FB-412F-8A59-F6B2CDAD7350}" type="presParOf" srcId="{C58FBBA2-EDCF-4D8A-A0BA-214C14FA15FD}" destId="{CB139D48-A74E-452D-AD10-CAF44284BA7F}" srcOrd="1" destOrd="0" presId="urn:microsoft.com/office/officeart/2005/8/layout/orgChart1"/>
    <dgm:cxn modelId="{4AD6C2A0-9BE9-4D33-BBE5-0B1703D73654}" type="presParOf" srcId="{C58FBBA2-EDCF-4D8A-A0BA-214C14FA15FD}" destId="{A0C1D776-7786-4195-ADF7-A772A1283B09}" srcOrd="2" destOrd="0" presId="urn:microsoft.com/office/officeart/2005/8/layout/orgChart1"/>
    <dgm:cxn modelId="{D175CFB7-5F94-435B-BFAE-9D1199B4BD1C}" type="presParOf" srcId="{0F98B85F-F972-4DC9-9D5C-54F6B120313A}" destId="{0FDBE877-5634-4816-A9F2-7102E3B811D4}" srcOrd="2" destOrd="0" presId="urn:microsoft.com/office/officeart/2005/8/layout/orgChart1"/>
    <dgm:cxn modelId="{76172BE7-E6FE-4CE9-A79A-B6D52921246A}" type="presParOf" srcId="{4955B3AA-5D92-4B92-B947-6E2DB5557141}" destId="{26C66237-5683-4FED-802C-4F22DC9E761C}" srcOrd="2" destOrd="0" presId="urn:microsoft.com/office/officeart/2005/8/layout/orgChart1"/>
    <dgm:cxn modelId="{2EAD596E-865D-44D1-A1BD-815EEA571AE6}" type="presParOf" srcId="{4955B3AA-5D92-4B92-B947-6E2DB5557141}" destId="{DD0B50FA-47D4-4E9F-8775-823E669C368C}" srcOrd="3" destOrd="0" presId="urn:microsoft.com/office/officeart/2005/8/layout/orgChart1"/>
    <dgm:cxn modelId="{27725D6B-50F6-41DA-B72E-C64CD31BDAAF}" type="presParOf" srcId="{DD0B50FA-47D4-4E9F-8775-823E669C368C}" destId="{4F515123-0E39-4E2B-9B39-D2BE640D613E}" srcOrd="0" destOrd="0" presId="urn:microsoft.com/office/officeart/2005/8/layout/orgChart1"/>
    <dgm:cxn modelId="{7402BD61-786E-498B-A43E-722CD01FEEAB}" type="presParOf" srcId="{4F515123-0E39-4E2B-9B39-D2BE640D613E}" destId="{32072824-D157-4EC5-B076-38C8403FECD7}" srcOrd="0" destOrd="0" presId="urn:microsoft.com/office/officeart/2005/8/layout/orgChart1"/>
    <dgm:cxn modelId="{959FDFBB-C698-4B91-94F1-672464D60B20}" type="presParOf" srcId="{4F515123-0E39-4E2B-9B39-D2BE640D613E}" destId="{F30AC884-6875-4024-9543-A6A3D28386D5}" srcOrd="1" destOrd="0" presId="urn:microsoft.com/office/officeart/2005/8/layout/orgChart1"/>
    <dgm:cxn modelId="{7485EB4D-1383-47C2-8834-92D5C7C5156C}" type="presParOf" srcId="{DD0B50FA-47D4-4E9F-8775-823E669C368C}" destId="{FE0C1C76-D9D6-4091-ACE1-59C5994890D6}" srcOrd="1" destOrd="0" presId="urn:microsoft.com/office/officeart/2005/8/layout/orgChart1"/>
    <dgm:cxn modelId="{BFAC797E-8F1E-4784-ABA4-C5F7963CC0D7}" type="presParOf" srcId="{FE0C1C76-D9D6-4091-ACE1-59C5994890D6}" destId="{0A1B8327-3B74-4F66-9F22-1A4904F02326}" srcOrd="0" destOrd="0" presId="urn:microsoft.com/office/officeart/2005/8/layout/orgChart1"/>
    <dgm:cxn modelId="{8F1F9EBC-17D4-413E-A2DF-30D46836517B}" type="presParOf" srcId="{FE0C1C76-D9D6-4091-ACE1-59C5994890D6}" destId="{54A23951-79E3-46DC-94C8-31A289881664}" srcOrd="1" destOrd="0" presId="urn:microsoft.com/office/officeart/2005/8/layout/orgChart1"/>
    <dgm:cxn modelId="{7C52CE9E-F591-4CFB-94D3-DED7380242DF}" type="presParOf" srcId="{54A23951-79E3-46DC-94C8-31A289881664}" destId="{06B8F741-420C-45BD-BE3D-275B106AAE33}" srcOrd="0" destOrd="0" presId="urn:microsoft.com/office/officeart/2005/8/layout/orgChart1"/>
    <dgm:cxn modelId="{2184A4B5-4475-4F56-8A5C-3E794EB31F2E}" type="presParOf" srcId="{06B8F741-420C-45BD-BE3D-275B106AAE33}" destId="{04A8AFBF-18E9-41EB-B5F7-73FFE4C8B46C}" srcOrd="0" destOrd="0" presId="urn:microsoft.com/office/officeart/2005/8/layout/orgChart1"/>
    <dgm:cxn modelId="{97830D8B-C630-4B6C-B183-670D8BA6DF09}" type="presParOf" srcId="{06B8F741-420C-45BD-BE3D-275B106AAE33}" destId="{F2681725-1120-4945-BE12-B2DA6E7821F4}" srcOrd="1" destOrd="0" presId="urn:microsoft.com/office/officeart/2005/8/layout/orgChart1"/>
    <dgm:cxn modelId="{4FDFCB50-5900-4BBB-8CE1-97A478470D85}" type="presParOf" srcId="{54A23951-79E3-46DC-94C8-31A289881664}" destId="{501ECC97-BBA6-45A3-BA4A-012F8BAC369B}" srcOrd="1" destOrd="0" presId="urn:microsoft.com/office/officeart/2005/8/layout/orgChart1"/>
    <dgm:cxn modelId="{7217DBA4-DAD0-4D6D-B3DF-31D8C7F26FD4}" type="presParOf" srcId="{54A23951-79E3-46DC-94C8-31A289881664}" destId="{1BD8C38F-B71E-43A5-A621-BAA42A31A312}" srcOrd="2" destOrd="0" presId="urn:microsoft.com/office/officeart/2005/8/layout/orgChart1"/>
    <dgm:cxn modelId="{4738B4BD-AD23-44B8-BBD7-96BEC1EE1060}" type="presParOf" srcId="{FE0C1C76-D9D6-4091-ACE1-59C5994890D6}" destId="{54AF7181-3FD1-4226-9BA7-6B397F88528C}" srcOrd="2" destOrd="0" presId="urn:microsoft.com/office/officeart/2005/8/layout/orgChart1"/>
    <dgm:cxn modelId="{B0F710A8-2E7C-4E06-B69E-9DF0CDB49A94}" type="presParOf" srcId="{FE0C1C76-D9D6-4091-ACE1-59C5994890D6}" destId="{0F8F99AF-1D64-4B44-9010-0F7DF3B4A6BA}" srcOrd="3" destOrd="0" presId="urn:microsoft.com/office/officeart/2005/8/layout/orgChart1"/>
    <dgm:cxn modelId="{3A7FBEB8-F30B-42AA-AD27-AB563D8D3525}" type="presParOf" srcId="{0F8F99AF-1D64-4B44-9010-0F7DF3B4A6BA}" destId="{F84D4C65-8ECB-492A-8A8A-806BEFC92520}" srcOrd="0" destOrd="0" presId="urn:microsoft.com/office/officeart/2005/8/layout/orgChart1"/>
    <dgm:cxn modelId="{EFDAD6C4-BF4A-4CC4-B6B0-CB81440ED8F7}" type="presParOf" srcId="{F84D4C65-8ECB-492A-8A8A-806BEFC92520}" destId="{28FB17A8-8433-4BDF-91F1-1E2D56492C2F}" srcOrd="0" destOrd="0" presId="urn:microsoft.com/office/officeart/2005/8/layout/orgChart1"/>
    <dgm:cxn modelId="{F136F79D-8F1F-4201-9E55-F6F1885663DD}" type="presParOf" srcId="{F84D4C65-8ECB-492A-8A8A-806BEFC92520}" destId="{1049FB3E-1402-4F8B-98DB-44E9FBAF49B2}" srcOrd="1" destOrd="0" presId="urn:microsoft.com/office/officeart/2005/8/layout/orgChart1"/>
    <dgm:cxn modelId="{11E18B54-F34A-4289-9FFB-0CD78E4D4B98}" type="presParOf" srcId="{0F8F99AF-1D64-4B44-9010-0F7DF3B4A6BA}" destId="{9330C4C2-E175-4066-8844-2FE3ADADDFE1}" srcOrd="1" destOrd="0" presId="urn:microsoft.com/office/officeart/2005/8/layout/orgChart1"/>
    <dgm:cxn modelId="{4A569616-A253-4538-9240-B8F874D26EA5}" type="presParOf" srcId="{0F8F99AF-1D64-4B44-9010-0F7DF3B4A6BA}" destId="{0EA7C416-58B9-461D-8793-BBC082D6C65B}" srcOrd="2" destOrd="0" presId="urn:microsoft.com/office/officeart/2005/8/layout/orgChart1"/>
    <dgm:cxn modelId="{9CD3FE2A-49F3-43B3-8608-8A06A532010A}" type="presParOf" srcId="{DD0B50FA-47D4-4E9F-8775-823E669C368C}" destId="{0594056D-7595-454C-9465-D1780CA5AA57}" srcOrd="2" destOrd="0" presId="urn:microsoft.com/office/officeart/2005/8/layout/orgChart1"/>
    <dgm:cxn modelId="{F1AA64A2-A8B4-4EBB-97BA-1CF991AEC650}" type="presParOf" srcId="{4955B3AA-5D92-4B92-B947-6E2DB5557141}" destId="{A228199E-7433-40C1-B6FA-7416C80AF35A}" srcOrd="4" destOrd="0" presId="urn:microsoft.com/office/officeart/2005/8/layout/orgChart1"/>
    <dgm:cxn modelId="{C70E4790-CE51-4609-A017-FA10C47E4E3C}" type="presParOf" srcId="{4955B3AA-5D92-4B92-B947-6E2DB5557141}" destId="{57AA40E9-31AC-4244-9B7D-2FDC73E1B0F6}" srcOrd="5" destOrd="0" presId="urn:microsoft.com/office/officeart/2005/8/layout/orgChart1"/>
    <dgm:cxn modelId="{62573FE6-8765-4644-B011-AA4D62E8EF3E}" type="presParOf" srcId="{57AA40E9-31AC-4244-9B7D-2FDC73E1B0F6}" destId="{CC967618-851A-466A-8C30-D4F11B380F0F}" srcOrd="0" destOrd="0" presId="urn:microsoft.com/office/officeart/2005/8/layout/orgChart1"/>
    <dgm:cxn modelId="{005B15C6-A2D7-4423-AB88-C132155A36E6}" type="presParOf" srcId="{CC967618-851A-466A-8C30-D4F11B380F0F}" destId="{36070639-C741-4DDD-B223-3729A1B33FB4}" srcOrd="0" destOrd="0" presId="urn:microsoft.com/office/officeart/2005/8/layout/orgChart1"/>
    <dgm:cxn modelId="{31A61A87-86E6-47C3-AE03-1D1A21DB67E7}" type="presParOf" srcId="{CC967618-851A-466A-8C30-D4F11B380F0F}" destId="{3FE404C7-4F25-4888-AC09-0446A5648070}" srcOrd="1" destOrd="0" presId="urn:microsoft.com/office/officeart/2005/8/layout/orgChart1"/>
    <dgm:cxn modelId="{C4B17209-6C82-44C1-9E08-0C4C8B70CFBE}" type="presParOf" srcId="{57AA40E9-31AC-4244-9B7D-2FDC73E1B0F6}" destId="{E51A22E1-6416-4A01-B3B9-0BF296780A89}" srcOrd="1" destOrd="0" presId="urn:microsoft.com/office/officeart/2005/8/layout/orgChart1"/>
    <dgm:cxn modelId="{800D21B6-AA00-45BC-B609-721D8A3FD244}" type="presParOf" srcId="{E51A22E1-6416-4A01-B3B9-0BF296780A89}" destId="{C5B24F3F-CB68-4374-A7D4-2647B2B1943B}" srcOrd="0" destOrd="0" presId="urn:microsoft.com/office/officeart/2005/8/layout/orgChart1"/>
    <dgm:cxn modelId="{ECDA5902-5620-4310-8783-21CB603482F2}" type="presParOf" srcId="{E51A22E1-6416-4A01-B3B9-0BF296780A89}" destId="{DB961877-AFAD-467B-A68C-A110C96D33AC}" srcOrd="1" destOrd="0" presId="urn:microsoft.com/office/officeart/2005/8/layout/orgChart1"/>
    <dgm:cxn modelId="{60BABFA1-264B-4374-AD9E-B0D10E1C4D4B}" type="presParOf" srcId="{DB961877-AFAD-467B-A68C-A110C96D33AC}" destId="{88521D45-895E-4364-B7FE-E5C5380F1BA6}" srcOrd="0" destOrd="0" presId="urn:microsoft.com/office/officeart/2005/8/layout/orgChart1"/>
    <dgm:cxn modelId="{0308DC15-88AD-4654-BF9B-48B14DC6EB24}" type="presParOf" srcId="{88521D45-895E-4364-B7FE-E5C5380F1BA6}" destId="{20077A0E-E85A-45CD-BEFA-C55A2A51C6E4}" srcOrd="0" destOrd="0" presId="urn:microsoft.com/office/officeart/2005/8/layout/orgChart1"/>
    <dgm:cxn modelId="{E5430DBA-03BD-4F7C-BD12-6AA68525DC16}" type="presParOf" srcId="{88521D45-895E-4364-B7FE-E5C5380F1BA6}" destId="{AD971DD2-5975-4D56-8F03-7733C830B419}" srcOrd="1" destOrd="0" presId="urn:microsoft.com/office/officeart/2005/8/layout/orgChart1"/>
    <dgm:cxn modelId="{5FA9FFBD-A489-4895-8810-DC1D1135BF03}" type="presParOf" srcId="{DB961877-AFAD-467B-A68C-A110C96D33AC}" destId="{CA021AED-3D02-4F8C-BA42-CA7A80D6B511}" srcOrd="1" destOrd="0" presId="urn:microsoft.com/office/officeart/2005/8/layout/orgChart1"/>
    <dgm:cxn modelId="{E6BCA222-0836-4E7F-ACD8-80A23E884DE8}" type="presParOf" srcId="{DB961877-AFAD-467B-A68C-A110C96D33AC}" destId="{745303C3-C855-441B-9AF9-3F328209188D}" srcOrd="2" destOrd="0" presId="urn:microsoft.com/office/officeart/2005/8/layout/orgChart1"/>
    <dgm:cxn modelId="{800E6D1D-3D51-49A0-B367-42CE6B39FB01}" type="presParOf" srcId="{E51A22E1-6416-4A01-B3B9-0BF296780A89}" destId="{C6D5FE49-3102-45DA-9351-8C1E414732DE}" srcOrd="2" destOrd="0" presId="urn:microsoft.com/office/officeart/2005/8/layout/orgChart1"/>
    <dgm:cxn modelId="{AE73E00B-F196-4D9E-9D5F-72399EF3929C}" type="presParOf" srcId="{E51A22E1-6416-4A01-B3B9-0BF296780A89}" destId="{73735B57-C2F9-4BAB-8277-19EBFE7CD6E3}" srcOrd="3" destOrd="0" presId="urn:microsoft.com/office/officeart/2005/8/layout/orgChart1"/>
    <dgm:cxn modelId="{93457113-FEBE-46D3-B490-E62883AC0C8E}" type="presParOf" srcId="{73735B57-C2F9-4BAB-8277-19EBFE7CD6E3}" destId="{4E896C73-8F3E-459B-A8AF-A9949BB7B464}" srcOrd="0" destOrd="0" presId="urn:microsoft.com/office/officeart/2005/8/layout/orgChart1"/>
    <dgm:cxn modelId="{7D5856C0-CBC5-4151-B4BF-289A4D3403DC}" type="presParOf" srcId="{4E896C73-8F3E-459B-A8AF-A9949BB7B464}" destId="{29249665-B05E-4EC3-B1BF-C480A32A24C4}" srcOrd="0" destOrd="0" presId="urn:microsoft.com/office/officeart/2005/8/layout/orgChart1"/>
    <dgm:cxn modelId="{1365ED7D-3298-4B76-838A-EBD83D8BD843}" type="presParOf" srcId="{4E896C73-8F3E-459B-A8AF-A9949BB7B464}" destId="{0E6B92DB-8DE9-433D-A041-8045B581B058}" srcOrd="1" destOrd="0" presId="urn:microsoft.com/office/officeart/2005/8/layout/orgChart1"/>
    <dgm:cxn modelId="{F80B3423-6D10-4CB8-89AB-92C7A7EE60A9}" type="presParOf" srcId="{73735B57-C2F9-4BAB-8277-19EBFE7CD6E3}" destId="{95864E35-0A6C-4162-BF1A-F6E43C692370}" srcOrd="1" destOrd="0" presId="urn:microsoft.com/office/officeart/2005/8/layout/orgChart1"/>
    <dgm:cxn modelId="{89BF083D-3014-487D-BA10-D0E5BAD1A29F}" type="presParOf" srcId="{73735B57-C2F9-4BAB-8277-19EBFE7CD6E3}" destId="{AD6590AD-C10A-4F92-B700-5A9B5E0414E5}" srcOrd="2" destOrd="0" presId="urn:microsoft.com/office/officeart/2005/8/layout/orgChart1"/>
    <dgm:cxn modelId="{EF309EDB-04F8-4F54-98E4-387ACD73A11C}" type="presParOf" srcId="{E51A22E1-6416-4A01-B3B9-0BF296780A89}" destId="{44EABAB7-534C-4347-883F-27B984A58AD8}" srcOrd="4" destOrd="0" presId="urn:microsoft.com/office/officeart/2005/8/layout/orgChart1"/>
    <dgm:cxn modelId="{B201DA71-BDF5-415A-95B1-920F3DA3B839}" type="presParOf" srcId="{E51A22E1-6416-4A01-B3B9-0BF296780A89}" destId="{3ACBEAA0-3C9D-4C76-A2C3-0FB36E5A008E}" srcOrd="5" destOrd="0" presId="urn:microsoft.com/office/officeart/2005/8/layout/orgChart1"/>
    <dgm:cxn modelId="{85B90C85-F316-41C0-B74D-1277B3E231B5}" type="presParOf" srcId="{3ACBEAA0-3C9D-4C76-A2C3-0FB36E5A008E}" destId="{CA440307-A21B-4EAF-AA9C-0521A9EFB411}" srcOrd="0" destOrd="0" presId="urn:microsoft.com/office/officeart/2005/8/layout/orgChart1"/>
    <dgm:cxn modelId="{E2371808-DAFB-46F2-A361-71279ABB1A4C}" type="presParOf" srcId="{CA440307-A21B-4EAF-AA9C-0521A9EFB411}" destId="{C30AF043-33DA-41BC-9865-3EA913E8D070}" srcOrd="0" destOrd="0" presId="urn:microsoft.com/office/officeart/2005/8/layout/orgChart1"/>
    <dgm:cxn modelId="{A53E93FB-3CA0-4304-8D96-E6B04CBAF1AE}" type="presParOf" srcId="{CA440307-A21B-4EAF-AA9C-0521A9EFB411}" destId="{98240353-D3EA-4884-81A8-F8C288BED3E9}" srcOrd="1" destOrd="0" presId="urn:microsoft.com/office/officeart/2005/8/layout/orgChart1"/>
    <dgm:cxn modelId="{1D0C7888-0514-4DCB-B277-76873C16D8D0}" type="presParOf" srcId="{3ACBEAA0-3C9D-4C76-A2C3-0FB36E5A008E}" destId="{042AD942-BECD-4601-BADE-155DA1CF1A4A}" srcOrd="1" destOrd="0" presId="urn:microsoft.com/office/officeart/2005/8/layout/orgChart1"/>
    <dgm:cxn modelId="{7D480971-FD06-4012-BD96-24B895A9474B}" type="presParOf" srcId="{3ACBEAA0-3C9D-4C76-A2C3-0FB36E5A008E}" destId="{3F29684C-0DAF-42F8-A85E-71A5D831581C}" srcOrd="2" destOrd="0" presId="urn:microsoft.com/office/officeart/2005/8/layout/orgChart1"/>
    <dgm:cxn modelId="{ACC38BFC-0AB6-450D-9BBB-33EF700038C0}" type="presParOf" srcId="{57AA40E9-31AC-4244-9B7D-2FDC73E1B0F6}" destId="{5FB74159-257F-42B7-972B-E24041D7190D}" srcOrd="2" destOrd="0" presId="urn:microsoft.com/office/officeart/2005/8/layout/orgChart1"/>
    <dgm:cxn modelId="{7C4339CA-305E-44E0-9F5A-4FE861A52B2A}" type="presParOf" srcId="{4955B3AA-5D92-4B92-B947-6E2DB5557141}" destId="{95B35492-4267-4E50-9357-4FEC50E4CF25}" srcOrd="6" destOrd="0" presId="urn:microsoft.com/office/officeart/2005/8/layout/orgChart1"/>
    <dgm:cxn modelId="{6B6FDD57-AD52-4190-B761-CCF504D92EFB}" type="presParOf" srcId="{4955B3AA-5D92-4B92-B947-6E2DB5557141}" destId="{13248C16-06C1-4326-80F7-EF002A55C33F}" srcOrd="7" destOrd="0" presId="urn:microsoft.com/office/officeart/2005/8/layout/orgChart1"/>
    <dgm:cxn modelId="{4F68348B-9B78-4713-98AC-513DB3E5A1F0}" type="presParOf" srcId="{13248C16-06C1-4326-80F7-EF002A55C33F}" destId="{DB3DE357-5838-4A4F-93CD-0FCDFE8F185D}" srcOrd="0" destOrd="0" presId="urn:microsoft.com/office/officeart/2005/8/layout/orgChart1"/>
    <dgm:cxn modelId="{2E6FE8BB-61CE-4215-A34A-E6F780395C8C}" type="presParOf" srcId="{DB3DE357-5838-4A4F-93CD-0FCDFE8F185D}" destId="{6676D466-0216-4A7D-9573-1B52CACF93E1}" srcOrd="0" destOrd="0" presId="urn:microsoft.com/office/officeart/2005/8/layout/orgChart1"/>
    <dgm:cxn modelId="{E6A91106-82F8-4713-820B-D1100CCFDF09}" type="presParOf" srcId="{DB3DE357-5838-4A4F-93CD-0FCDFE8F185D}" destId="{28783382-5C55-4390-AD37-CF95E1D21630}" srcOrd="1" destOrd="0" presId="urn:microsoft.com/office/officeart/2005/8/layout/orgChart1"/>
    <dgm:cxn modelId="{8047860F-8516-405D-B1AB-D531A49DC4B1}" type="presParOf" srcId="{13248C16-06C1-4326-80F7-EF002A55C33F}" destId="{D9715315-B30C-4797-A32F-88141D0153D2}" srcOrd="1" destOrd="0" presId="urn:microsoft.com/office/officeart/2005/8/layout/orgChart1"/>
    <dgm:cxn modelId="{EC50F60B-0A45-464D-8440-209C9D59B263}" type="presParOf" srcId="{D9715315-B30C-4797-A32F-88141D0153D2}" destId="{241AF0F3-ACB1-4F0F-9189-A596E6403082}" srcOrd="0" destOrd="0" presId="urn:microsoft.com/office/officeart/2005/8/layout/orgChart1"/>
    <dgm:cxn modelId="{900BC6EC-1A60-4EF0-BA7E-B3A54B7B28AA}" type="presParOf" srcId="{D9715315-B30C-4797-A32F-88141D0153D2}" destId="{CF8E5BB3-9CA3-4D8D-BF10-B7CD594C63FF}" srcOrd="1" destOrd="0" presId="urn:microsoft.com/office/officeart/2005/8/layout/orgChart1"/>
    <dgm:cxn modelId="{93CEAE9E-1A40-4521-8D6B-74D4F134C33C}" type="presParOf" srcId="{CF8E5BB3-9CA3-4D8D-BF10-B7CD594C63FF}" destId="{9087A57D-8E3B-45FC-B972-D4B6680B3737}" srcOrd="0" destOrd="0" presId="urn:microsoft.com/office/officeart/2005/8/layout/orgChart1"/>
    <dgm:cxn modelId="{DA65D561-7843-40B5-B28B-EB9C42D56B15}" type="presParOf" srcId="{9087A57D-8E3B-45FC-B972-D4B6680B3737}" destId="{5CED28F6-6125-4AE8-978D-42C1F22A14D6}" srcOrd="0" destOrd="0" presId="urn:microsoft.com/office/officeart/2005/8/layout/orgChart1"/>
    <dgm:cxn modelId="{51E6CAAF-922F-452C-9828-D1778B04145D}" type="presParOf" srcId="{9087A57D-8E3B-45FC-B972-D4B6680B3737}" destId="{284A12E3-79F8-48CE-AA01-EB75A411EB85}" srcOrd="1" destOrd="0" presId="urn:microsoft.com/office/officeart/2005/8/layout/orgChart1"/>
    <dgm:cxn modelId="{3BB2E81D-591D-4195-8F1A-2BAA538F7675}" type="presParOf" srcId="{CF8E5BB3-9CA3-4D8D-BF10-B7CD594C63FF}" destId="{3F9AEA96-1F74-4508-9D6D-6B7D58B4F9FB}" srcOrd="1" destOrd="0" presId="urn:microsoft.com/office/officeart/2005/8/layout/orgChart1"/>
    <dgm:cxn modelId="{EE460AEE-DBC0-4499-981C-5B7A0D014726}" type="presParOf" srcId="{CF8E5BB3-9CA3-4D8D-BF10-B7CD594C63FF}" destId="{88AF4ED9-6F71-479B-B712-1F176D902348}" srcOrd="2" destOrd="0" presId="urn:microsoft.com/office/officeart/2005/8/layout/orgChart1"/>
    <dgm:cxn modelId="{F54C4836-C93A-4D55-86A7-99F567105A7D}" type="presParOf" srcId="{D9715315-B30C-4797-A32F-88141D0153D2}" destId="{765E689B-CBC1-4DDD-9270-38B061ED36F9}" srcOrd="2" destOrd="0" presId="urn:microsoft.com/office/officeart/2005/8/layout/orgChart1"/>
    <dgm:cxn modelId="{82C1182F-47A8-4043-9C07-6D76146B8F76}" type="presParOf" srcId="{D9715315-B30C-4797-A32F-88141D0153D2}" destId="{7B6A38CE-09EC-48CF-BA0A-0FF4DA5620DA}" srcOrd="3" destOrd="0" presId="urn:microsoft.com/office/officeart/2005/8/layout/orgChart1"/>
    <dgm:cxn modelId="{DC0A2C7A-4728-4B37-9594-1AF37830320C}" type="presParOf" srcId="{7B6A38CE-09EC-48CF-BA0A-0FF4DA5620DA}" destId="{A16D3CC5-47EA-4C97-A47A-410A70590E6D}" srcOrd="0" destOrd="0" presId="urn:microsoft.com/office/officeart/2005/8/layout/orgChart1"/>
    <dgm:cxn modelId="{8FA0DCC8-68AA-4EC1-8C1D-935B979AAE5A}" type="presParOf" srcId="{A16D3CC5-47EA-4C97-A47A-410A70590E6D}" destId="{EC7B8C6E-4B86-4F45-A0C0-2C004940BAC3}" srcOrd="0" destOrd="0" presId="urn:microsoft.com/office/officeart/2005/8/layout/orgChart1"/>
    <dgm:cxn modelId="{E204CEF9-28D0-4473-BC1B-C730DBC98434}" type="presParOf" srcId="{A16D3CC5-47EA-4C97-A47A-410A70590E6D}" destId="{24C5525B-A54B-4E91-B95A-BF43AF79E706}" srcOrd="1" destOrd="0" presId="urn:microsoft.com/office/officeart/2005/8/layout/orgChart1"/>
    <dgm:cxn modelId="{EC99184D-F994-4939-B1AF-1883ABF01059}" type="presParOf" srcId="{7B6A38CE-09EC-48CF-BA0A-0FF4DA5620DA}" destId="{A7729F2B-A07E-42A2-848B-3F6F48D440F5}" srcOrd="1" destOrd="0" presId="urn:microsoft.com/office/officeart/2005/8/layout/orgChart1"/>
    <dgm:cxn modelId="{EC8F1A9B-E672-4FE1-95B9-4B903647BB14}" type="presParOf" srcId="{7B6A38CE-09EC-48CF-BA0A-0FF4DA5620DA}" destId="{713D14C8-0092-46C8-A984-929F63EC6748}" srcOrd="2" destOrd="0" presId="urn:microsoft.com/office/officeart/2005/8/layout/orgChart1"/>
    <dgm:cxn modelId="{E3365B76-BBC0-44E4-86CC-D49EC1C78D1A}" type="presParOf" srcId="{D9715315-B30C-4797-A32F-88141D0153D2}" destId="{128D17FF-3178-42DC-AC64-4311D003EBCE}" srcOrd="4" destOrd="0" presId="urn:microsoft.com/office/officeart/2005/8/layout/orgChart1"/>
    <dgm:cxn modelId="{8FCF9108-B4F9-4685-94A3-76E64EDDB803}" type="presParOf" srcId="{D9715315-B30C-4797-A32F-88141D0153D2}" destId="{2C9AE331-19C2-40BC-8305-CE9F582FA3FE}" srcOrd="5" destOrd="0" presId="urn:microsoft.com/office/officeart/2005/8/layout/orgChart1"/>
    <dgm:cxn modelId="{0C11C6CA-6F69-4AE4-9898-BB4D75B467A8}" type="presParOf" srcId="{2C9AE331-19C2-40BC-8305-CE9F582FA3FE}" destId="{6D9000AD-75FB-414D-BDA1-DBB532C370E5}" srcOrd="0" destOrd="0" presId="urn:microsoft.com/office/officeart/2005/8/layout/orgChart1"/>
    <dgm:cxn modelId="{7ED90767-A491-47DA-83FA-F826AE109A55}" type="presParOf" srcId="{6D9000AD-75FB-414D-BDA1-DBB532C370E5}" destId="{254AD5D9-3A34-4962-BEE9-B87FBDBAE697}" srcOrd="0" destOrd="0" presId="urn:microsoft.com/office/officeart/2005/8/layout/orgChart1"/>
    <dgm:cxn modelId="{7D9AC39D-B32B-4676-8A5B-8052526EF46E}" type="presParOf" srcId="{6D9000AD-75FB-414D-BDA1-DBB532C370E5}" destId="{1DB4878F-3C01-43FC-85A0-D64D1CD467B5}" srcOrd="1" destOrd="0" presId="urn:microsoft.com/office/officeart/2005/8/layout/orgChart1"/>
    <dgm:cxn modelId="{D9FD1DA7-59DB-478D-9428-D0D403113314}" type="presParOf" srcId="{2C9AE331-19C2-40BC-8305-CE9F582FA3FE}" destId="{BE373B4A-E331-4A80-9536-DF49450A1E0D}" srcOrd="1" destOrd="0" presId="urn:microsoft.com/office/officeart/2005/8/layout/orgChart1"/>
    <dgm:cxn modelId="{AF6000D1-B700-4CA0-94AB-2B1909B1B65D}" type="presParOf" srcId="{2C9AE331-19C2-40BC-8305-CE9F582FA3FE}" destId="{D3741003-BA59-432F-BE29-5BA5D8CE9D1F}" srcOrd="2" destOrd="0" presId="urn:microsoft.com/office/officeart/2005/8/layout/orgChart1"/>
    <dgm:cxn modelId="{AE9F7E7B-300E-490D-83A2-838C4E8FB0F9}" type="presParOf" srcId="{13248C16-06C1-4326-80F7-EF002A55C33F}" destId="{1F441783-F3ED-498F-8806-F3086291BE70}" srcOrd="2" destOrd="0" presId="urn:microsoft.com/office/officeart/2005/8/layout/orgChart1"/>
    <dgm:cxn modelId="{3B0C3BA8-5BA7-4659-A4CE-39D56593042A}" type="presParOf" srcId="{4955B3AA-5D92-4B92-B947-6E2DB5557141}" destId="{111BAD2D-8853-42D4-9EE2-DDEF7A2BA7D4}" srcOrd="8" destOrd="0" presId="urn:microsoft.com/office/officeart/2005/8/layout/orgChart1"/>
    <dgm:cxn modelId="{CA51E460-482F-4CAA-B3F2-72A775EF311B}" type="presParOf" srcId="{4955B3AA-5D92-4B92-B947-6E2DB5557141}" destId="{CC18C9B6-669A-42D3-BB2D-66D1C4E7B931}" srcOrd="9" destOrd="0" presId="urn:microsoft.com/office/officeart/2005/8/layout/orgChart1"/>
    <dgm:cxn modelId="{17FE2382-0EB2-4ED6-96B2-F0AF1C6D0B27}" type="presParOf" srcId="{CC18C9B6-669A-42D3-BB2D-66D1C4E7B931}" destId="{45F73CE7-0B5A-4507-86C4-054EC4535792}" srcOrd="0" destOrd="0" presId="urn:microsoft.com/office/officeart/2005/8/layout/orgChart1"/>
    <dgm:cxn modelId="{67DCFACA-3ABF-4598-A55D-2FDAE484E417}" type="presParOf" srcId="{45F73CE7-0B5A-4507-86C4-054EC4535792}" destId="{3EFECB1D-7BD1-4145-93F7-4AC7570421B7}" srcOrd="0" destOrd="0" presId="urn:microsoft.com/office/officeart/2005/8/layout/orgChart1"/>
    <dgm:cxn modelId="{FB036C56-22BD-4A8B-B0D8-8C91E318B5D9}" type="presParOf" srcId="{45F73CE7-0B5A-4507-86C4-054EC4535792}" destId="{42AA959C-1DE4-4E2E-8826-3B805A493332}" srcOrd="1" destOrd="0" presId="urn:microsoft.com/office/officeart/2005/8/layout/orgChart1"/>
    <dgm:cxn modelId="{352D792C-0344-44C8-A8ED-331DC14C82B0}" type="presParOf" srcId="{CC18C9B6-669A-42D3-BB2D-66D1C4E7B931}" destId="{FCFAD3F1-CDA9-47C3-A3C4-C46764D02060}" srcOrd="1" destOrd="0" presId="urn:microsoft.com/office/officeart/2005/8/layout/orgChart1"/>
    <dgm:cxn modelId="{50D31F04-8BFF-4CD4-8F67-D494755D50F1}" type="presParOf" srcId="{FCFAD3F1-CDA9-47C3-A3C4-C46764D02060}" destId="{864963BF-E804-465E-A575-E3A670D69EBC}" srcOrd="0" destOrd="0" presId="urn:microsoft.com/office/officeart/2005/8/layout/orgChart1"/>
    <dgm:cxn modelId="{3CFBA657-E354-464A-A32F-AF1B7EEB48C1}" type="presParOf" srcId="{FCFAD3F1-CDA9-47C3-A3C4-C46764D02060}" destId="{CDFFF1E7-5C75-4959-871E-18FECA5E45BD}" srcOrd="1" destOrd="0" presId="urn:microsoft.com/office/officeart/2005/8/layout/orgChart1"/>
    <dgm:cxn modelId="{E165BD29-DA96-4752-B393-62697AAC66B8}" type="presParOf" srcId="{CDFFF1E7-5C75-4959-871E-18FECA5E45BD}" destId="{67B6C847-13CB-447B-8304-FE46DF5E14A8}" srcOrd="0" destOrd="0" presId="urn:microsoft.com/office/officeart/2005/8/layout/orgChart1"/>
    <dgm:cxn modelId="{338067C2-5A09-4C34-9F76-5B604B9C8A7C}" type="presParOf" srcId="{67B6C847-13CB-447B-8304-FE46DF5E14A8}" destId="{5E1E01C4-DF66-44C3-95E3-83CC3524DCEA}" srcOrd="0" destOrd="0" presId="urn:microsoft.com/office/officeart/2005/8/layout/orgChart1"/>
    <dgm:cxn modelId="{454021C6-5848-4159-ABF1-0386B9C82832}" type="presParOf" srcId="{67B6C847-13CB-447B-8304-FE46DF5E14A8}" destId="{332A2266-78BF-4D21-9A13-22721F4F9B42}" srcOrd="1" destOrd="0" presId="urn:microsoft.com/office/officeart/2005/8/layout/orgChart1"/>
    <dgm:cxn modelId="{FF3505C4-1496-428E-87D2-1AF35214FEE5}" type="presParOf" srcId="{CDFFF1E7-5C75-4959-871E-18FECA5E45BD}" destId="{7518B63A-6C8E-46AD-917A-BE1BB3FD94F5}" srcOrd="1" destOrd="0" presId="urn:microsoft.com/office/officeart/2005/8/layout/orgChart1"/>
    <dgm:cxn modelId="{87171B96-1A78-4D50-A837-F711C355B634}" type="presParOf" srcId="{CDFFF1E7-5C75-4959-871E-18FECA5E45BD}" destId="{BB90738C-0067-44D1-8E38-4FCC62D786F4}" srcOrd="2" destOrd="0" presId="urn:microsoft.com/office/officeart/2005/8/layout/orgChart1"/>
    <dgm:cxn modelId="{8B4B331F-F7E5-4EF1-A001-5CC71075FAF5}" type="presParOf" srcId="{FCFAD3F1-CDA9-47C3-A3C4-C46764D02060}" destId="{BB114D2E-24C6-4529-87E3-EF26883561E8}" srcOrd="2" destOrd="0" presId="urn:microsoft.com/office/officeart/2005/8/layout/orgChart1"/>
    <dgm:cxn modelId="{B45B676D-972F-47E1-9C05-481E0F1B8F8D}" type="presParOf" srcId="{FCFAD3F1-CDA9-47C3-A3C4-C46764D02060}" destId="{678AFB6D-E36A-433C-8FCF-1E4FD01C6706}" srcOrd="3" destOrd="0" presId="urn:microsoft.com/office/officeart/2005/8/layout/orgChart1"/>
    <dgm:cxn modelId="{36176A23-DB66-43CF-AEFD-2F084A9F786E}" type="presParOf" srcId="{678AFB6D-E36A-433C-8FCF-1E4FD01C6706}" destId="{4A75811C-147E-488A-B78D-196D3C279367}" srcOrd="0" destOrd="0" presId="urn:microsoft.com/office/officeart/2005/8/layout/orgChart1"/>
    <dgm:cxn modelId="{C97B2DA4-4B98-472F-BE0B-C188EAE1A270}" type="presParOf" srcId="{4A75811C-147E-488A-B78D-196D3C279367}" destId="{90D3337C-6FE3-49DB-8D2F-515A6A08E15E}" srcOrd="0" destOrd="0" presId="urn:microsoft.com/office/officeart/2005/8/layout/orgChart1"/>
    <dgm:cxn modelId="{8C3A5BA8-DCC4-4350-B47A-D8457093A5D6}" type="presParOf" srcId="{4A75811C-147E-488A-B78D-196D3C279367}" destId="{A1CE3309-4206-4BBD-9CFA-908EF9D93E78}" srcOrd="1" destOrd="0" presId="urn:microsoft.com/office/officeart/2005/8/layout/orgChart1"/>
    <dgm:cxn modelId="{E6D9B79A-B624-40E5-9F96-DA3B6272BC48}" type="presParOf" srcId="{678AFB6D-E36A-433C-8FCF-1E4FD01C6706}" destId="{23A4AB62-870B-46A7-8011-6CBF32A66247}" srcOrd="1" destOrd="0" presId="urn:microsoft.com/office/officeart/2005/8/layout/orgChart1"/>
    <dgm:cxn modelId="{4C771B55-1719-4092-A09A-4AFF7F3869CF}" type="presParOf" srcId="{678AFB6D-E36A-433C-8FCF-1E4FD01C6706}" destId="{C86D6356-1434-4BC4-82C0-2366E2C049E5}" srcOrd="2" destOrd="0" presId="urn:microsoft.com/office/officeart/2005/8/layout/orgChart1"/>
    <dgm:cxn modelId="{AE07AF73-0311-4CFB-A178-831D1B9D662E}" type="presParOf" srcId="{FCFAD3F1-CDA9-47C3-A3C4-C46764D02060}" destId="{B37773C8-4C35-40DE-9974-885987213316}" srcOrd="4" destOrd="0" presId="urn:microsoft.com/office/officeart/2005/8/layout/orgChart1"/>
    <dgm:cxn modelId="{0DC41724-7A53-4613-8A9B-6000666ED76B}" type="presParOf" srcId="{FCFAD3F1-CDA9-47C3-A3C4-C46764D02060}" destId="{3CE5789A-7B1C-4EFF-AF5A-830DA76760D4}" srcOrd="5" destOrd="0" presId="urn:microsoft.com/office/officeart/2005/8/layout/orgChart1"/>
    <dgm:cxn modelId="{6ECEFFD2-EBAB-40FE-A7A7-857877328B6E}" type="presParOf" srcId="{3CE5789A-7B1C-4EFF-AF5A-830DA76760D4}" destId="{88D57194-7E07-49C3-B82F-817105FA570E}" srcOrd="0" destOrd="0" presId="urn:microsoft.com/office/officeart/2005/8/layout/orgChart1"/>
    <dgm:cxn modelId="{2BA16E05-13BC-4AB7-9BA3-3FF734F580EB}" type="presParOf" srcId="{88D57194-7E07-49C3-B82F-817105FA570E}" destId="{332CF831-2BFC-41C7-969F-699D4C5BC712}" srcOrd="0" destOrd="0" presId="urn:microsoft.com/office/officeart/2005/8/layout/orgChart1"/>
    <dgm:cxn modelId="{7717BF67-77C1-48BB-A77F-070BD5F2AD3F}" type="presParOf" srcId="{88D57194-7E07-49C3-B82F-817105FA570E}" destId="{223F8C2B-4DA6-4390-A3A7-F1CCCDDE054F}" srcOrd="1" destOrd="0" presId="urn:microsoft.com/office/officeart/2005/8/layout/orgChart1"/>
    <dgm:cxn modelId="{F5DDDC7D-6F8C-4022-8F91-B11F39D20AEB}" type="presParOf" srcId="{3CE5789A-7B1C-4EFF-AF5A-830DA76760D4}" destId="{963E1D5F-7CFA-4E8D-83F6-53CA87580B45}" srcOrd="1" destOrd="0" presId="urn:microsoft.com/office/officeart/2005/8/layout/orgChart1"/>
    <dgm:cxn modelId="{6C7681C9-A378-4723-B803-002D8AC4CBE2}" type="presParOf" srcId="{3CE5789A-7B1C-4EFF-AF5A-830DA76760D4}" destId="{8A11432E-804B-42DE-B49B-CD2A501470EE}" srcOrd="2" destOrd="0" presId="urn:microsoft.com/office/officeart/2005/8/layout/orgChart1"/>
    <dgm:cxn modelId="{F02A3F5F-4C8F-4183-8A2F-F0B2E14550C2}" type="presParOf" srcId="{FCFAD3F1-CDA9-47C3-A3C4-C46764D02060}" destId="{04C97A7D-1D50-496A-A494-4AD9F19B11C5}" srcOrd="6" destOrd="0" presId="urn:microsoft.com/office/officeart/2005/8/layout/orgChart1"/>
    <dgm:cxn modelId="{DA0864BB-221B-4AD7-B34A-B131FABEAD76}" type="presParOf" srcId="{FCFAD3F1-CDA9-47C3-A3C4-C46764D02060}" destId="{A0464016-877D-426F-9D8B-FD762E58BF8E}" srcOrd="7" destOrd="0" presId="urn:microsoft.com/office/officeart/2005/8/layout/orgChart1"/>
    <dgm:cxn modelId="{13B66419-11CD-405F-B001-497EF451A7A4}" type="presParOf" srcId="{A0464016-877D-426F-9D8B-FD762E58BF8E}" destId="{B66ECF4E-0318-4530-BBF1-D7445F5D3AE1}" srcOrd="0" destOrd="0" presId="urn:microsoft.com/office/officeart/2005/8/layout/orgChart1"/>
    <dgm:cxn modelId="{A98B7739-5E42-4563-B9F1-E6BFAD55F7AE}" type="presParOf" srcId="{B66ECF4E-0318-4530-BBF1-D7445F5D3AE1}" destId="{310782AA-8FEA-40BD-BB85-5E4B973313FB}" srcOrd="0" destOrd="0" presId="urn:microsoft.com/office/officeart/2005/8/layout/orgChart1"/>
    <dgm:cxn modelId="{526F719A-D9AE-445C-9D3C-5B1D64A859CB}" type="presParOf" srcId="{B66ECF4E-0318-4530-BBF1-D7445F5D3AE1}" destId="{BE2DE85B-022E-4BA6-9A9B-5DF6B01A17F5}" srcOrd="1" destOrd="0" presId="urn:microsoft.com/office/officeart/2005/8/layout/orgChart1"/>
    <dgm:cxn modelId="{8CA7B0A7-9EA1-41F3-8BA2-BA0D5849D9F6}" type="presParOf" srcId="{A0464016-877D-426F-9D8B-FD762E58BF8E}" destId="{C3F99265-86FF-4ACF-A82D-C38147DB3E26}" srcOrd="1" destOrd="0" presId="urn:microsoft.com/office/officeart/2005/8/layout/orgChart1"/>
    <dgm:cxn modelId="{DBD6AD07-534F-4D4B-AD67-EECE734993E2}" type="presParOf" srcId="{A0464016-877D-426F-9D8B-FD762E58BF8E}" destId="{8ECB32F5-2DD1-4B89-9376-DACD984CEA00}" srcOrd="2" destOrd="0" presId="urn:microsoft.com/office/officeart/2005/8/layout/orgChart1"/>
    <dgm:cxn modelId="{19225401-4C95-41F1-8982-0F13AF7DA673}" type="presParOf" srcId="{FCFAD3F1-CDA9-47C3-A3C4-C46764D02060}" destId="{0C3FF324-D3B5-4F87-858D-444F01571CC6}" srcOrd="8" destOrd="0" presId="urn:microsoft.com/office/officeart/2005/8/layout/orgChart1"/>
    <dgm:cxn modelId="{D06FCA15-07B6-45F3-B276-2B4BF55608B4}" type="presParOf" srcId="{FCFAD3F1-CDA9-47C3-A3C4-C46764D02060}" destId="{B7A4CE4D-55B8-443B-BACC-3D98858288EE}" srcOrd="9" destOrd="0" presId="urn:microsoft.com/office/officeart/2005/8/layout/orgChart1"/>
    <dgm:cxn modelId="{B1906C6B-2616-4BED-ABF7-C743EF05F539}" type="presParOf" srcId="{B7A4CE4D-55B8-443B-BACC-3D98858288EE}" destId="{0ECF30D2-A9BC-42C3-858E-3386243BCA69}" srcOrd="0" destOrd="0" presId="urn:microsoft.com/office/officeart/2005/8/layout/orgChart1"/>
    <dgm:cxn modelId="{3CC3746A-4478-49A4-90BB-82194A41B4C4}" type="presParOf" srcId="{0ECF30D2-A9BC-42C3-858E-3386243BCA69}" destId="{B975AE88-3759-40D1-AF6E-8A2F26C4834F}" srcOrd="0" destOrd="0" presId="urn:microsoft.com/office/officeart/2005/8/layout/orgChart1"/>
    <dgm:cxn modelId="{08C376F0-FFFC-4A33-96B8-D53C65204AF1}" type="presParOf" srcId="{0ECF30D2-A9BC-42C3-858E-3386243BCA69}" destId="{A05A6E47-31F2-40BC-9795-FF1F495A0077}" srcOrd="1" destOrd="0" presId="urn:microsoft.com/office/officeart/2005/8/layout/orgChart1"/>
    <dgm:cxn modelId="{889AE864-B030-4983-A788-4CED74FE6E78}" type="presParOf" srcId="{B7A4CE4D-55B8-443B-BACC-3D98858288EE}" destId="{F40D672A-A6B7-4AB4-8C9D-5B8C40D5C8B5}" srcOrd="1" destOrd="0" presId="urn:microsoft.com/office/officeart/2005/8/layout/orgChart1"/>
    <dgm:cxn modelId="{23652B88-1870-4845-962F-995491978465}" type="presParOf" srcId="{B7A4CE4D-55B8-443B-BACC-3D98858288EE}" destId="{0E687863-4BB0-4554-967F-976463A9BAA7}" srcOrd="2" destOrd="0" presId="urn:microsoft.com/office/officeart/2005/8/layout/orgChart1"/>
    <dgm:cxn modelId="{42D930BB-4930-4D5C-BDC7-66421B110B21}" type="presParOf" srcId="{FCFAD3F1-CDA9-47C3-A3C4-C46764D02060}" destId="{8FA917A0-7062-4433-AA24-7528C72FF7B6}" srcOrd="10" destOrd="0" presId="urn:microsoft.com/office/officeart/2005/8/layout/orgChart1"/>
    <dgm:cxn modelId="{08D64E92-027E-4493-BE14-CDF8998C9F9D}" type="presParOf" srcId="{FCFAD3F1-CDA9-47C3-A3C4-C46764D02060}" destId="{2B3BE4AE-FB85-4311-8F53-44BB79E5B278}" srcOrd="11" destOrd="0" presId="urn:microsoft.com/office/officeart/2005/8/layout/orgChart1"/>
    <dgm:cxn modelId="{DC65C2B1-79D9-42EB-8CB6-F36C54A5AB59}" type="presParOf" srcId="{2B3BE4AE-FB85-4311-8F53-44BB79E5B278}" destId="{CEE6193D-EC70-4994-AB15-1CD518550B8E}" srcOrd="0" destOrd="0" presId="urn:microsoft.com/office/officeart/2005/8/layout/orgChart1"/>
    <dgm:cxn modelId="{2CB42EA2-B111-47C9-9B27-1D4EF744D5E5}" type="presParOf" srcId="{CEE6193D-EC70-4994-AB15-1CD518550B8E}" destId="{C53EB7F4-DE1B-41E0-951B-55D137A063D3}" srcOrd="0" destOrd="0" presId="urn:microsoft.com/office/officeart/2005/8/layout/orgChart1"/>
    <dgm:cxn modelId="{ABB239F5-59CE-4B6B-9302-20CBCDA215BD}" type="presParOf" srcId="{CEE6193D-EC70-4994-AB15-1CD518550B8E}" destId="{4C6C14AE-B08B-4576-8EDF-1EF7607AF012}" srcOrd="1" destOrd="0" presId="urn:microsoft.com/office/officeart/2005/8/layout/orgChart1"/>
    <dgm:cxn modelId="{57BA248A-D524-451D-A5F3-6F9A63C740BD}" type="presParOf" srcId="{2B3BE4AE-FB85-4311-8F53-44BB79E5B278}" destId="{0C1DF663-430D-4D2E-B517-5BE756852A2A}" srcOrd="1" destOrd="0" presId="urn:microsoft.com/office/officeart/2005/8/layout/orgChart1"/>
    <dgm:cxn modelId="{D744B51C-CC8B-49FD-8A18-D618B273B145}" type="presParOf" srcId="{2B3BE4AE-FB85-4311-8F53-44BB79E5B278}" destId="{ACD74968-45EC-42FC-8435-974BE1FE9A5D}" srcOrd="2" destOrd="0" presId="urn:microsoft.com/office/officeart/2005/8/layout/orgChart1"/>
    <dgm:cxn modelId="{EE2327BC-A2A1-4064-BFD6-AC3DFCAE7F28}" type="presParOf" srcId="{FCFAD3F1-CDA9-47C3-A3C4-C46764D02060}" destId="{8A2B5F76-84E4-4AF2-855E-DE7254BC2B41}" srcOrd="12" destOrd="0" presId="urn:microsoft.com/office/officeart/2005/8/layout/orgChart1"/>
    <dgm:cxn modelId="{24B1E75A-8BDA-45A2-820B-20013AF44631}" type="presParOf" srcId="{FCFAD3F1-CDA9-47C3-A3C4-C46764D02060}" destId="{5BAC9589-C110-46EF-AB69-9E8920D54E7E}" srcOrd="13" destOrd="0" presId="urn:microsoft.com/office/officeart/2005/8/layout/orgChart1"/>
    <dgm:cxn modelId="{0C648BB4-01DA-4B61-B5EF-F5679C38B924}" type="presParOf" srcId="{5BAC9589-C110-46EF-AB69-9E8920D54E7E}" destId="{86CF3671-E979-4724-A004-7D38BAD5A6F9}" srcOrd="0" destOrd="0" presId="urn:microsoft.com/office/officeart/2005/8/layout/orgChart1"/>
    <dgm:cxn modelId="{870F44D5-FCAF-438B-9762-FA32A8880DA5}" type="presParOf" srcId="{86CF3671-E979-4724-A004-7D38BAD5A6F9}" destId="{765CFF57-2A6E-46E1-A1A8-75DD5FD33340}" srcOrd="0" destOrd="0" presId="urn:microsoft.com/office/officeart/2005/8/layout/orgChart1"/>
    <dgm:cxn modelId="{EDD693A1-D330-40AE-A14C-415303A11BCE}" type="presParOf" srcId="{86CF3671-E979-4724-A004-7D38BAD5A6F9}" destId="{21DEB256-3857-4A71-BF35-4A02D0F7BDC9}" srcOrd="1" destOrd="0" presId="urn:microsoft.com/office/officeart/2005/8/layout/orgChart1"/>
    <dgm:cxn modelId="{615779E8-9D4E-47D2-8726-9A535E634C20}" type="presParOf" srcId="{5BAC9589-C110-46EF-AB69-9E8920D54E7E}" destId="{0F8C6BEF-3884-4390-AD1F-B9562C3A8148}" srcOrd="1" destOrd="0" presId="urn:microsoft.com/office/officeart/2005/8/layout/orgChart1"/>
    <dgm:cxn modelId="{4A7DDE12-AC91-4CAC-BDD2-7B79ADCD5C32}" type="presParOf" srcId="{5BAC9589-C110-46EF-AB69-9E8920D54E7E}" destId="{580A0DB5-281E-4598-A687-1B5679AF25B3}" srcOrd="2" destOrd="0" presId="urn:microsoft.com/office/officeart/2005/8/layout/orgChart1"/>
    <dgm:cxn modelId="{634E3BE0-921C-43E4-A294-983093089EF0}" type="presParOf" srcId="{CC18C9B6-669A-42D3-BB2D-66D1C4E7B931}" destId="{869E7E64-043A-483C-825B-876518E363BE}" srcOrd="2" destOrd="0" presId="urn:microsoft.com/office/officeart/2005/8/layout/orgChart1"/>
    <dgm:cxn modelId="{4D0C07D2-DA23-4B83-BEE5-660691B6AEE4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/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/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/>
        </a:p>
      </dgm:t>
    </dgm:pt>
    <dgm:pt modelId="{90F030F4-9DAD-45C2-92F3-0F0C47A197C8}">
      <dgm:prSet phldrT="[Tekst]"/>
      <dgm:spPr/>
      <dgm:t>
        <a:bodyPr/>
        <a:lstStyle/>
        <a:p>
          <a:r>
            <a:rPr lang="pl-PL"/>
            <a:t>Funkcjionalność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/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/>
        </a:p>
      </dgm:t>
    </dgm:pt>
    <dgm:pt modelId="{6069A12D-F9F3-43BF-B49E-2088F4542AAC}">
      <dgm:prSet phldrT="[Tekst]"/>
      <dgm:spPr/>
      <dgm:t>
        <a:bodyPr/>
        <a:lstStyle/>
        <a:p>
          <a:r>
            <a:rPr lang="pl-PL"/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/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/>
        </a:p>
      </dgm:t>
    </dgm:pt>
    <dgm:pt modelId="{B8015A52-42BB-48E2-9BB8-296F029FE6CC}">
      <dgm:prSet phldrT="[Tekst]"/>
      <dgm:spPr/>
      <dgm:t>
        <a:bodyPr/>
        <a:lstStyle/>
        <a:p>
          <a:r>
            <a:rPr lang="pl-PL"/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/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/>
        </a:p>
      </dgm:t>
    </dgm:pt>
    <dgm:pt modelId="{E4AF994E-286A-49EE-8D60-A29DCB38A030}">
      <dgm:prSet phldrT="[Tekst]"/>
      <dgm:spPr/>
      <dgm:t>
        <a:bodyPr/>
        <a:lstStyle/>
        <a:p>
          <a:r>
            <a:rPr lang="pl-PL"/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/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/>
        </a:p>
      </dgm:t>
    </dgm:pt>
    <dgm:pt modelId="{4FBF40D0-D341-4CCD-8BFA-CF0387C6541F}">
      <dgm:prSet phldrT="[Tekst]"/>
      <dgm:spPr/>
      <dgm:t>
        <a:bodyPr/>
        <a:lstStyle/>
        <a:p>
          <a:r>
            <a:rPr lang="pl-PL"/>
            <a:t>Wsparcie</a:t>
          </a: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/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/>
        </a:p>
      </dgm:t>
    </dgm:pt>
    <dgm:pt modelId="{30D4430A-7318-4235-8264-CDA64D12C619}">
      <dgm:prSet phldrT="[Tekst]"/>
      <dgm:spPr/>
      <dgm:t>
        <a:bodyPr/>
        <a:lstStyle/>
        <a:p>
          <a:r>
            <a:rPr lang="pl-PL" b="0" u="sng" dirty="0"/>
            <a:t>Bezpieczeństwo/ Uwierzytelnianie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/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/>
        </a:p>
      </dgm:t>
    </dgm:pt>
    <dgm:pt modelId="{C0F27198-5E62-4F15-8CC5-51675AD1BA66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/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/>
        </a:p>
      </dgm:t>
    </dgm:pt>
    <dgm:pt modelId="{ECE5214F-1B30-4576-A6E4-3422AAD714EF}">
      <dgm:prSet phldrT="[Tekst]"/>
      <dgm:spPr/>
      <dgm:t>
        <a:bodyPr/>
        <a:lstStyle/>
        <a:p>
          <a:r>
            <a:rPr lang="pl-PL" b="0" u="sng" dirty="0"/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/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/>
        </a:p>
      </dgm:t>
    </dgm:pt>
    <dgm:pt modelId="{38A24F7D-1439-4893-A924-1100B83D5C25}">
      <dgm:prSet phldrT="[Tekst]"/>
      <dgm:spPr/>
      <dgm:t>
        <a:bodyPr/>
        <a:lstStyle/>
        <a:p>
          <a:r>
            <a:rPr lang="pl-PL" b="0" dirty="0"/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/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/>
        </a:p>
      </dgm:t>
    </dgm:pt>
    <dgm:pt modelId="{5F12E156-6AB6-4732-AF1F-51C73AA410B5}">
      <dgm:prSet phldrT="[Tekst]"/>
      <dgm:spPr/>
      <dgm:t>
        <a:bodyPr/>
        <a:lstStyle/>
        <a:p>
          <a:r>
            <a:rPr lang="pl-PL" dirty="0"/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/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/>
        </a:p>
      </dgm:t>
    </dgm:pt>
    <dgm:pt modelId="{96729750-0254-49CC-8DB9-AEF0A07510CD}">
      <dgm:prSet phldrT="[Tekst]"/>
      <dgm:spPr/>
      <dgm:t>
        <a:bodyPr/>
        <a:lstStyle/>
        <a:p>
          <a:r>
            <a:rPr lang="pl-PL" b="0" u="none" dirty="0"/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/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/>
        </a:p>
      </dgm:t>
    </dgm:pt>
    <dgm:pt modelId="{9EBF69FB-619E-4AE9-8B54-A1B100FE9651}">
      <dgm:prSet phldrT="[Tekst]"/>
      <dgm:spPr/>
      <dgm:t>
        <a:bodyPr/>
        <a:lstStyle/>
        <a:p>
          <a:r>
            <a:rPr lang="pl-PL" b="0" u="none" dirty="0" smtClean="0"/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/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/>
        </a:p>
      </dgm:t>
    </dgm:pt>
    <dgm:pt modelId="{685754D9-01B3-417C-81D8-75C6946479F1}">
      <dgm:prSet phldrT="[Tekst]"/>
      <dgm:spPr/>
      <dgm:t>
        <a:bodyPr/>
        <a:lstStyle/>
        <a:p>
          <a:r>
            <a:rPr lang="pl-PL"/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/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/>
        </a:p>
      </dgm:t>
    </dgm:pt>
    <dgm:pt modelId="{BD3CB807-E81C-44A7-A291-659BCA008D59}">
      <dgm:prSet phldrT="[Tekst]"/>
      <dgm:spPr/>
      <dgm:t>
        <a:bodyPr/>
        <a:lstStyle/>
        <a:p>
          <a:r>
            <a:rPr lang="pl-PL" b="0" u="none" dirty="0"/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/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/>
        </a:p>
      </dgm:t>
    </dgm:pt>
    <dgm:pt modelId="{7BE369B5-D47A-400D-AE54-9E35936B8868}">
      <dgm:prSet phldrT="[Tekst]"/>
      <dgm:spPr/>
      <dgm:t>
        <a:bodyPr/>
        <a:lstStyle/>
        <a:p>
          <a:r>
            <a:rPr lang="pl-PL"/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/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/>
        </a:p>
      </dgm:t>
    </dgm:pt>
    <dgm:pt modelId="{4C8F0897-52B2-4D91-8154-C73A0E2087A5}">
      <dgm:prSet phldrT="[Tekst]"/>
      <dgm:spPr/>
      <dgm:t>
        <a:bodyPr/>
        <a:lstStyle/>
        <a:p>
          <a:r>
            <a:rPr lang="pl-PL"/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/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/>
        </a:p>
      </dgm:t>
    </dgm:pt>
    <dgm:pt modelId="{B9C048B8-1553-4947-B9B2-698C17BA02C2}">
      <dgm:prSet phldrT="[Tekst]"/>
      <dgm:spPr/>
      <dgm:t>
        <a:bodyPr/>
        <a:lstStyle/>
        <a:p>
          <a:r>
            <a:rPr lang="pl-PL" b="0" u="none" dirty="0" smtClean="0"/>
            <a:t>Czas odpowiedzi</a:t>
          </a:r>
          <a:endParaRPr lang="pl-PL" b="0" u="none" dirty="0"/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/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/>
        </a:p>
      </dgm:t>
    </dgm:pt>
    <dgm:pt modelId="{8A45A25B-7873-474E-B34D-EA238EA0CA3C}">
      <dgm:prSet phldrT="[Tekst]"/>
      <dgm:spPr/>
      <dgm:t>
        <a:bodyPr/>
        <a:lstStyle/>
        <a:p>
          <a:r>
            <a:rPr lang="pl-PL"/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/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/>
        </a:p>
      </dgm:t>
    </dgm:pt>
    <dgm:pt modelId="{F75DAFDC-340D-4AF3-9980-866700F04255}">
      <dgm:prSet phldrT="[Tekst]"/>
      <dgm:spPr/>
      <dgm:t>
        <a:bodyPr/>
        <a:lstStyle/>
        <a:p>
          <a:r>
            <a:rPr lang="pl-PL"/>
            <a:t>Czas naprawy / podniesienia po awarii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/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/>
        </a:p>
      </dgm:t>
    </dgm:pt>
    <dgm:pt modelId="{D7A702BC-DC68-4086-83FA-9D8CB185B75B}">
      <dgm:prSet phldrT="[Tekst]"/>
      <dgm:spPr/>
      <dgm:t>
        <a:bodyPr/>
        <a:lstStyle/>
        <a:p>
          <a:r>
            <a:rPr lang="pl-PL" b="0" u="none" dirty="0"/>
            <a:t>Adaptowalność</a:t>
          </a:r>
        </a:p>
      </dgm:t>
    </dgm:pt>
    <dgm:pt modelId="{6D8538E6-FD57-411A-AD9B-663EA534D6F8}" type="parTrans" cxnId="{2DE5572D-B986-4406-BE56-DD4559A81F83}">
      <dgm:prSet/>
      <dgm:spPr/>
      <dgm:t>
        <a:bodyPr/>
        <a:lstStyle/>
        <a:p>
          <a:endParaRPr lang="pl-PL"/>
        </a:p>
      </dgm:t>
    </dgm:pt>
    <dgm:pt modelId="{073868A7-B818-4CA8-A263-E9469CE614DC}" type="sibTrans" cxnId="{2DE5572D-B986-4406-BE56-DD4559A81F83}">
      <dgm:prSet/>
      <dgm:spPr/>
      <dgm:t>
        <a:bodyPr/>
        <a:lstStyle/>
        <a:p>
          <a:endParaRPr lang="pl-PL"/>
        </a:p>
      </dgm:t>
    </dgm:pt>
    <dgm:pt modelId="{35B75D6D-5C17-417A-B081-173D8763C106}">
      <dgm:prSet phldrT="[Tekst]"/>
      <dgm:spPr/>
      <dgm:t>
        <a:bodyPr/>
        <a:lstStyle/>
        <a:p>
          <a:r>
            <a:rPr lang="pl-PL"/>
            <a:t>Audytowalność</a:t>
          </a: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/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/>
        </a:p>
      </dgm:t>
    </dgm:pt>
    <dgm:pt modelId="{7CBDA416-152F-4304-9329-FE773AAB3C70}">
      <dgm:prSet phldrT="[Tekst]"/>
      <dgm:spPr/>
      <dgm:t>
        <a:bodyPr/>
        <a:lstStyle/>
        <a:p>
          <a:r>
            <a:rPr lang="pl-PL"/>
            <a:t>Instalowalność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/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/>
        </a:p>
      </dgm:t>
    </dgm:pt>
    <dgm:pt modelId="{167661F0-628C-48BA-90EB-C2351285D2E4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/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/>
        </a:p>
      </dgm:t>
    </dgm:pt>
    <dgm:pt modelId="{0AAE6745-95D3-4BD9-B713-77F17EA11C5A}">
      <dgm:prSet phldrT="[Tekst]"/>
      <dgm:spPr/>
      <dgm:t>
        <a:bodyPr/>
        <a:lstStyle/>
        <a:p>
          <a:r>
            <a:rPr lang="pl-PL"/>
            <a:t>Utrzymanie</a:t>
          </a:r>
        </a:p>
      </dgm:t>
    </dgm:pt>
    <dgm:pt modelId="{0362FDCD-E4E7-4121-A9BB-ECA4076DA433}" type="parTrans" cxnId="{A1D90C44-0770-475B-A367-0FE7ADD8FB9E}">
      <dgm:prSet/>
      <dgm:spPr/>
      <dgm:t>
        <a:bodyPr/>
        <a:lstStyle/>
        <a:p>
          <a:endParaRPr lang="pl-PL"/>
        </a:p>
      </dgm:t>
    </dgm:pt>
    <dgm:pt modelId="{DC3BFF7C-FDA1-494A-8C41-4318E07043DC}" type="sibTrans" cxnId="{A1D90C44-0770-475B-A367-0FE7ADD8FB9E}">
      <dgm:prSet/>
      <dgm:spPr/>
      <dgm:t>
        <a:bodyPr/>
        <a:lstStyle/>
        <a:p>
          <a:endParaRPr lang="pl-PL"/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u="none" dirty="0"/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/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/>
        </a:p>
      </dgm:t>
    </dgm:pt>
    <dgm:pt modelId="{7FD6E53A-165F-4A12-8BFD-CD2C3C6E50BC}">
      <dgm:prSet phldrT="[Tekst]"/>
      <dgm:spPr/>
      <dgm:t>
        <a:bodyPr/>
        <a:lstStyle/>
        <a:p>
          <a:r>
            <a:rPr lang="pl-PL"/>
            <a:t>Testowanie</a:t>
          </a:r>
        </a:p>
      </dgm:t>
    </dgm:pt>
    <dgm:pt modelId="{76922523-EBA9-442B-BDAF-EBB27843FFF5}" type="parTrans" cxnId="{EDA2F382-3B3C-4FC4-B67A-1A111AA1D5C0}">
      <dgm:prSet/>
      <dgm:spPr/>
      <dgm:t>
        <a:bodyPr/>
        <a:lstStyle/>
        <a:p>
          <a:endParaRPr lang="pl-PL"/>
        </a:p>
      </dgm:t>
    </dgm:pt>
    <dgm:pt modelId="{69FB5A2C-08D3-4069-B6BD-38CA4026BCF1}" type="sibTrans" cxnId="{EDA2F382-3B3C-4FC4-B67A-1A111AA1D5C0}">
      <dgm:prSet/>
      <dgm:spPr/>
      <dgm:t>
        <a:bodyPr/>
        <a:lstStyle/>
        <a:p>
          <a:endParaRPr lang="pl-PL"/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</dgm:pt>
    <dgm:pt modelId="{39FAFADA-E68F-4113-AC9A-38587B7A75B8}" type="pres">
      <dgm:prSet presAssocID="{0B8EBEFF-D192-49F8-A184-6E9A91602198}" presName="rootComposite1" presStyleCnt="0"/>
      <dgm:spPr/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</dgm:pt>
    <dgm:pt modelId="{B596DC24-093A-4742-9418-DACEC1D305DF}" type="pres">
      <dgm:prSet presAssocID="{90F030F4-9DAD-45C2-92F3-0F0C47A197C8}" presName="rootComposite" presStyleCnt="0"/>
      <dgm:spPr/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</dgm:pt>
    <dgm:pt modelId="{47E0B4A8-D2A4-4EF6-90D4-F350A43FE755}" type="pres">
      <dgm:prSet presAssocID="{3D3C2AC6-A14E-4E46-91A3-FE2F09007C34}" presName="Name37" presStyleLbl="parChTrans1D3" presStyleIdx="0" presStyleCnt="21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</dgm:pt>
    <dgm:pt modelId="{548D4311-000E-4A5F-A523-F2923B246260}" type="pres">
      <dgm:prSet presAssocID="{30D4430A-7318-4235-8264-CDA64D12C619}" presName="rootComposite" presStyleCnt="0"/>
      <dgm:spPr/>
    </dgm:pt>
    <dgm:pt modelId="{6BAB44DA-8B57-4387-8969-6DA21E3643BE}" type="pres">
      <dgm:prSet presAssocID="{30D4430A-7318-4235-8264-CDA64D12C619}" presName="rootText" presStyleLbl="node3" presStyleIdx="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21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</dgm:pt>
    <dgm:pt modelId="{7491E792-91A9-4F16-A6D5-78603E7F6824}" type="pres">
      <dgm:prSet presAssocID="{30D4430A-7318-4235-8264-CDA64D12C619}" presName="hierChild5" presStyleCnt="0"/>
      <dgm:spPr/>
    </dgm:pt>
    <dgm:pt modelId="{0769F958-983A-42F4-AD98-0CD6C09AA02D}" type="pres">
      <dgm:prSet presAssocID="{BDBBE229-3FD0-4555-9FFA-DE075DE080A2}" presName="Name37" presStyleLbl="parChTrans1D3" presStyleIdx="1" presStyleCnt="21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</dgm:pt>
    <dgm:pt modelId="{CD6F9E75-BA5C-4CF2-B435-010514D8FBAC}" type="pres">
      <dgm:prSet presAssocID="{C0F27198-5E62-4F15-8CC5-51675AD1BA66}" presName="rootComposite" presStyleCnt="0"/>
      <dgm:spPr/>
    </dgm:pt>
    <dgm:pt modelId="{51F9E7F6-2134-47F8-97D3-7D344DF8F492}" type="pres">
      <dgm:prSet presAssocID="{C0F27198-5E62-4F15-8CC5-51675AD1BA66}" presName="rootText" presStyleLbl="node3" presStyleIdx="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21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</dgm:pt>
    <dgm:pt modelId="{F7F60702-1610-4134-879B-847FEB5DC0BD}" type="pres">
      <dgm:prSet presAssocID="{C0F27198-5E62-4F15-8CC5-51675AD1BA66}" presName="hierChild5" presStyleCnt="0"/>
      <dgm:spPr/>
    </dgm:pt>
    <dgm:pt modelId="{9C6313B4-2255-484C-AD64-E67505523508}" type="pres">
      <dgm:prSet presAssocID="{F1E6136C-7407-4DB0-81B3-8990DE1FE4A7}" presName="Name37" presStyleLbl="parChTrans1D3" presStyleIdx="2" presStyleCnt="21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</dgm:pt>
    <dgm:pt modelId="{AF3C93A3-16DC-4646-ACDE-30AC6281800D}" type="pres">
      <dgm:prSet presAssocID="{ECE5214F-1B30-4576-A6E4-3422AAD714EF}" presName="rootComposite" presStyleCnt="0"/>
      <dgm:spPr/>
    </dgm:pt>
    <dgm:pt modelId="{A680589F-C5DF-409C-BEA4-15168C4DADEB}" type="pres">
      <dgm:prSet presAssocID="{ECE5214F-1B30-4576-A6E4-3422AAD714EF}" presName="rootText" presStyleLbl="node3" presStyleIdx="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21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</dgm:pt>
    <dgm:pt modelId="{D3DD2214-7E41-46A1-B400-E3F7B14B0A7B}" type="pres">
      <dgm:prSet presAssocID="{ECE5214F-1B30-4576-A6E4-3422AAD714EF}" presName="hierChild5" presStyleCnt="0"/>
      <dgm:spPr/>
    </dgm:pt>
    <dgm:pt modelId="{C90DC3B6-88EA-4183-A7E5-53D754C7AA55}" type="pres">
      <dgm:prSet presAssocID="{8093103D-8290-43FB-9834-2ED2E1AE1D24}" presName="Name37" presStyleLbl="parChTrans1D3" presStyleIdx="3" presStyleCnt="21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</dgm:pt>
    <dgm:pt modelId="{57BAB393-57B1-4A80-950D-DD444F75C456}" type="pres">
      <dgm:prSet presAssocID="{38A24F7D-1439-4893-A924-1100B83D5C25}" presName="rootComposite" presStyleCnt="0"/>
      <dgm:spPr/>
    </dgm:pt>
    <dgm:pt modelId="{2FA664C0-E4E2-42C5-9D96-4FB3C543645E}" type="pres">
      <dgm:prSet presAssocID="{38A24F7D-1439-4893-A924-1100B83D5C25}" presName="rootText" presStyleLbl="node3" presStyleIdx="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21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</dgm:pt>
    <dgm:pt modelId="{52884847-501C-4990-B97A-4234913DFA42}" type="pres">
      <dgm:prSet presAssocID="{38A24F7D-1439-4893-A924-1100B83D5C25}" presName="hierChild5" presStyleCnt="0"/>
      <dgm:spPr/>
    </dgm:pt>
    <dgm:pt modelId="{64F8C2B5-5385-45FC-8130-BB7C809BDF62}" type="pres">
      <dgm:prSet presAssocID="{9456E3D0-A205-4C0A-86EB-286BB97661A6}" presName="Name37" presStyleLbl="parChTrans1D3" presStyleIdx="4" presStyleCnt="21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</dgm:pt>
    <dgm:pt modelId="{D2737786-466F-4569-9998-7790365EC91A}" type="pres">
      <dgm:prSet presAssocID="{5F12E156-6AB6-4732-AF1F-51C73AA410B5}" presName="rootComposite" presStyleCnt="0"/>
      <dgm:spPr/>
    </dgm:pt>
    <dgm:pt modelId="{A9C08FA6-3AC7-4E22-8A80-28E61F002B82}" type="pres">
      <dgm:prSet presAssocID="{5F12E156-6AB6-4732-AF1F-51C73AA410B5}" presName="rootText" presStyleLbl="node3" presStyleIdx="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21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</dgm:pt>
    <dgm:pt modelId="{FB1CB746-D7ED-4D87-A020-6D15EB0BD750}" type="pres">
      <dgm:prSet presAssocID="{5F12E156-6AB6-4732-AF1F-51C73AA410B5}" presName="hierChild5" presStyleCnt="0"/>
      <dgm:spPr/>
    </dgm:pt>
    <dgm:pt modelId="{AE549ACC-B49E-4BDC-9BA0-689318BA6A30}" type="pres">
      <dgm:prSet presAssocID="{48F99216-FAA8-4F2C-8E66-CE84785EF961}" presName="Name37" presStyleLbl="parChTrans1D3" presStyleIdx="5" presStyleCnt="21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</dgm:pt>
    <dgm:pt modelId="{DE7B724A-2276-4D4C-B043-DAC4F97730BF}" type="pres">
      <dgm:prSet presAssocID="{96729750-0254-49CC-8DB9-AEF0A07510CD}" presName="rootComposite" presStyleCnt="0"/>
      <dgm:spPr/>
    </dgm:pt>
    <dgm:pt modelId="{9F31BEDA-1B3E-4F13-BE73-01CBEEC7CE82}" type="pres">
      <dgm:prSet presAssocID="{96729750-0254-49CC-8DB9-AEF0A07510CD}" presName="rootText" presStyleLbl="node3" presStyleIdx="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21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</dgm:pt>
    <dgm:pt modelId="{A0C1D776-7786-4195-ADF7-A772A1283B09}" type="pres">
      <dgm:prSet presAssocID="{96729750-0254-49CC-8DB9-AEF0A07510CD}" presName="hierChild5" presStyleCnt="0"/>
      <dgm:spPr/>
    </dgm:pt>
    <dgm:pt modelId="{0FDBE877-5634-4816-A9F2-7102E3B811D4}" type="pres">
      <dgm:prSet presAssocID="{90F030F4-9DAD-45C2-92F3-0F0C47A197C8}" presName="hierChild5" presStyleCnt="0"/>
      <dgm:spPr/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</dgm:pt>
    <dgm:pt modelId="{4F515123-0E39-4E2B-9B39-D2BE640D613E}" type="pres">
      <dgm:prSet presAssocID="{6069A12D-F9F3-43BF-B49E-2088F4542AAC}" presName="rootComposite" presStyleCnt="0"/>
      <dgm:spPr/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</dgm:pt>
    <dgm:pt modelId="{0A1B8327-3B74-4F66-9F22-1A4904F02326}" type="pres">
      <dgm:prSet presAssocID="{82FA6A47-AAFD-4D6C-9828-546C6039B3E8}" presName="Name37" presStyleLbl="parChTrans1D3" presStyleIdx="6" presStyleCnt="21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</dgm:pt>
    <dgm:pt modelId="{06B8F741-420C-45BD-BE3D-275B106AAE33}" type="pres">
      <dgm:prSet presAssocID="{9EBF69FB-619E-4AE9-8B54-A1B100FE9651}" presName="rootComposite" presStyleCnt="0"/>
      <dgm:spPr/>
    </dgm:pt>
    <dgm:pt modelId="{04A8AFBF-18E9-41EB-B5F7-73FFE4C8B46C}" type="pres">
      <dgm:prSet presAssocID="{9EBF69FB-619E-4AE9-8B54-A1B100FE9651}" presName="rootText" presStyleLbl="node3" presStyleIdx="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21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</dgm:pt>
    <dgm:pt modelId="{1BD8C38F-B71E-43A5-A621-BAA42A31A312}" type="pres">
      <dgm:prSet presAssocID="{9EBF69FB-619E-4AE9-8B54-A1B100FE9651}" presName="hierChild5" presStyleCnt="0"/>
      <dgm:spPr/>
    </dgm:pt>
    <dgm:pt modelId="{54AF7181-3FD1-4226-9BA7-6B397F88528C}" type="pres">
      <dgm:prSet presAssocID="{8082107C-AD02-4D9C-9A95-0C4E6E781D92}" presName="Name37" presStyleLbl="parChTrans1D3" presStyleIdx="7" presStyleCnt="21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</dgm:pt>
    <dgm:pt modelId="{F84D4C65-8ECB-492A-8A8A-806BEFC92520}" type="pres">
      <dgm:prSet presAssocID="{685754D9-01B3-417C-81D8-75C6946479F1}" presName="rootComposite" presStyleCnt="0"/>
      <dgm:spPr/>
    </dgm:pt>
    <dgm:pt modelId="{28FB17A8-8433-4BDF-91F1-1E2D56492C2F}" type="pres">
      <dgm:prSet presAssocID="{685754D9-01B3-417C-81D8-75C6946479F1}" presName="rootText" presStyleLbl="node3" presStyleIdx="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21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</dgm:pt>
    <dgm:pt modelId="{0EA7C416-58B9-461D-8793-BBC082D6C65B}" type="pres">
      <dgm:prSet presAssocID="{685754D9-01B3-417C-81D8-75C6946479F1}" presName="hierChild5" presStyleCnt="0"/>
      <dgm:spPr/>
    </dgm:pt>
    <dgm:pt modelId="{0594056D-7595-454C-9465-D1780CA5AA57}" type="pres">
      <dgm:prSet presAssocID="{6069A12D-F9F3-43BF-B49E-2088F4542AAC}" presName="hierChild5" presStyleCnt="0"/>
      <dgm:spPr/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</dgm:pt>
    <dgm:pt modelId="{CC967618-851A-466A-8C30-D4F11B380F0F}" type="pres">
      <dgm:prSet presAssocID="{B8015A52-42BB-48E2-9BB8-296F029FE6CC}" presName="rootComposite" presStyleCnt="0"/>
      <dgm:spPr/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</dgm:pt>
    <dgm:pt modelId="{C5B24F3F-CB68-4374-A7D4-2647B2B1943B}" type="pres">
      <dgm:prSet presAssocID="{A318F761-D3C9-4B6F-AD0C-0A9350A8F9DE}" presName="Name37" presStyleLbl="parChTrans1D3" presStyleIdx="8" presStyleCnt="21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</dgm:pt>
    <dgm:pt modelId="{88521D45-895E-4364-B7FE-E5C5380F1BA6}" type="pres">
      <dgm:prSet presAssocID="{BD3CB807-E81C-44A7-A291-659BCA008D59}" presName="rootComposite" presStyleCnt="0"/>
      <dgm:spPr/>
    </dgm:pt>
    <dgm:pt modelId="{20077A0E-E85A-45CD-BEFA-C55A2A51C6E4}" type="pres">
      <dgm:prSet presAssocID="{BD3CB807-E81C-44A7-A291-659BCA008D59}" presName="rootText" presStyleLbl="node3" presStyleIdx="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21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</dgm:pt>
    <dgm:pt modelId="{745303C3-C855-441B-9AF9-3F328209188D}" type="pres">
      <dgm:prSet presAssocID="{BD3CB807-E81C-44A7-A291-659BCA008D59}" presName="hierChild5" presStyleCnt="0"/>
      <dgm:spPr/>
    </dgm:pt>
    <dgm:pt modelId="{C6D5FE49-3102-45DA-9351-8C1E414732DE}" type="pres">
      <dgm:prSet presAssocID="{279927ED-DBF1-4116-89BC-93CC1E23990B}" presName="Name37" presStyleLbl="parChTrans1D3" presStyleIdx="9" presStyleCnt="21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</dgm:pt>
    <dgm:pt modelId="{4E896C73-8F3E-459B-A8AF-A9949BB7B464}" type="pres">
      <dgm:prSet presAssocID="{7BE369B5-D47A-400D-AE54-9E35936B8868}" presName="rootComposite" presStyleCnt="0"/>
      <dgm:spPr/>
    </dgm:pt>
    <dgm:pt modelId="{29249665-B05E-4EC3-B1BF-C480A32A24C4}" type="pres">
      <dgm:prSet presAssocID="{7BE369B5-D47A-400D-AE54-9E35936B8868}" presName="rootText" presStyleLbl="node3" presStyleIdx="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21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</dgm:pt>
    <dgm:pt modelId="{AD6590AD-C10A-4F92-B700-5A9B5E0414E5}" type="pres">
      <dgm:prSet presAssocID="{7BE369B5-D47A-400D-AE54-9E35936B8868}" presName="hierChild5" presStyleCnt="0"/>
      <dgm:spPr/>
    </dgm:pt>
    <dgm:pt modelId="{44EABAB7-534C-4347-883F-27B984A58AD8}" type="pres">
      <dgm:prSet presAssocID="{EC4C0035-D779-428E-97CC-A56411FE9867}" presName="Name37" presStyleLbl="parChTrans1D3" presStyleIdx="10" presStyleCnt="21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</dgm:pt>
    <dgm:pt modelId="{CA440307-A21B-4EAF-AA9C-0521A9EFB411}" type="pres">
      <dgm:prSet presAssocID="{4C8F0897-52B2-4D91-8154-C73A0E2087A5}" presName="rootComposite" presStyleCnt="0"/>
      <dgm:spPr/>
    </dgm:pt>
    <dgm:pt modelId="{C30AF043-33DA-41BC-9865-3EA913E8D070}" type="pres">
      <dgm:prSet presAssocID="{4C8F0897-52B2-4D91-8154-C73A0E2087A5}" presName="rootText" presStyleLbl="node3" presStyleIdx="1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21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</dgm:pt>
    <dgm:pt modelId="{3F29684C-0DAF-42F8-A85E-71A5D831581C}" type="pres">
      <dgm:prSet presAssocID="{4C8F0897-52B2-4D91-8154-C73A0E2087A5}" presName="hierChild5" presStyleCnt="0"/>
      <dgm:spPr/>
    </dgm:pt>
    <dgm:pt modelId="{5FB74159-257F-42B7-972B-E24041D7190D}" type="pres">
      <dgm:prSet presAssocID="{B8015A52-42BB-48E2-9BB8-296F029FE6CC}" presName="hierChild5" presStyleCnt="0"/>
      <dgm:spPr/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</dgm:pt>
    <dgm:pt modelId="{DB3DE357-5838-4A4F-93CD-0FCDFE8F185D}" type="pres">
      <dgm:prSet presAssocID="{E4AF994E-286A-49EE-8D60-A29DCB38A030}" presName="rootComposite" presStyleCnt="0"/>
      <dgm:spPr/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</dgm:pt>
    <dgm:pt modelId="{241AF0F3-ACB1-4F0F-9189-A596E6403082}" type="pres">
      <dgm:prSet presAssocID="{6F419995-33F0-4432-A043-7D9812D79996}" presName="Name37" presStyleLbl="parChTrans1D3" presStyleIdx="11" presStyleCnt="21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</dgm:pt>
    <dgm:pt modelId="{9087A57D-8E3B-45FC-B972-D4B6680B3737}" type="pres">
      <dgm:prSet presAssocID="{B9C048B8-1553-4947-B9B2-698C17BA02C2}" presName="rootComposite" presStyleCnt="0"/>
      <dgm:spPr/>
    </dgm:pt>
    <dgm:pt modelId="{5CED28F6-6125-4AE8-978D-42C1F22A14D6}" type="pres">
      <dgm:prSet presAssocID="{B9C048B8-1553-4947-B9B2-698C17BA02C2}" presName="rootText" presStyleLbl="node3" presStyleIdx="1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21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</dgm:pt>
    <dgm:pt modelId="{88AF4ED9-6F71-479B-B712-1F176D902348}" type="pres">
      <dgm:prSet presAssocID="{B9C048B8-1553-4947-B9B2-698C17BA02C2}" presName="hierChild5" presStyleCnt="0"/>
      <dgm:spPr/>
    </dgm:pt>
    <dgm:pt modelId="{765E689B-CBC1-4DDD-9270-38B061ED36F9}" type="pres">
      <dgm:prSet presAssocID="{114B954F-220D-4C60-B249-6EA374F07DD8}" presName="Name37" presStyleLbl="parChTrans1D3" presStyleIdx="12" presStyleCnt="21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</dgm:pt>
    <dgm:pt modelId="{A16D3CC5-47EA-4C97-A47A-410A70590E6D}" type="pres">
      <dgm:prSet presAssocID="{8A45A25B-7873-474E-B34D-EA238EA0CA3C}" presName="rootComposite" presStyleCnt="0"/>
      <dgm:spPr/>
    </dgm:pt>
    <dgm:pt modelId="{EC7B8C6E-4B86-4F45-A0C0-2C004940BAC3}" type="pres">
      <dgm:prSet presAssocID="{8A45A25B-7873-474E-B34D-EA238EA0CA3C}" presName="rootText" presStyleLbl="node3" presStyleIdx="1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21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</dgm:pt>
    <dgm:pt modelId="{713D14C8-0092-46C8-A984-929F63EC6748}" type="pres">
      <dgm:prSet presAssocID="{8A45A25B-7873-474E-B34D-EA238EA0CA3C}" presName="hierChild5" presStyleCnt="0"/>
      <dgm:spPr/>
    </dgm:pt>
    <dgm:pt modelId="{128D17FF-3178-42DC-AC64-4311D003EBCE}" type="pres">
      <dgm:prSet presAssocID="{33B39909-6838-4A07-811E-E04E931F0F04}" presName="Name37" presStyleLbl="parChTrans1D3" presStyleIdx="13" presStyleCnt="21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</dgm:pt>
    <dgm:pt modelId="{6D9000AD-75FB-414D-BDA1-DBB532C370E5}" type="pres">
      <dgm:prSet presAssocID="{F75DAFDC-340D-4AF3-9980-866700F04255}" presName="rootComposite" presStyleCnt="0"/>
      <dgm:spPr/>
    </dgm:pt>
    <dgm:pt modelId="{254AD5D9-3A34-4962-BEE9-B87FBDBAE697}" type="pres">
      <dgm:prSet presAssocID="{F75DAFDC-340D-4AF3-9980-866700F04255}" presName="rootText" presStyleLbl="node3" presStyleIdx="1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21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</dgm:pt>
    <dgm:pt modelId="{D3741003-BA59-432F-BE29-5BA5D8CE9D1F}" type="pres">
      <dgm:prSet presAssocID="{F75DAFDC-340D-4AF3-9980-866700F04255}" presName="hierChild5" presStyleCnt="0"/>
      <dgm:spPr/>
    </dgm:pt>
    <dgm:pt modelId="{1F441783-F3ED-498F-8806-F3086291BE70}" type="pres">
      <dgm:prSet presAssocID="{E4AF994E-286A-49EE-8D60-A29DCB38A030}" presName="hierChild5" presStyleCnt="0"/>
      <dgm:spPr/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</dgm:pt>
    <dgm:pt modelId="{45F73CE7-0B5A-4507-86C4-054EC4535792}" type="pres">
      <dgm:prSet presAssocID="{4FBF40D0-D341-4CCD-8BFA-CF0387C6541F}" presName="rootComposite" presStyleCnt="0"/>
      <dgm:spPr/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</dgm:pt>
    <dgm:pt modelId="{864963BF-E804-465E-A575-E3A670D69EBC}" type="pres">
      <dgm:prSet presAssocID="{6D8538E6-FD57-411A-AD9B-663EA534D6F8}" presName="Name37" presStyleLbl="parChTrans1D3" presStyleIdx="14" presStyleCnt="21"/>
      <dgm:spPr/>
      <dgm:t>
        <a:bodyPr/>
        <a:lstStyle/>
        <a:p>
          <a:endParaRPr lang="pl-PL"/>
        </a:p>
      </dgm:t>
    </dgm:pt>
    <dgm:pt modelId="{CDFFF1E7-5C75-4959-871E-18FECA5E45BD}" type="pres">
      <dgm:prSet presAssocID="{D7A702BC-DC68-4086-83FA-9D8CB185B75B}" presName="hierRoot2" presStyleCnt="0">
        <dgm:presLayoutVars>
          <dgm:hierBranch val="init"/>
        </dgm:presLayoutVars>
      </dgm:prSet>
      <dgm:spPr/>
    </dgm:pt>
    <dgm:pt modelId="{67B6C847-13CB-447B-8304-FE46DF5E14A8}" type="pres">
      <dgm:prSet presAssocID="{D7A702BC-DC68-4086-83FA-9D8CB185B75B}" presName="rootComposite" presStyleCnt="0"/>
      <dgm:spPr/>
    </dgm:pt>
    <dgm:pt modelId="{5E1E01C4-DF66-44C3-95E3-83CC3524DCEA}" type="pres">
      <dgm:prSet presAssocID="{D7A702BC-DC68-4086-83FA-9D8CB185B75B}" presName="rootText" presStyleLbl="node3" presStyleIdx="1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32A2266-78BF-4D21-9A13-22721F4F9B42}" type="pres">
      <dgm:prSet presAssocID="{D7A702BC-DC68-4086-83FA-9D8CB185B75B}" presName="rootConnector" presStyleLbl="node3" presStyleIdx="14" presStyleCnt="21"/>
      <dgm:spPr/>
      <dgm:t>
        <a:bodyPr/>
        <a:lstStyle/>
        <a:p>
          <a:endParaRPr lang="pl-PL"/>
        </a:p>
      </dgm:t>
    </dgm:pt>
    <dgm:pt modelId="{7518B63A-6C8E-46AD-917A-BE1BB3FD94F5}" type="pres">
      <dgm:prSet presAssocID="{D7A702BC-DC68-4086-83FA-9D8CB185B75B}" presName="hierChild4" presStyleCnt="0"/>
      <dgm:spPr/>
    </dgm:pt>
    <dgm:pt modelId="{BB90738C-0067-44D1-8E38-4FCC62D786F4}" type="pres">
      <dgm:prSet presAssocID="{D7A702BC-DC68-4086-83FA-9D8CB185B75B}" presName="hierChild5" presStyleCnt="0"/>
      <dgm:spPr/>
    </dgm:pt>
    <dgm:pt modelId="{BB114D2E-24C6-4529-87E3-EF26883561E8}" type="pres">
      <dgm:prSet presAssocID="{C99C164C-82BD-4FC2-96E3-C11D0DBBFD4A}" presName="Name37" presStyleLbl="parChTrans1D3" presStyleIdx="15" presStyleCnt="21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</dgm:pt>
    <dgm:pt modelId="{4A75811C-147E-488A-B78D-196D3C279367}" type="pres">
      <dgm:prSet presAssocID="{35B75D6D-5C17-417A-B081-173D8763C106}" presName="rootComposite" presStyleCnt="0"/>
      <dgm:spPr/>
    </dgm:pt>
    <dgm:pt modelId="{90D3337C-6FE3-49DB-8D2F-515A6A08E15E}" type="pres">
      <dgm:prSet presAssocID="{35B75D6D-5C17-417A-B081-173D8763C106}" presName="rootText" presStyleLbl="node3" presStyleIdx="1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5" presStyleCnt="21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</dgm:pt>
    <dgm:pt modelId="{C86D6356-1434-4BC4-82C0-2366E2C049E5}" type="pres">
      <dgm:prSet presAssocID="{35B75D6D-5C17-417A-B081-173D8763C106}" presName="hierChild5" presStyleCnt="0"/>
      <dgm:spPr/>
    </dgm:pt>
    <dgm:pt modelId="{B37773C8-4C35-40DE-9974-885987213316}" type="pres">
      <dgm:prSet presAssocID="{FC731A77-7ECA-4138-8DFE-58390A46FBF4}" presName="Name37" presStyleLbl="parChTrans1D3" presStyleIdx="16" presStyleCnt="21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</dgm:pt>
    <dgm:pt modelId="{88D57194-7E07-49C3-B82F-817105FA570E}" type="pres">
      <dgm:prSet presAssocID="{7CBDA416-152F-4304-9329-FE773AAB3C70}" presName="rootComposite" presStyleCnt="0"/>
      <dgm:spPr/>
    </dgm:pt>
    <dgm:pt modelId="{332CF831-2BFC-41C7-969F-699D4C5BC712}" type="pres">
      <dgm:prSet presAssocID="{7CBDA416-152F-4304-9329-FE773AAB3C70}" presName="rootText" presStyleLbl="node3" presStyleIdx="1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21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</dgm:pt>
    <dgm:pt modelId="{8A11432E-804B-42DE-B49B-CD2A501470EE}" type="pres">
      <dgm:prSet presAssocID="{7CBDA416-152F-4304-9329-FE773AAB3C70}" presName="hierChild5" presStyleCnt="0"/>
      <dgm:spPr/>
    </dgm:pt>
    <dgm:pt modelId="{04C97A7D-1D50-496A-A494-4AD9F19B11C5}" type="pres">
      <dgm:prSet presAssocID="{F4E232F6-5599-4DC6-B6F0-D985D7AC85B8}" presName="Name37" presStyleLbl="parChTrans1D3" presStyleIdx="17" presStyleCnt="21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</dgm:pt>
    <dgm:pt modelId="{B66ECF4E-0318-4530-BBF1-D7445F5D3AE1}" type="pres">
      <dgm:prSet presAssocID="{167661F0-628C-48BA-90EB-C2351285D2E4}" presName="rootComposite" presStyleCnt="0"/>
      <dgm:spPr/>
    </dgm:pt>
    <dgm:pt modelId="{310782AA-8FEA-40BD-BB85-5E4B973313FB}" type="pres">
      <dgm:prSet presAssocID="{167661F0-628C-48BA-90EB-C2351285D2E4}" presName="rootText" presStyleLbl="node3" presStyleIdx="1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21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</dgm:pt>
    <dgm:pt modelId="{8ECB32F5-2DD1-4B89-9376-DACD984CEA00}" type="pres">
      <dgm:prSet presAssocID="{167661F0-628C-48BA-90EB-C2351285D2E4}" presName="hierChild5" presStyleCnt="0"/>
      <dgm:spPr/>
    </dgm:pt>
    <dgm:pt modelId="{0C3FF324-D3B5-4F87-858D-444F01571CC6}" type="pres">
      <dgm:prSet presAssocID="{0362FDCD-E4E7-4121-A9BB-ECA4076DA433}" presName="Name37" presStyleLbl="parChTrans1D3" presStyleIdx="18" presStyleCnt="21"/>
      <dgm:spPr/>
      <dgm:t>
        <a:bodyPr/>
        <a:lstStyle/>
        <a:p>
          <a:endParaRPr lang="pl-PL"/>
        </a:p>
      </dgm:t>
    </dgm:pt>
    <dgm:pt modelId="{B7A4CE4D-55B8-443B-BACC-3D98858288EE}" type="pres">
      <dgm:prSet presAssocID="{0AAE6745-95D3-4BD9-B713-77F17EA11C5A}" presName="hierRoot2" presStyleCnt="0">
        <dgm:presLayoutVars>
          <dgm:hierBranch val="init"/>
        </dgm:presLayoutVars>
      </dgm:prSet>
      <dgm:spPr/>
    </dgm:pt>
    <dgm:pt modelId="{0ECF30D2-A9BC-42C3-858E-3386243BCA69}" type="pres">
      <dgm:prSet presAssocID="{0AAE6745-95D3-4BD9-B713-77F17EA11C5A}" presName="rootComposite" presStyleCnt="0"/>
      <dgm:spPr/>
    </dgm:pt>
    <dgm:pt modelId="{B975AE88-3759-40D1-AF6E-8A2F26C4834F}" type="pres">
      <dgm:prSet presAssocID="{0AAE6745-95D3-4BD9-B713-77F17EA11C5A}" presName="rootText" presStyleLbl="node3" presStyleIdx="1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05A6E47-31F2-40BC-9795-FF1F495A0077}" type="pres">
      <dgm:prSet presAssocID="{0AAE6745-95D3-4BD9-B713-77F17EA11C5A}" presName="rootConnector" presStyleLbl="node3" presStyleIdx="18" presStyleCnt="21"/>
      <dgm:spPr/>
      <dgm:t>
        <a:bodyPr/>
        <a:lstStyle/>
        <a:p>
          <a:endParaRPr lang="pl-PL"/>
        </a:p>
      </dgm:t>
    </dgm:pt>
    <dgm:pt modelId="{F40D672A-A6B7-4AB4-8C9D-5B8C40D5C8B5}" type="pres">
      <dgm:prSet presAssocID="{0AAE6745-95D3-4BD9-B713-77F17EA11C5A}" presName="hierChild4" presStyleCnt="0"/>
      <dgm:spPr/>
    </dgm:pt>
    <dgm:pt modelId="{0E687863-4BB0-4554-967F-976463A9BAA7}" type="pres">
      <dgm:prSet presAssocID="{0AAE6745-95D3-4BD9-B713-77F17EA11C5A}" presName="hierChild5" presStyleCnt="0"/>
      <dgm:spPr/>
    </dgm:pt>
    <dgm:pt modelId="{8FA917A0-7062-4433-AA24-7528C72FF7B6}" type="pres">
      <dgm:prSet presAssocID="{BC16C3CB-2707-48C5-8BAD-B89B68D0B764}" presName="Name37" presStyleLbl="parChTrans1D3" presStyleIdx="19" presStyleCnt="21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</dgm:pt>
    <dgm:pt modelId="{CEE6193D-EC70-4994-AB15-1CD518550B8E}" type="pres">
      <dgm:prSet presAssocID="{2F2CA06C-8412-4437-BF82-C342B42D829F}" presName="rootComposite" presStyleCnt="0"/>
      <dgm:spPr/>
    </dgm:pt>
    <dgm:pt modelId="{C53EB7F4-DE1B-41E0-951B-55D137A063D3}" type="pres">
      <dgm:prSet presAssocID="{2F2CA06C-8412-4437-BF82-C342B42D829F}" presName="rootText" presStyleLbl="node3" presStyleIdx="1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9" presStyleCnt="21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</dgm:pt>
    <dgm:pt modelId="{ACD74968-45EC-42FC-8435-974BE1FE9A5D}" type="pres">
      <dgm:prSet presAssocID="{2F2CA06C-8412-4437-BF82-C342B42D829F}" presName="hierChild5" presStyleCnt="0"/>
      <dgm:spPr/>
    </dgm:pt>
    <dgm:pt modelId="{8A2B5F76-84E4-4AF2-855E-DE7254BC2B41}" type="pres">
      <dgm:prSet presAssocID="{76922523-EBA9-442B-BDAF-EBB27843FFF5}" presName="Name37" presStyleLbl="parChTrans1D3" presStyleIdx="20" presStyleCnt="21"/>
      <dgm:spPr/>
      <dgm:t>
        <a:bodyPr/>
        <a:lstStyle/>
        <a:p>
          <a:endParaRPr lang="pl-PL"/>
        </a:p>
      </dgm:t>
    </dgm:pt>
    <dgm:pt modelId="{5BAC9589-C110-46EF-AB69-9E8920D54E7E}" type="pres">
      <dgm:prSet presAssocID="{7FD6E53A-165F-4A12-8BFD-CD2C3C6E50BC}" presName="hierRoot2" presStyleCnt="0">
        <dgm:presLayoutVars>
          <dgm:hierBranch val="init"/>
        </dgm:presLayoutVars>
      </dgm:prSet>
      <dgm:spPr/>
    </dgm:pt>
    <dgm:pt modelId="{86CF3671-E979-4724-A004-7D38BAD5A6F9}" type="pres">
      <dgm:prSet presAssocID="{7FD6E53A-165F-4A12-8BFD-CD2C3C6E50BC}" presName="rootComposite" presStyleCnt="0"/>
      <dgm:spPr/>
    </dgm:pt>
    <dgm:pt modelId="{765CFF57-2A6E-46E1-A1A8-75DD5FD33340}" type="pres">
      <dgm:prSet presAssocID="{7FD6E53A-165F-4A12-8BFD-CD2C3C6E50BC}" presName="rootText" presStyleLbl="node3" presStyleIdx="2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1DEB256-3857-4A71-BF35-4A02D0F7BDC9}" type="pres">
      <dgm:prSet presAssocID="{7FD6E53A-165F-4A12-8BFD-CD2C3C6E50BC}" presName="rootConnector" presStyleLbl="node3" presStyleIdx="20" presStyleCnt="21"/>
      <dgm:spPr/>
      <dgm:t>
        <a:bodyPr/>
        <a:lstStyle/>
        <a:p>
          <a:endParaRPr lang="pl-PL"/>
        </a:p>
      </dgm:t>
    </dgm:pt>
    <dgm:pt modelId="{0F8C6BEF-3884-4390-AD1F-B9562C3A8148}" type="pres">
      <dgm:prSet presAssocID="{7FD6E53A-165F-4A12-8BFD-CD2C3C6E50BC}" presName="hierChild4" presStyleCnt="0"/>
      <dgm:spPr/>
    </dgm:pt>
    <dgm:pt modelId="{580A0DB5-281E-4598-A687-1B5679AF25B3}" type="pres">
      <dgm:prSet presAssocID="{7FD6E53A-165F-4A12-8BFD-CD2C3C6E50BC}" presName="hierChild5" presStyleCnt="0"/>
      <dgm:spPr/>
    </dgm:pt>
    <dgm:pt modelId="{869E7E64-043A-483C-825B-876518E363BE}" type="pres">
      <dgm:prSet presAssocID="{4FBF40D0-D341-4CCD-8BFA-CF0387C6541F}" presName="hierChild5" presStyleCnt="0"/>
      <dgm:spPr/>
    </dgm:pt>
    <dgm:pt modelId="{4E39ADA2-8ED6-4EC4-8F0B-4C1414D42AB2}" type="pres">
      <dgm:prSet presAssocID="{0B8EBEFF-D192-49F8-A184-6E9A91602198}" presName="hierChild3" presStyleCnt="0"/>
      <dgm:spPr/>
    </dgm:pt>
  </dgm:ptLst>
  <dgm:cxnLst>
    <dgm:cxn modelId="{E74AF022-A800-4A1B-B48B-3D460269CCF1}" type="presOf" srcId="{F4E232F6-5599-4DC6-B6F0-D985D7AC85B8}" destId="{04C97A7D-1D50-496A-A494-4AD9F19B11C5}" srcOrd="0" destOrd="0" presId="urn:microsoft.com/office/officeart/2005/8/layout/orgChart1"/>
    <dgm:cxn modelId="{0CA403F0-3EB2-4266-B7B6-01E2C7ED1394}" type="presOf" srcId="{33B39909-6838-4A07-811E-E04E931F0F04}" destId="{128D17FF-3178-42DC-AC64-4311D003EBCE}" srcOrd="0" destOrd="0" presId="urn:microsoft.com/office/officeart/2005/8/layout/orgChart1"/>
    <dgm:cxn modelId="{F2A52CB7-442D-45EB-9C05-AF15FC6A9650}" type="presOf" srcId="{C99C164C-82BD-4FC2-96E3-C11D0DBBFD4A}" destId="{BB114D2E-24C6-4529-87E3-EF26883561E8}" srcOrd="0" destOrd="0" presId="urn:microsoft.com/office/officeart/2005/8/layout/orgChart1"/>
    <dgm:cxn modelId="{E84A351E-4F75-4417-AA6D-ABEF8713D22C}" type="presOf" srcId="{C0F27198-5E62-4F15-8CC5-51675AD1BA66}" destId="{660D22B8-CA82-48CB-A231-FE58E47B4E1A}" srcOrd="1" destOrd="0" presId="urn:microsoft.com/office/officeart/2005/8/layout/orgChart1"/>
    <dgm:cxn modelId="{08466155-1691-456C-B83E-275A9C8058B7}" type="presOf" srcId="{D7A702BC-DC68-4086-83FA-9D8CB185B75B}" destId="{5E1E01C4-DF66-44C3-95E3-83CC3524DCEA}" srcOrd="0" destOrd="0" presId="urn:microsoft.com/office/officeart/2005/8/layout/orgChart1"/>
    <dgm:cxn modelId="{40C9A68E-061B-472B-A844-3DA824C5DC39}" type="presOf" srcId="{7FD6E53A-165F-4A12-8BFD-CD2C3C6E50BC}" destId="{765CFF57-2A6E-46E1-A1A8-75DD5FD33340}" srcOrd="0" destOrd="0" presId="urn:microsoft.com/office/officeart/2005/8/layout/orgChart1"/>
    <dgm:cxn modelId="{26762996-2EEB-48C7-8E8E-579A965AEA13}" type="presOf" srcId="{9456E3D0-A205-4C0A-86EB-286BB97661A6}" destId="{64F8C2B5-5385-45FC-8130-BB7C809BDF62}" srcOrd="0" destOrd="0" presId="urn:microsoft.com/office/officeart/2005/8/layout/orgChart1"/>
    <dgm:cxn modelId="{F413F4BA-9C8E-4296-8365-0E2205229613}" type="presOf" srcId="{8FD16A06-7A98-4293-BF67-72295CF7BF38}" destId="{A228199E-7433-40C1-B6FA-7416C80AF35A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B9AFF8D8-C3BE-485F-AD59-D585B234C646}" type="presOf" srcId="{8A45A25B-7873-474E-B34D-EA238EA0CA3C}" destId="{24C5525B-A54B-4E91-B95A-BF43AF79E706}" srcOrd="1" destOrd="0" presId="urn:microsoft.com/office/officeart/2005/8/layout/orgChart1"/>
    <dgm:cxn modelId="{F8DE582C-0026-4F27-A5AA-2F06F28D5B7B}" type="presOf" srcId="{8082107C-AD02-4D9C-9A95-0C4E6E781D92}" destId="{54AF7181-3FD1-4226-9BA7-6B397F88528C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B67A8BDF-C02C-4E8A-8430-362524C2530C}" type="presOf" srcId="{30D4430A-7318-4235-8264-CDA64D12C619}" destId="{6022722E-CB64-415E-9A24-CEB2A9EF4BD4}" srcOrd="1" destOrd="0" presId="urn:microsoft.com/office/officeart/2005/8/layout/orgChart1"/>
    <dgm:cxn modelId="{61779763-6DE7-42FB-9738-59DC7CE75DFE}" type="presOf" srcId="{BC16C3CB-2707-48C5-8BAD-B89B68D0B764}" destId="{8FA917A0-7062-4433-AA24-7528C72FF7B6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628C7DC-8B5F-42EA-98EA-EC6274928E61}" type="presOf" srcId="{82FA6A47-AAFD-4D6C-9828-546C6039B3E8}" destId="{0A1B8327-3B74-4F66-9F22-1A4904F02326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1DF13CF4-1FCE-4501-95A9-AC37B472D68A}" type="presOf" srcId="{0B8EBEFF-D192-49F8-A184-6E9A91602198}" destId="{7ECF1648-B01B-4C34-B9FE-B80168D97FE9}" srcOrd="1" destOrd="0" presId="urn:microsoft.com/office/officeart/2005/8/layout/orgChart1"/>
    <dgm:cxn modelId="{2DE5572D-B986-4406-BE56-DD4559A81F83}" srcId="{4FBF40D0-D341-4CCD-8BFA-CF0387C6541F}" destId="{D7A702BC-DC68-4086-83FA-9D8CB185B75B}" srcOrd="0" destOrd="0" parTransId="{6D8538E6-FD57-411A-AD9B-663EA534D6F8}" sibTransId="{073868A7-B818-4CA8-A263-E9469CE614DC}"/>
    <dgm:cxn modelId="{6B5D963D-BDA8-460B-8123-FADC6DB073B6}" type="presOf" srcId="{35B75D6D-5C17-417A-B081-173D8763C106}" destId="{90D3337C-6FE3-49DB-8D2F-515A6A08E15E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EDA2F382-3B3C-4FC4-B67A-1A111AA1D5C0}" srcId="{4FBF40D0-D341-4CCD-8BFA-CF0387C6541F}" destId="{7FD6E53A-165F-4A12-8BFD-CD2C3C6E50BC}" srcOrd="6" destOrd="0" parTransId="{76922523-EBA9-442B-BDAF-EBB27843FFF5}" sibTransId="{69FB5A2C-08D3-4069-B6BD-38CA4026BCF1}"/>
    <dgm:cxn modelId="{4299A0B5-8D43-4137-AB1F-C93AFC2A9B10}" type="presOf" srcId="{EC4C0035-D779-428E-97CC-A56411FE9867}" destId="{44EABAB7-534C-4347-883F-27B984A58AD8}" srcOrd="0" destOrd="0" presId="urn:microsoft.com/office/officeart/2005/8/layout/orgChart1"/>
    <dgm:cxn modelId="{02A19856-6153-49EE-BF66-13CC42307D55}" type="presOf" srcId="{4FBF40D0-D341-4CCD-8BFA-CF0387C6541F}" destId="{42AA959C-1DE4-4E2E-8826-3B805A493332}" srcOrd="1" destOrd="0" presId="urn:microsoft.com/office/officeart/2005/8/layout/orgChart1"/>
    <dgm:cxn modelId="{534D0185-1595-4C89-BCE0-5C8BE0BC68CB}" type="presOf" srcId="{F75DAFDC-340D-4AF3-9980-866700F04255}" destId="{1DB4878F-3C01-43FC-85A0-D64D1CD467B5}" srcOrd="1" destOrd="0" presId="urn:microsoft.com/office/officeart/2005/8/layout/orgChart1"/>
    <dgm:cxn modelId="{78975ECB-D12F-4F19-995F-BB3462722D0C}" type="presOf" srcId="{7BE369B5-D47A-400D-AE54-9E35936B8868}" destId="{0E6B92DB-8DE9-433D-A041-8045B581B058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19500566-E5CF-4FC1-85C9-CF69446C5B2C}" type="presOf" srcId="{167661F0-628C-48BA-90EB-C2351285D2E4}" destId="{310782AA-8FEA-40BD-BB85-5E4B973313FB}" srcOrd="0" destOrd="0" presId="urn:microsoft.com/office/officeart/2005/8/layout/orgChart1"/>
    <dgm:cxn modelId="{85BC9A37-99FA-4242-AA45-B1E3D01D38A8}" type="presOf" srcId="{654E5381-F8A6-4690-88F2-55E0FF25B93B}" destId="{26C66237-5683-4FED-802C-4F22DC9E761C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2B141965-12F7-4553-BE8C-DA3EDCFB047B}" type="presOf" srcId="{8A45A25B-7873-474E-B34D-EA238EA0CA3C}" destId="{EC7B8C6E-4B86-4F45-A0C0-2C004940BAC3}" srcOrd="0" destOrd="0" presId="urn:microsoft.com/office/officeart/2005/8/layout/orgChart1"/>
    <dgm:cxn modelId="{4937DE26-33ED-4A9C-9722-FB48AD00D13B}" type="presOf" srcId="{C0F27198-5E62-4F15-8CC5-51675AD1BA66}" destId="{51F9E7F6-2134-47F8-97D3-7D344DF8F492}" srcOrd="0" destOrd="0" presId="urn:microsoft.com/office/officeart/2005/8/layout/orgChart1"/>
    <dgm:cxn modelId="{0981E35E-4EEC-4447-8452-65D18C68402B}" type="presOf" srcId="{ECE5214F-1B30-4576-A6E4-3422AAD714EF}" destId="{22F58925-DCD4-4E10-A72C-DB77AB593B9C}" srcOrd="1" destOrd="0" presId="urn:microsoft.com/office/officeart/2005/8/layout/orgChart1"/>
    <dgm:cxn modelId="{ED3FA756-69E3-49FD-8DD2-061B2B8EFD2C}" type="presOf" srcId="{55E21151-F57C-4316-BB41-CC1A5B0696F9}" destId="{F7D15C1A-933D-4E1F-B1A5-A6C32C99932A}" srcOrd="0" destOrd="0" presId="urn:microsoft.com/office/officeart/2005/8/layout/orgChart1"/>
    <dgm:cxn modelId="{40D293C3-9377-4266-8A05-F8502EDC0475}" type="presOf" srcId="{4C8F0897-52B2-4D91-8154-C73A0E2087A5}" destId="{98240353-D3EA-4884-81A8-F8C288BED3E9}" srcOrd="1" destOrd="0" presId="urn:microsoft.com/office/officeart/2005/8/layout/orgChart1"/>
    <dgm:cxn modelId="{D7745B80-0D8D-4566-BE61-B955C5DCF6B3}" type="presOf" srcId="{30D4430A-7318-4235-8264-CDA64D12C619}" destId="{6BAB44DA-8B57-4387-8969-6DA21E3643BE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D2299EB0-06BB-429D-A692-FE47E2B6CA94}" type="presOf" srcId="{5F12E156-6AB6-4732-AF1F-51C73AA410B5}" destId="{B9299005-22D0-438E-8C2A-6D271BF12E65}" srcOrd="1" destOrd="0" presId="urn:microsoft.com/office/officeart/2005/8/layout/orgChart1"/>
    <dgm:cxn modelId="{3DDD71C1-78B2-4AF6-976C-273EBEE90C54}" type="presOf" srcId="{2F2CA06C-8412-4437-BF82-C342B42D829F}" destId="{C53EB7F4-DE1B-41E0-951B-55D137A063D3}" srcOrd="0" destOrd="0" presId="urn:microsoft.com/office/officeart/2005/8/layout/orgChart1"/>
    <dgm:cxn modelId="{899CFA78-21DD-4013-82BA-CDAA7BCA298B}" type="presOf" srcId="{E4AF994E-286A-49EE-8D60-A29DCB38A030}" destId="{6676D466-0216-4A7D-9573-1B52CACF93E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325E5CA4-B7B0-49EB-94AA-DB5A91F307F2}" type="presOf" srcId="{685754D9-01B3-417C-81D8-75C6946479F1}" destId="{28FB17A8-8433-4BDF-91F1-1E2D56492C2F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2472422-2306-43A6-8D56-16FC5DA9EAF5}" type="presOf" srcId="{0362FDCD-E4E7-4121-A9BB-ECA4076DA433}" destId="{0C3FF324-D3B5-4F87-858D-444F01571CC6}" srcOrd="0" destOrd="0" presId="urn:microsoft.com/office/officeart/2005/8/layout/orgChart1"/>
    <dgm:cxn modelId="{943AFC24-1C67-48C5-9116-1C143147580D}" type="presOf" srcId="{3D3C2AC6-A14E-4E46-91A3-FE2F09007C34}" destId="{47E0B4A8-D2A4-4EF6-90D4-F350A43FE755}" srcOrd="0" destOrd="0" presId="urn:microsoft.com/office/officeart/2005/8/layout/orgChart1"/>
    <dgm:cxn modelId="{77EF9ACC-75BD-471C-9C76-BE956C62E972}" type="presOf" srcId="{6D8538E6-FD57-411A-AD9B-663EA534D6F8}" destId="{864963BF-E804-465E-A575-E3A670D69EBC}" srcOrd="0" destOrd="0" presId="urn:microsoft.com/office/officeart/2005/8/layout/orgChart1"/>
    <dgm:cxn modelId="{62EC2576-F83E-4675-94CC-7DAE085C1439}" type="presOf" srcId="{6F419995-33F0-4432-A043-7D9812D79996}" destId="{241AF0F3-ACB1-4F0F-9189-A596E6403082}" srcOrd="0" destOrd="0" presId="urn:microsoft.com/office/officeart/2005/8/layout/orgChart1"/>
    <dgm:cxn modelId="{F9A4CFCA-444D-44ED-BF68-7D07FD6C1B3F}" type="presOf" srcId="{38A24F7D-1439-4893-A924-1100B83D5C25}" destId="{2FA664C0-E4E2-42C5-9D96-4FB3C543645E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9F9F0847-9E6C-4632-9D79-B09A6F4B544A}" type="presOf" srcId="{B9C048B8-1553-4947-B9B2-698C17BA02C2}" destId="{284A12E3-79F8-48CE-AA01-EB75A411EB85}" srcOrd="1" destOrd="0" presId="urn:microsoft.com/office/officeart/2005/8/layout/orgChart1"/>
    <dgm:cxn modelId="{21DD6907-9D35-48F3-A921-B01968CA5A9C}" type="presOf" srcId="{0B8EBEFF-D192-49F8-A184-6E9A91602198}" destId="{A182704E-8391-4987-B889-9E92A1AC3851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9E7E3802-93DD-4983-877A-0DDE393F5BF8}" type="presOf" srcId="{ECE5214F-1B30-4576-A6E4-3422AAD714EF}" destId="{A680589F-C5DF-409C-BEA4-15168C4DADEB}" srcOrd="0" destOrd="0" presId="urn:microsoft.com/office/officeart/2005/8/layout/orgChart1"/>
    <dgm:cxn modelId="{1846298D-8BB3-4E94-A05F-2A80670DDDCB}" type="presOf" srcId="{BDBBE229-3FD0-4555-9FFA-DE075DE080A2}" destId="{0769F958-983A-42F4-AD98-0CD6C09AA02D}" srcOrd="0" destOrd="0" presId="urn:microsoft.com/office/officeart/2005/8/layout/orgChart1"/>
    <dgm:cxn modelId="{213A9174-30B6-408C-B350-7BA7108935DC}" type="presOf" srcId="{279927ED-DBF1-4116-89BC-93CC1E23990B}" destId="{C6D5FE49-3102-45DA-9351-8C1E414732DE}" srcOrd="0" destOrd="0" presId="urn:microsoft.com/office/officeart/2005/8/layout/orgChart1"/>
    <dgm:cxn modelId="{BAB6D07B-0900-40AA-8B8B-C3557F51BF7C}" srcId="{4FBF40D0-D341-4CCD-8BFA-CF0387C6541F}" destId="{35B75D6D-5C17-417A-B081-173D8763C106}" srcOrd="1" destOrd="0" parTransId="{C99C164C-82BD-4FC2-96E3-C11D0DBBFD4A}" sibTransId="{8566702F-C3DB-4235-BBAC-030283802721}"/>
    <dgm:cxn modelId="{3979B002-9C56-4719-A620-6E0FF877EDEF}" type="presOf" srcId="{F75DAFDC-340D-4AF3-9980-866700F04255}" destId="{254AD5D9-3A34-4962-BEE9-B87FBDBAE697}" srcOrd="0" destOrd="0" presId="urn:microsoft.com/office/officeart/2005/8/layout/orgChart1"/>
    <dgm:cxn modelId="{6322A931-02E8-408A-AA7E-8F6BEE60F524}" type="presOf" srcId="{5F12E156-6AB6-4732-AF1F-51C73AA410B5}" destId="{A9C08FA6-3AC7-4E22-8A80-28E61F002B82}" srcOrd="0" destOrd="0" presId="urn:microsoft.com/office/officeart/2005/8/layout/orgChart1"/>
    <dgm:cxn modelId="{D85D62AB-560D-4B5A-B108-D0BD21F65B56}" type="presOf" srcId="{6069A12D-F9F3-43BF-B49E-2088F4542AAC}" destId="{F30AC884-6875-4024-9543-A6A3D28386D5}" srcOrd="1" destOrd="0" presId="urn:microsoft.com/office/officeart/2005/8/layout/orgChart1"/>
    <dgm:cxn modelId="{3241E2CD-68CD-4D40-B820-1B94BD38E80B}" type="presOf" srcId="{35B75D6D-5C17-417A-B081-173D8763C106}" destId="{A1CE3309-4206-4BBD-9CFA-908EF9D93E78}" srcOrd="1" destOrd="0" presId="urn:microsoft.com/office/officeart/2005/8/layout/orgChart1"/>
    <dgm:cxn modelId="{22AE17A1-9CA2-4AB9-9B1F-CD32EE900608}" type="presOf" srcId="{7CBDA416-152F-4304-9329-FE773AAB3C70}" destId="{332CF831-2BFC-41C7-969F-699D4C5BC712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2BED1385-CEF5-4FA1-9698-6D8A94F7D6E6}" type="presOf" srcId="{B8015A52-42BB-48E2-9BB8-296F029FE6CC}" destId="{3FE404C7-4F25-4888-AC09-0446A5648070}" srcOrd="1" destOrd="0" presId="urn:microsoft.com/office/officeart/2005/8/layout/orgChart1"/>
    <dgm:cxn modelId="{1D76D9E4-C235-4856-8804-F8C004F86E09}" type="presOf" srcId="{90F030F4-9DAD-45C2-92F3-0F0C47A197C8}" destId="{20516C15-BA9A-4314-98CB-9780F6F72008}" srcOrd="0" destOrd="0" presId="urn:microsoft.com/office/officeart/2005/8/layout/orgChart1"/>
    <dgm:cxn modelId="{C80386BA-4A1F-4B67-8F95-266E8350480F}" type="presOf" srcId="{A1271520-893F-49EF-A22E-EAA1EFAA32DA}" destId="{95B35492-4267-4E50-9357-4FEC50E4CF25}" srcOrd="0" destOrd="0" presId="urn:microsoft.com/office/officeart/2005/8/layout/orgChart1"/>
    <dgm:cxn modelId="{45533013-EE8A-4CF8-A1D4-1DF7C0B7090B}" type="presOf" srcId="{7FD6E53A-165F-4A12-8BFD-CD2C3C6E50BC}" destId="{21DEB256-3857-4A71-BF35-4A02D0F7BDC9}" srcOrd="1" destOrd="0" presId="urn:microsoft.com/office/officeart/2005/8/layout/orgChart1"/>
    <dgm:cxn modelId="{58AF2E12-9C5B-4F24-AA91-2584CB965C57}" type="presOf" srcId="{BD3CB807-E81C-44A7-A291-659BCA008D59}" destId="{AD971DD2-5975-4D56-8F03-7733C830B419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EC1FA0BF-8C45-4785-96F3-5221A8451322}" type="presOf" srcId="{D7A702BC-DC68-4086-83FA-9D8CB185B75B}" destId="{332A2266-78BF-4D21-9A13-22721F4F9B42}" srcOrd="1" destOrd="0" presId="urn:microsoft.com/office/officeart/2005/8/layout/orgChart1"/>
    <dgm:cxn modelId="{77262396-2D18-4828-834F-5000F01F5BBD}" type="presOf" srcId="{167661F0-628C-48BA-90EB-C2351285D2E4}" destId="{BE2DE85B-022E-4BA6-9A9B-5DF6B01A17F5}" srcOrd="1" destOrd="0" presId="urn:microsoft.com/office/officeart/2005/8/layout/orgChart1"/>
    <dgm:cxn modelId="{880DF57B-00CE-43B5-872F-BFB9D1BF3818}" type="presOf" srcId="{6069A12D-F9F3-43BF-B49E-2088F4542AAC}" destId="{32072824-D157-4EC5-B076-38C8403FECD7}" srcOrd="0" destOrd="0" presId="urn:microsoft.com/office/officeart/2005/8/layout/orgChart1"/>
    <dgm:cxn modelId="{5AD25F05-B0C1-4CE5-8C2C-7A95486FB24C}" type="presOf" srcId="{0AAE6745-95D3-4BD9-B713-77F17EA11C5A}" destId="{B975AE88-3759-40D1-AF6E-8A2F26C4834F}" srcOrd="0" destOrd="0" presId="urn:microsoft.com/office/officeart/2005/8/layout/orgChart1"/>
    <dgm:cxn modelId="{A8959619-BAF7-4A5C-B7AC-76A3D29E08CE}" type="presOf" srcId="{38A24F7D-1439-4893-A924-1100B83D5C25}" destId="{C901E4AA-BBC0-481D-BC86-2874EA924B6E}" srcOrd="1" destOrd="0" presId="urn:microsoft.com/office/officeart/2005/8/layout/orgChart1"/>
    <dgm:cxn modelId="{58B37AF4-6FA3-40FD-8516-85C22AE4E2AE}" type="presOf" srcId="{48F99216-FAA8-4F2C-8E66-CE84785EF961}" destId="{AE549ACC-B49E-4BDC-9BA0-689318BA6A30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7B9D1E6E-96FD-4DC0-B3A6-F6B6DC58772D}" type="presOf" srcId="{96729750-0254-49CC-8DB9-AEF0A07510CD}" destId="{EDD4C86D-F8EB-4971-B9F8-A28ADC628E0D}" srcOrd="1" destOrd="0" presId="urn:microsoft.com/office/officeart/2005/8/layout/orgChart1"/>
    <dgm:cxn modelId="{8D3CFCD1-7DA3-488D-9350-B71C62D81456}" type="presOf" srcId="{96729750-0254-49CC-8DB9-AEF0A07510CD}" destId="{9F31BEDA-1B3E-4F13-BE73-01CBEEC7CE82}" srcOrd="0" destOrd="0" presId="urn:microsoft.com/office/officeart/2005/8/layout/orgChart1"/>
    <dgm:cxn modelId="{10D2233E-FCF2-4970-AA0F-01C8698582E3}" type="presOf" srcId="{B9C048B8-1553-4947-B9B2-698C17BA02C2}" destId="{5CED28F6-6125-4AE8-978D-42C1F22A14D6}" srcOrd="0" destOrd="0" presId="urn:microsoft.com/office/officeart/2005/8/layout/orgChart1"/>
    <dgm:cxn modelId="{E8950BC7-67FE-47DB-BA1A-8E5D0769A9E3}" type="presOf" srcId="{E4AF994E-286A-49EE-8D60-A29DCB38A030}" destId="{28783382-5C55-4390-AD37-CF95E1D21630}" srcOrd="1" destOrd="0" presId="urn:microsoft.com/office/officeart/2005/8/layout/orgChart1"/>
    <dgm:cxn modelId="{CD7F794A-DF56-4335-93C2-4560D4834487}" type="presOf" srcId="{4FBF40D0-D341-4CCD-8BFA-CF0387C6541F}" destId="{3EFECB1D-7BD1-4145-93F7-4AC7570421B7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A1D90C44-0770-475B-A367-0FE7ADD8FB9E}" srcId="{4FBF40D0-D341-4CCD-8BFA-CF0387C6541F}" destId="{0AAE6745-95D3-4BD9-B713-77F17EA11C5A}" srcOrd="4" destOrd="0" parTransId="{0362FDCD-E4E7-4121-A9BB-ECA4076DA433}" sibTransId="{DC3BFF7C-FDA1-494A-8C41-4318E07043DC}"/>
    <dgm:cxn modelId="{07174AB9-A5CD-4FCB-9941-4FFEF4937B40}" type="presOf" srcId="{F1E6136C-7407-4DB0-81B3-8990DE1FE4A7}" destId="{9C6313B4-2255-484C-AD64-E67505523508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38634758-4855-49CF-9585-EDF47396A03E}" srcId="{4FBF40D0-D341-4CCD-8BFA-CF0387C6541F}" destId="{2F2CA06C-8412-4437-BF82-C342B42D829F}" srcOrd="5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14D37F14-2A4E-4342-BCB6-33F662058410}" type="presOf" srcId="{685754D9-01B3-417C-81D8-75C6946479F1}" destId="{1049FB3E-1402-4F8B-98DB-44E9FBAF49B2}" srcOrd="1" destOrd="0" presId="urn:microsoft.com/office/officeart/2005/8/layout/orgChart1"/>
    <dgm:cxn modelId="{D6DA5938-DAB3-4782-8293-E093E06EDFF6}" type="presOf" srcId="{9EBF69FB-619E-4AE9-8B54-A1B100FE9651}" destId="{F2681725-1120-4945-BE12-B2DA6E7821F4}" srcOrd="1" destOrd="0" presId="urn:microsoft.com/office/officeart/2005/8/layout/orgChart1"/>
    <dgm:cxn modelId="{79553D21-B4F7-49FD-BE3F-B7197EA5FA8D}" type="presOf" srcId="{4C8F0897-52B2-4D91-8154-C73A0E2087A5}" destId="{C30AF043-33DA-41BC-9865-3EA913E8D070}" srcOrd="0" destOrd="0" presId="urn:microsoft.com/office/officeart/2005/8/layout/orgChart1"/>
    <dgm:cxn modelId="{C5990104-FA8D-4992-B870-13A76989886C}" type="presOf" srcId="{FC731A77-7ECA-4138-8DFE-58390A46FBF4}" destId="{B37773C8-4C35-40DE-9974-885987213316}" srcOrd="0" destOrd="0" presId="urn:microsoft.com/office/officeart/2005/8/layout/orgChart1"/>
    <dgm:cxn modelId="{53276559-52B6-4B30-BF91-0F59FC289771}" type="presOf" srcId="{114B954F-220D-4C60-B249-6EA374F07DD8}" destId="{765E689B-CBC1-4DDD-9270-38B061ED36F9}" srcOrd="0" destOrd="0" presId="urn:microsoft.com/office/officeart/2005/8/layout/orgChart1"/>
    <dgm:cxn modelId="{06E633C0-6689-4403-9555-7FCDD8D88DFF}" type="presOf" srcId="{90F030F4-9DAD-45C2-92F3-0F0C47A197C8}" destId="{2C7120AB-74AC-44FC-87EF-43CC40ABA480}" srcOrd="1" destOrd="0" presId="urn:microsoft.com/office/officeart/2005/8/layout/orgChart1"/>
    <dgm:cxn modelId="{7CF30E52-487B-4444-816F-9DF1AFA249BD}" type="presOf" srcId="{8C10BED2-087D-41D3-BFD8-80C089215793}" destId="{111BAD2D-8853-42D4-9EE2-DDEF7A2BA7D4}" srcOrd="0" destOrd="0" presId="urn:microsoft.com/office/officeart/2005/8/layout/orgChart1"/>
    <dgm:cxn modelId="{9E12FC18-3C37-41B5-9298-855E7E5CC0A7}" type="presOf" srcId="{8093103D-8290-43FB-9834-2ED2E1AE1D24}" destId="{C90DC3B6-88EA-4183-A7E5-53D754C7AA55}" srcOrd="0" destOrd="0" presId="urn:microsoft.com/office/officeart/2005/8/layout/orgChart1"/>
    <dgm:cxn modelId="{A876C538-4D19-4E2B-8C92-452ECC6D700E}" type="presOf" srcId="{BD3CB807-E81C-44A7-A291-659BCA008D59}" destId="{20077A0E-E85A-45CD-BEFA-C55A2A51C6E4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E6E22295-243F-4151-A15D-6CF0A75C472E}" type="presOf" srcId="{9EBF69FB-619E-4AE9-8B54-A1B100FE9651}" destId="{04A8AFBF-18E9-41EB-B5F7-73FFE4C8B46C}" srcOrd="0" destOrd="0" presId="urn:microsoft.com/office/officeart/2005/8/layout/orgChart1"/>
    <dgm:cxn modelId="{1FB9F0EA-91EC-4CED-A9DA-42AFF33BA869}" type="presOf" srcId="{2F2CA06C-8412-4437-BF82-C342B42D829F}" destId="{4C6C14AE-B08B-4576-8EDF-1EF7607AF012}" srcOrd="1" destOrd="0" presId="urn:microsoft.com/office/officeart/2005/8/layout/orgChart1"/>
    <dgm:cxn modelId="{F4674861-EA4D-4C64-BE18-AEA1C9FD1DE0}" type="presOf" srcId="{0AAE6745-95D3-4BD9-B713-77F17EA11C5A}" destId="{A05A6E47-31F2-40BC-9795-FF1F495A0077}" srcOrd="1" destOrd="0" presId="urn:microsoft.com/office/officeart/2005/8/layout/orgChart1"/>
    <dgm:cxn modelId="{C28F386F-A58D-4593-8C57-2B5CF5673E49}" type="presOf" srcId="{7BE369B5-D47A-400D-AE54-9E35936B8868}" destId="{29249665-B05E-4EC3-B1BF-C480A32A24C4}" srcOrd="0" destOrd="0" presId="urn:microsoft.com/office/officeart/2005/8/layout/orgChart1"/>
    <dgm:cxn modelId="{41AC57AD-14FF-4027-A1C8-084E0859F2A3}" type="presOf" srcId="{76922523-EBA9-442B-BDAF-EBB27843FFF5}" destId="{8A2B5F76-84E4-4AF2-855E-DE7254BC2B41}" srcOrd="0" destOrd="0" presId="urn:microsoft.com/office/officeart/2005/8/layout/orgChart1"/>
    <dgm:cxn modelId="{06DFC978-B329-4AF8-BB4F-5E7A5422F804}" type="presOf" srcId="{7CBDA416-152F-4304-9329-FE773AAB3C70}" destId="{223F8C2B-4DA6-4390-A3A7-F1CCCDDE054F}" srcOrd="1" destOrd="0" presId="urn:microsoft.com/office/officeart/2005/8/layout/orgChart1"/>
    <dgm:cxn modelId="{706DAEFF-10C3-46D3-9145-647D6BBC96FF}" type="presOf" srcId="{FC0F869B-CA38-4C22-B137-737F2630F8A8}" destId="{2F0A2B5F-8ADF-477D-976B-BAD4243989EC}" srcOrd="0" destOrd="0" presId="urn:microsoft.com/office/officeart/2005/8/layout/orgChart1"/>
    <dgm:cxn modelId="{1BF40D4F-78BB-4ED8-8C7B-EEFC779EBF3A}" type="presOf" srcId="{A318F761-D3C9-4B6F-AD0C-0A9350A8F9DE}" destId="{C5B24F3F-CB68-4374-A7D4-2647B2B1943B}" srcOrd="0" destOrd="0" presId="urn:microsoft.com/office/officeart/2005/8/layout/orgChart1"/>
    <dgm:cxn modelId="{1C053D44-AC53-4371-AF60-FE90F3196C3F}" type="presOf" srcId="{B8015A52-42BB-48E2-9BB8-296F029FE6CC}" destId="{36070639-C741-4DDD-B223-3729A1B33FB4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72E044CA-DCC5-446E-A02B-BB95618E2164}" type="presParOf" srcId="{F7D15C1A-933D-4E1F-B1A5-A6C32C99932A}" destId="{108663BD-E453-41A3-B959-8557507382F5}" srcOrd="0" destOrd="0" presId="urn:microsoft.com/office/officeart/2005/8/layout/orgChart1"/>
    <dgm:cxn modelId="{88E9069C-7BFE-4040-8887-E055ABA4D977}" type="presParOf" srcId="{108663BD-E453-41A3-B959-8557507382F5}" destId="{39FAFADA-E68F-4113-AC9A-38587B7A75B8}" srcOrd="0" destOrd="0" presId="urn:microsoft.com/office/officeart/2005/8/layout/orgChart1"/>
    <dgm:cxn modelId="{F20EC9DF-A60E-454D-8BD4-EFEE52345D11}" type="presParOf" srcId="{39FAFADA-E68F-4113-AC9A-38587B7A75B8}" destId="{A182704E-8391-4987-B889-9E92A1AC3851}" srcOrd="0" destOrd="0" presId="urn:microsoft.com/office/officeart/2005/8/layout/orgChart1"/>
    <dgm:cxn modelId="{2108E322-015E-4B93-AE0D-9B0BBDE74477}" type="presParOf" srcId="{39FAFADA-E68F-4113-AC9A-38587B7A75B8}" destId="{7ECF1648-B01B-4C34-B9FE-B80168D97FE9}" srcOrd="1" destOrd="0" presId="urn:microsoft.com/office/officeart/2005/8/layout/orgChart1"/>
    <dgm:cxn modelId="{0CA72EB6-D35F-4C4D-806A-0EF31B931E6C}" type="presParOf" srcId="{108663BD-E453-41A3-B959-8557507382F5}" destId="{4955B3AA-5D92-4B92-B947-6E2DB5557141}" srcOrd="1" destOrd="0" presId="urn:microsoft.com/office/officeart/2005/8/layout/orgChart1"/>
    <dgm:cxn modelId="{B4509F58-636B-42AE-BEFD-28557271D8EA}" type="presParOf" srcId="{4955B3AA-5D92-4B92-B947-6E2DB5557141}" destId="{2F0A2B5F-8ADF-477D-976B-BAD4243989EC}" srcOrd="0" destOrd="0" presId="urn:microsoft.com/office/officeart/2005/8/layout/orgChart1"/>
    <dgm:cxn modelId="{6A799578-5AA2-451F-9645-3BF5DD6F5BBB}" type="presParOf" srcId="{4955B3AA-5D92-4B92-B947-6E2DB5557141}" destId="{0F98B85F-F972-4DC9-9D5C-54F6B120313A}" srcOrd="1" destOrd="0" presId="urn:microsoft.com/office/officeart/2005/8/layout/orgChart1"/>
    <dgm:cxn modelId="{A9CB4A0C-B3F1-4ED1-86CF-4B8FD9904F8B}" type="presParOf" srcId="{0F98B85F-F972-4DC9-9D5C-54F6B120313A}" destId="{B596DC24-093A-4742-9418-DACEC1D305DF}" srcOrd="0" destOrd="0" presId="urn:microsoft.com/office/officeart/2005/8/layout/orgChart1"/>
    <dgm:cxn modelId="{1BA47955-AFD2-4B34-ACDA-28FAA9C9A970}" type="presParOf" srcId="{B596DC24-093A-4742-9418-DACEC1D305DF}" destId="{20516C15-BA9A-4314-98CB-9780F6F72008}" srcOrd="0" destOrd="0" presId="urn:microsoft.com/office/officeart/2005/8/layout/orgChart1"/>
    <dgm:cxn modelId="{FBAB7C00-A8EA-484A-89B7-EBFDC7F0862C}" type="presParOf" srcId="{B596DC24-093A-4742-9418-DACEC1D305DF}" destId="{2C7120AB-74AC-44FC-87EF-43CC40ABA480}" srcOrd="1" destOrd="0" presId="urn:microsoft.com/office/officeart/2005/8/layout/orgChart1"/>
    <dgm:cxn modelId="{C23DECAE-3145-4322-9069-D3A220702A48}" type="presParOf" srcId="{0F98B85F-F972-4DC9-9D5C-54F6B120313A}" destId="{BB74002C-11C4-44CD-8105-FFD43D25F888}" srcOrd="1" destOrd="0" presId="urn:microsoft.com/office/officeart/2005/8/layout/orgChart1"/>
    <dgm:cxn modelId="{8BC21D42-A960-4A72-A89D-2BC4D78C5387}" type="presParOf" srcId="{BB74002C-11C4-44CD-8105-FFD43D25F888}" destId="{47E0B4A8-D2A4-4EF6-90D4-F350A43FE755}" srcOrd="0" destOrd="0" presId="urn:microsoft.com/office/officeart/2005/8/layout/orgChart1"/>
    <dgm:cxn modelId="{53771C91-28A5-4465-923D-87A25FCD6BFB}" type="presParOf" srcId="{BB74002C-11C4-44CD-8105-FFD43D25F888}" destId="{D58280C6-C3F2-4A97-81F4-F3E36E39E240}" srcOrd="1" destOrd="0" presId="urn:microsoft.com/office/officeart/2005/8/layout/orgChart1"/>
    <dgm:cxn modelId="{2ED4B41A-4C2F-4731-8439-7A7BB4D3A7E3}" type="presParOf" srcId="{D58280C6-C3F2-4A97-81F4-F3E36E39E240}" destId="{548D4311-000E-4A5F-A523-F2923B246260}" srcOrd="0" destOrd="0" presId="urn:microsoft.com/office/officeart/2005/8/layout/orgChart1"/>
    <dgm:cxn modelId="{D059AA84-2943-4AE3-A292-C0E7480CFE36}" type="presParOf" srcId="{548D4311-000E-4A5F-A523-F2923B246260}" destId="{6BAB44DA-8B57-4387-8969-6DA21E3643BE}" srcOrd="0" destOrd="0" presId="urn:microsoft.com/office/officeart/2005/8/layout/orgChart1"/>
    <dgm:cxn modelId="{E96FBE2A-91DB-4766-8A86-E4C2E4B95B45}" type="presParOf" srcId="{548D4311-000E-4A5F-A523-F2923B246260}" destId="{6022722E-CB64-415E-9A24-CEB2A9EF4BD4}" srcOrd="1" destOrd="0" presId="urn:microsoft.com/office/officeart/2005/8/layout/orgChart1"/>
    <dgm:cxn modelId="{2CB96FB6-139A-43C1-9176-D0EAE23A863C}" type="presParOf" srcId="{D58280C6-C3F2-4A97-81F4-F3E36E39E240}" destId="{84D685FF-2E25-4BC0-871E-EFF5E90951FB}" srcOrd="1" destOrd="0" presId="urn:microsoft.com/office/officeart/2005/8/layout/orgChart1"/>
    <dgm:cxn modelId="{2BD0CF9B-E28A-4A91-A1DE-A76D29D3C778}" type="presParOf" srcId="{D58280C6-C3F2-4A97-81F4-F3E36E39E240}" destId="{7491E792-91A9-4F16-A6D5-78603E7F6824}" srcOrd="2" destOrd="0" presId="urn:microsoft.com/office/officeart/2005/8/layout/orgChart1"/>
    <dgm:cxn modelId="{22C64DFA-4A75-4249-9242-E6F3D27C02A4}" type="presParOf" srcId="{BB74002C-11C4-44CD-8105-FFD43D25F888}" destId="{0769F958-983A-42F4-AD98-0CD6C09AA02D}" srcOrd="2" destOrd="0" presId="urn:microsoft.com/office/officeart/2005/8/layout/orgChart1"/>
    <dgm:cxn modelId="{03507C7F-22EF-4979-BE95-6CBD5C9A2812}" type="presParOf" srcId="{BB74002C-11C4-44CD-8105-FFD43D25F888}" destId="{0DE265A3-A30D-4917-8DAE-6D8E5CF57A98}" srcOrd="3" destOrd="0" presId="urn:microsoft.com/office/officeart/2005/8/layout/orgChart1"/>
    <dgm:cxn modelId="{AA2FAB61-69BC-4BCE-8B07-BC320A5057D9}" type="presParOf" srcId="{0DE265A3-A30D-4917-8DAE-6D8E5CF57A98}" destId="{CD6F9E75-BA5C-4CF2-B435-010514D8FBAC}" srcOrd="0" destOrd="0" presId="urn:microsoft.com/office/officeart/2005/8/layout/orgChart1"/>
    <dgm:cxn modelId="{98119A41-6CB1-4508-B4C1-87F5E9ABB8EF}" type="presParOf" srcId="{CD6F9E75-BA5C-4CF2-B435-010514D8FBAC}" destId="{51F9E7F6-2134-47F8-97D3-7D344DF8F492}" srcOrd="0" destOrd="0" presId="urn:microsoft.com/office/officeart/2005/8/layout/orgChart1"/>
    <dgm:cxn modelId="{1E9099DA-730B-4C06-9565-384DAF05C132}" type="presParOf" srcId="{CD6F9E75-BA5C-4CF2-B435-010514D8FBAC}" destId="{660D22B8-CA82-48CB-A231-FE58E47B4E1A}" srcOrd="1" destOrd="0" presId="urn:microsoft.com/office/officeart/2005/8/layout/orgChart1"/>
    <dgm:cxn modelId="{B58846E1-B67B-4E93-A8CF-BFF2CF07CD0F}" type="presParOf" srcId="{0DE265A3-A30D-4917-8DAE-6D8E5CF57A98}" destId="{36DEACD8-A9C8-4F67-AEA5-0741DE972509}" srcOrd="1" destOrd="0" presId="urn:microsoft.com/office/officeart/2005/8/layout/orgChart1"/>
    <dgm:cxn modelId="{BA0A9DBD-46C1-4D39-8B0D-DBB81343D21C}" type="presParOf" srcId="{0DE265A3-A30D-4917-8DAE-6D8E5CF57A98}" destId="{F7F60702-1610-4134-879B-847FEB5DC0BD}" srcOrd="2" destOrd="0" presId="urn:microsoft.com/office/officeart/2005/8/layout/orgChart1"/>
    <dgm:cxn modelId="{E0F5169B-7A22-49AA-8AE5-6AE40366A570}" type="presParOf" srcId="{BB74002C-11C4-44CD-8105-FFD43D25F888}" destId="{9C6313B4-2255-484C-AD64-E67505523508}" srcOrd="4" destOrd="0" presId="urn:microsoft.com/office/officeart/2005/8/layout/orgChart1"/>
    <dgm:cxn modelId="{677BA186-EAFE-44E8-AD53-33D802002906}" type="presParOf" srcId="{BB74002C-11C4-44CD-8105-FFD43D25F888}" destId="{4887AB88-A306-4296-8E91-931F38777330}" srcOrd="5" destOrd="0" presId="urn:microsoft.com/office/officeart/2005/8/layout/orgChart1"/>
    <dgm:cxn modelId="{89021E12-5162-4A66-B51B-5DDE2B540E4B}" type="presParOf" srcId="{4887AB88-A306-4296-8E91-931F38777330}" destId="{AF3C93A3-16DC-4646-ACDE-30AC6281800D}" srcOrd="0" destOrd="0" presId="urn:microsoft.com/office/officeart/2005/8/layout/orgChart1"/>
    <dgm:cxn modelId="{A19208C1-E30D-4DCD-9E89-6D45FB8EA309}" type="presParOf" srcId="{AF3C93A3-16DC-4646-ACDE-30AC6281800D}" destId="{A680589F-C5DF-409C-BEA4-15168C4DADEB}" srcOrd="0" destOrd="0" presId="urn:microsoft.com/office/officeart/2005/8/layout/orgChart1"/>
    <dgm:cxn modelId="{D325930B-3F2F-4D0C-B667-D292EE758DD6}" type="presParOf" srcId="{AF3C93A3-16DC-4646-ACDE-30AC6281800D}" destId="{22F58925-DCD4-4E10-A72C-DB77AB593B9C}" srcOrd="1" destOrd="0" presId="urn:microsoft.com/office/officeart/2005/8/layout/orgChart1"/>
    <dgm:cxn modelId="{F2EA1E1E-E305-4681-B637-16F0B49927E0}" type="presParOf" srcId="{4887AB88-A306-4296-8E91-931F38777330}" destId="{A9291171-838C-47B0-AF63-D1820D7ECFEC}" srcOrd="1" destOrd="0" presId="urn:microsoft.com/office/officeart/2005/8/layout/orgChart1"/>
    <dgm:cxn modelId="{85AEEF2D-7188-4ECD-B05F-799927D46C23}" type="presParOf" srcId="{4887AB88-A306-4296-8E91-931F38777330}" destId="{D3DD2214-7E41-46A1-B400-E3F7B14B0A7B}" srcOrd="2" destOrd="0" presId="urn:microsoft.com/office/officeart/2005/8/layout/orgChart1"/>
    <dgm:cxn modelId="{CDEF203A-E745-4C8A-8323-6AE17C565BA1}" type="presParOf" srcId="{BB74002C-11C4-44CD-8105-FFD43D25F888}" destId="{C90DC3B6-88EA-4183-A7E5-53D754C7AA55}" srcOrd="6" destOrd="0" presId="urn:microsoft.com/office/officeart/2005/8/layout/orgChart1"/>
    <dgm:cxn modelId="{BE4123C6-4555-4415-9BBD-972A27BF6F65}" type="presParOf" srcId="{BB74002C-11C4-44CD-8105-FFD43D25F888}" destId="{2B229C1C-AE8F-4B86-9956-7B6BD01EFABB}" srcOrd="7" destOrd="0" presId="urn:microsoft.com/office/officeart/2005/8/layout/orgChart1"/>
    <dgm:cxn modelId="{B75D4235-8993-4B35-A08A-134CA5A227D7}" type="presParOf" srcId="{2B229C1C-AE8F-4B86-9956-7B6BD01EFABB}" destId="{57BAB393-57B1-4A80-950D-DD444F75C456}" srcOrd="0" destOrd="0" presId="urn:microsoft.com/office/officeart/2005/8/layout/orgChart1"/>
    <dgm:cxn modelId="{54A8403E-8403-4716-A758-67934C6AA385}" type="presParOf" srcId="{57BAB393-57B1-4A80-950D-DD444F75C456}" destId="{2FA664C0-E4E2-42C5-9D96-4FB3C543645E}" srcOrd="0" destOrd="0" presId="urn:microsoft.com/office/officeart/2005/8/layout/orgChart1"/>
    <dgm:cxn modelId="{D742A638-327E-4359-A497-E011C14C2EFB}" type="presParOf" srcId="{57BAB393-57B1-4A80-950D-DD444F75C456}" destId="{C901E4AA-BBC0-481D-BC86-2874EA924B6E}" srcOrd="1" destOrd="0" presId="urn:microsoft.com/office/officeart/2005/8/layout/orgChart1"/>
    <dgm:cxn modelId="{31033750-4208-44E4-98FA-649ADBFE0F86}" type="presParOf" srcId="{2B229C1C-AE8F-4B86-9956-7B6BD01EFABB}" destId="{47180F0B-78B9-4A2B-A4B3-D7D8E9F6BDEC}" srcOrd="1" destOrd="0" presId="urn:microsoft.com/office/officeart/2005/8/layout/orgChart1"/>
    <dgm:cxn modelId="{07B12F04-4D6D-4469-A582-E5F9B905F41C}" type="presParOf" srcId="{2B229C1C-AE8F-4B86-9956-7B6BD01EFABB}" destId="{52884847-501C-4990-B97A-4234913DFA42}" srcOrd="2" destOrd="0" presId="urn:microsoft.com/office/officeart/2005/8/layout/orgChart1"/>
    <dgm:cxn modelId="{55815974-30FB-4E33-A460-C04CC5811547}" type="presParOf" srcId="{BB74002C-11C4-44CD-8105-FFD43D25F888}" destId="{64F8C2B5-5385-45FC-8130-BB7C809BDF62}" srcOrd="8" destOrd="0" presId="urn:microsoft.com/office/officeart/2005/8/layout/orgChart1"/>
    <dgm:cxn modelId="{118525AD-5621-4677-93CC-A1712E9E763F}" type="presParOf" srcId="{BB74002C-11C4-44CD-8105-FFD43D25F888}" destId="{0BC5E677-FE01-4C4B-BA9B-A08E53AA643D}" srcOrd="9" destOrd="0" presId="urn:microsoft.com/office/officeart/2005/8/layout/orgChart1"/>
    <dgm:cxn modelId="{93850584-DEBA-413B-9D4B-3808E949C986}" type="presParOf" srcId="{0BC5E677-FE01-4C4B-BA9B-A08E53AA643D}" destId="{D2737786-466F-4569-9998-7790365EC91A}" srcOrd="0" destOrd="0" presId="urn:microsoft.com/office/officeart/2005/8/layout/orgChart1"/>
    <dgm:cxn modelId="{2BEE8F57-CB08-481C-A86F-0FDA88C2B62D}" type="presParOf" srcId="{D2737786-466F-4569-9998-7790365EC91A}" destId="{A9C08FA6-3AC7-4E22-8A80-28E61F002B82}" srcOrd="0" destOrd="0" presId="urn:microsoft.com/office/officeart/2005/8/layout/orgChart1"/>
    <dgm:cxn modelId="{4889B431-7050-42C4-A907-C8B995F9981D}" type="presParOf" srcId="{D2737786-466F-4569-9998-7790365EC91A}" destId="{B9299005-22D0-438E-8C2A-6D271BF12E65}" srcOrd="1" destOrd="0" presId="urn:microsoft.com/office/officeart/2005/8/layout/orgChart1"/>
    <dgm:cxn modelId="{74F7BFFF-E3FC-4349-873C-3561EE4F7D1A}" type="presParOf" srcId="{0BC5E677-FE01-4C4B-BA9B-A08E53AA643D}" destId="{572DA022-574A-4439-B095-1DAE90839D68}" srcOrd="1" destOrd="0" presId="urn:microsoft.com/office/officeart/2005/8/layout/orgChart1"/>
    <dgm:cxn modelId="{FB98F486-7D34-4AE5-BA97-655973B5C685}" type="presParOf" srcId="{0BC5E677-FE01-4C4B-BA9B-A08E53AA643D}" destId="{FB1CB746-D7ED-4D87-A020-6D15EB0BD750}" srcOrd="2" destOrd="0" presId="urn:microsoft.com/office/officeart/2005/8/layout/orgChart1"/>
    <dgm:cxn modelId="{0CE5AE14-8DB1-4DD5-B510-E2ED39DA4899}" type="presParOf" srcId="{BB74002C-11C4-44CD-8105-FFD43D25F888}" destId="{AE549ACC-B49E-4BDC-9BA0-689318BA6A30}" srcOrd="10" destOrd="0" presId="urn:microsoft.com/office/officeart/2005/8/layout/orgChart1"/>
    <dgm:cxn modelId="{39779D53-5725-4EA6-B7E3-09941986ED9A}" type="presParOf" srcId="{BB74002C-11C4-44CD-8105-FFD43D25F888}" destId="{C58FBBA2-EDCF-4D8A-A0BA-214C14FA15FD}" srcOrd="11" destOrd="0" presId="urn:microsoft.com/office/officeart/2005/8/layout/orgChart1"/>
    <dgm:cxn modelId="{C77C2D22-8CCC-4940-8100-F850BE059C65}" type="presParOf" srcId="{C58FBBA2-EDCF-4D8A-A0BA-214C14FA15FD}" destId="{DE7B724A-2276-4D4C-B043-DAC4F97730BF}" srcOrd="0" destOrd="0" presId="urn:microsoft.com/office/officeart/2005/8/layout/orgChart1"/>
    <dgm:cxn modelId="{EC8045A4-0F32-4B78-B4E6-595E8D254A82}" type="presParOf" srcId="{DE7B724A-2276-4D4C-B043-DAC4F97730BF}" destId="{9F31BEDA-1B3E-4F13-BE73-01CBEEC7CE82}" srcOrd="0" destOrd="0" presId="urn:microsoft.com/office/officeart/2005/8/layout/orgChart1"/>
    <dgm:cxn modelId="{3D636221-1B67-4B1D-8F43-6E8BD66F3462}" type="presParOf" srcId="{DE7B724A-2276-4D4C-B043-DAC4F97730BF}" destId="{EDD4C86D-F8EB-4971-B9F8-A28ADC628E0D}" srcOrd="1" destOrd="0" presId="urn:microsoft.com/office/officeart/2005/8/layout/orgChart1"/>
    <dgm:cxn modelId="{8C1A3E8F-B3CA-47D2-B45B-7CAE088C17E4}" type="presParOf" srcId="{C58FBBA2-EDCF-4D8A-A0BA-214C14FA15FD}" destId="{CB139D48-A74E-452D-AD10-CAF44284BA7F}" srcOrd="1" destOrd="0" presId="urn:microsoft.com/office/officeart/2005/8/layout/orgChart1"/>
    <dgm:cxn modelId="{16ADE0E3-D573-48C1-AB33-AAD28AF1236D}" type="presParOf" srcId="{C58FBBA2-EDCF-4D8A-A0BA-214C14FA15FD}" destId="{A0C1D776-7786-4195-ADF7-A772A1283B09}" srcOrd="2" destOrd="0" presId="urn:microsoft.com/office/officeart/2005/8/layout/orgChart1"/>
    <dgm:cxn modelId="{07F12D74-3604-4E54-BF1B-EA25412A3062}" type="presParOf" srcId="{0F98B85F-F972-4DC9-9D5C-54F6B120313A}" destId="{0FDBE877-5634-4816-A9F2-7102E3B811D4}" srcOrd="2" destOrd="0" presId="urn:microsoft.com/office/officeart/2005/8/layout/orgChart1"/>
    <dgm:cxn modelId="{06158EAC-12E6-4471-BDF1-D0AC32BB5617}" type="presParOf" srcId="{4955B3AA-5D92-4B92-B947-6E2DB5557141}" destId="{26C66237-5683-4FED-802C-4F22DC9E761C}" srcOrd="2" destOrd="0" presId="urn:microsoft.com/office/officeart/2005/8/layout/orgChart1"/>
    <dgm:cxn modelId="{A2A23F2B-D5F3-4A97-BFE3-87BFA9685134}" type="presParOf" srcId="{4955B3AA-5D92-4B92-B947-6E2DB5557141}" destId="{DD0B50FA-47D4-4E9F-8775-823E669C368C}" srcOrd="3" destOrd="0" presId="urn:microsoft.com/office/officeart/2005/8/layout/orgChart1"/>
    <dgm:cxn modelId="{455FA21E-E365-4898-B29C-E1E709A88156}" type="presParOf" srcId="{DD0B50FA-47D4-4E9F-8775-823E669C368C}" destId="{4F515123-0E39-4E2B-9B39-D2BE640D613E}" srcOrd="0" destOrd="0" presId="urn:microsoft.com/office/officeart/2005/8/layout/orgChart1"/>
    <dgm:cxn modelId="{B52B5D8A-5E84-4E84-89C8-812A2751F1CD}" type="presParOf" srcId="{4F515123-0E39-4E2B-9B39-D2BE640D613E}" destId="{32072824-D157-4EC5-B076-38C8403FECD7}" srcOrd="0" destOrd="0" presId="urn:microsoft.com/office/officeart/2005/8/layout/orgChart1"/>
    <dgm:cxn modelId="{5B4CE15A-57E1-49F3-84DD-D415C62E302E}" type="presParOf" srcId="{4F515123-0E39-4E2B-9B39-D2BE640D613E}" destId="{F30AC884-6875-4024-9543-A6A3D28386D5}" srcOrd="1" destOrd="0" presId="urn:microsoft.com/office/officeart/2005/8/layout/orgChart1"/>
    <dgm:cxn modelId="{5CB7E007-38FE-4C9B-A7B6-EEBFE40A9F6F}" type="presParOf" srcId="{DD0B50FA-47D4-4E9F-8775-823E669C368C}" destId="{FE0C1C76-D9D6-4091-ACE1-59C5994890D6}" srcOrd="1" destOrd="0" presId="urn:microsoft.com/office/officeart/2005/8/layout/orgChart1"/>
    <dgm:cxn modelId="{DF36DC2C-3E95-41D2-8681-2DC2946D27E6}" type="presParOf" srcId="{FE0C1C76-D9D6-4091-ACE1-59C5994890D6}" destId="{0A1B8327-3B74-4F66-9F22-1A4904F02326}" srcOrd="0" destOrd="0" presId="urn:microsoft.com/office/officeart/2005/8/layout/orgChart1"/>
    <dgm:cxn modelId="{E3C3D252-3994-4938-9D90-F7ED76DF6E54}" type="presParOf" srcId="{FE0C1C76-D9D6-4091-ACE1-59C5994890D6}" destId="{54A23951-79E3-46DC-94C8-31A289881664}" srcOrd="1" destOrd="0" presId="urn:microsoft.com/office/officeart/2005/8/layout/orgChart1"/>
    <dgm:cxn modelId="{DFD89481-B27B-47BA-8C03-B5577849B5FE}" type="presParOf" srcId="{54A23951-79E3-46DC-94C8-31A289881664}" destId="{06B8F741-420C-45BD-BE3D-275B106AAE33}" srcOrd="0" destOrd="0" presId="urn:microsoft.com/office/officeart/2005/8/layout/orgChart1"/>
    <dgm:cxn modelId="{F64F3499-4AEA-4660-808F-1F3446B7BDAF}" type="presParOf" srcId="{06B8F741-420C-45BD-BE3D-275B106AAE33}" destId="{04A8AFBF-18E9-41EB-B5F7-73FFE4C8B46C}" srcOrd="0" destOrd="0" presId="urn:microsoft.com/office/officeart/2005/8/layout/orgChart1"/>
    <dgm:cxn modelId="{163AD643-FE68-42C6-AF3A-14FFCA16570A}" type="presParOf" srcId="{06B8F741-420C-45BD-BE3D-275B106AAE33}" destId="{F2681725-1120-4945-BE12-B2DA6E7821F4}" srcOrd="1" destOrd="0" presId="urn:microsoft.com/office/officeart/2005/8/layout/orgChart1"/>
    <dgm:cxn modelId="{25439E4E-9CA7-4D6E-9EDA-60ABC721873A}" type="presParOf" srcId="{54A23951-79E3-46DC-94C8-31A289881664}" destId="{501ECC97-BBA6-45A3-BA4A-012F8BAC369B}" srcOrd="1" destOrd="0" presId="urn:microsoft.com/office/officeart/2005/8/layout/orgChart1"/>
    <dgm:cxn modelId="{18A5F92A-2035-410A-8A87-0395DA68B05B}" type="presParOf" srcId="{54A23951-79E3-46DC-94C8-31A289881664}" destId="{1BD8C38F-B71E-43A5-A621-BAA42A31A312}" srcOrd="2" destOrd="0" presId="urn:microsoft.com/office/officeart/2005/8/layout/orgChart1"/>
    <dgm:cxn modelId="{CA78E49E-2D86-46B3-B161-B9454FBBACDE}" type="presParOf" srcId="{FE0C1C76-D9D6-4091-ACE1-59C5994890D6}" destId="{54AF7181-3FD1-4226-9BA7-6B397F88528C}" srcOrd="2" destOrd="0" presId="urn:microsoft.com/office/officeart/2005/8/layout/orgChart1"/>
    <dgm:cxn modelId="{234225C7-632F-44B6-9237-096F349220AF}" type="presParOf" srcId="{FE0C1C76-D9D6-4091-ACE1-59C5994890D6}" destId="{0F8F99AF-1D64-4B44-9010-0F7DF3B4A6BA}" srcOrd="3" destOrd="0" presId="urn:microsoft.com/office/officeart/2005/8/layout/orgChart1"/>
    <dgm:cxn modelId="{31AD1988-D7F9-4AB8-B95E-EF384FD41FED}" type="presParOf" srcId="{0F8F99AF-1D64-4B44-9010-0F7DF3B4A6BA}" destId="{F84D4C65-8ECB-492A-8A8A-806BEFC92520}" srcOrd="0" destOrd="0" presId="urn:microsoft.com/office/officeart/2005/8/layout/orgChart1"/>
    <dgm:cxn modelId="{8A5A5418-4CA3-4951-8C66-02A0984DCAB9}" type="presParOf" srcId="{F84D4C65-8ECB-492A-8A8A-806BEFC92520}" destId="{28FB17A8-8433-4BDF-91F1-1E2D56492C2F}" srcOrd="0" destOrd="0" presId="urn:microsoft.com/office/officeart/2005/8/layout/orgChart1"/>
    <dgm:cxn modelId="{A1ADCD4E-741E-4EA4-80BC-3254907E2859}" type="presParOf" srcId="{F84D4C65-8ECB-492A-8A8A-806BEFC92520}" destId="{1049FB3E-1402-4F8B-98DB-44E9FBAF49B2}" srcOrd="1" destOrd="0" presId="urn:microsoft.com/office/officeart/2005/8/layout/orgChart1"/>
    <dgm:cxn modelId="{D50608BA-5336-4E54-B38D-B7A3BFE3BF0C}" type="presParOf" srcId="{0F8F99AF-1D64-4B44-9010-0F7DF3B4A6BA}" destId="{9330C4C2-E175-4066-8844-2FE3ADADDFE1}" srcOrd="1" destOrd="0" presId="urn:microsoft.com/office/officeart/2005/8/layout/orgChart1"/>
    <dgm:cxn modelId="{842FCC70-2C7A-4ED0-B586-241323FA7D17}" type="presParOf" srcId="{0F8F99AF-1D64-4B44-9010-0F7DF3B4A6BA}" destId="{0EA7C416-58B9-461D-8793-BBC082D6C65B}" srcOrd="2" destOrd="0" presId="urn:microsoft.com/office/officeart/2005/8/layout/orgChart1"/>
    <dgm:cxn modelId="{9D507CAB-119A-42B2-8868-D62672F383E1}" type="presParOf" srcId="{DD0B50FA-47D4-4E9F-8775-823E669C368C}" destId="{0594056D-7595-454C-9465-D1780CA5AA57}" srcOrd="2" destOrd="0" presId="urn:microsoft.com/office/officeart/2005/8/layout/orgChart1"/>
    <dgm:cxn modelId="{3BBF9B4C-6D67-49EE-A2AF-7B3485F2CB7E}" type="presParOf" srcId="{4955B3AA-5D92-4B92-B947-6E2DB5557141}" destId="{A228199E-7433-40C1-B6FA-7416C80AF35A}" srcOrd="4" destOrd="0" presId="urn:microsoft.com/office/officeart/2005/8/layout/orgChart1"/>
    <dgm:cxn modelId="{720691B8-067A-4CCC-8C0B-2D9BFA64482D}" type="presParOf" srcId="{4955B3AA-5D92-4B92-B947-6E2DB5557141}" destId="{57AA40E9-31AC-4244-9B7D-2FDC73E1B0F6}" srcOrd="5" destOrd="0" presId="urn:microsoft.com/office/officeart/2005/8/layout/orgChart1"/>
    <dgm:cxn modelId="{B6F56F1A-5B2E-4FAE-BE91-4EF846F24752}" type="presParOf" srcId="{57AA40E9-31AC-4244-9B7D-2FDC73E1B0F6}" destId="{CC967618-851A-466A-8C30-D4F11B380F0F}" srcOrd="0" destOrd="0" presId="urn:microsoft.com/office/officeart/2005/8/layout/orgChart1"/>
    <dgm:cxn modelId="{C2AA265B-3927-40F0-B974-6351CAC7B30D}" type="presParOf" srcId="{CC967618-851A-466A-8C30-D4F11B380F0F}" destId="{36070639-C741-4DDD-B223-3729A1B33FB4}" srcOrd="0" destOrd="0" presId="urn:microsoft.com/office/officeart/2005/8/layout/orgChart1"/>
    <dgm:cxn modelId="{1A1C093A-C5CA-4DAA-B096-5588F6E04F33}" type="presParOf" srcId="{CC967618-851A-466A-8C30-D4F11B380F0F}" destId="{3FE404C7-4F25-4888-AC09-0446A5648070}" srcOrd="1" destOrd="0" presId="urn:microsoft.com/office/officeart/2005/8/layout/orgChart1"/>
    <dgm:cxn modelId="{10075DF2-6AD6-466E-9F02-81845A1E69A5}" type="presParOf" srcId="{57AA40E9-31AC-4244-9B7D-2FDC73E1B0F6}" destId="{E51A22E1-6416-4A01-B3B9-0BF296780A89}" srcOrd="1" destOrd="0" presId="urn:microsoft.com/office/officeart/2005/8/layout/orgChart1"/>
    <dgm:cxn modelId="{81778490-7CF1-4FC8-AE03-F46F684B414C}" type="presParOf" srcId="{E51A22E1-6416-4A01-B3B9-0BF296780A89}" destId="{C5B24F3F-CB68-4374-A7D4-2647B2B1943B}" srcOrd="0" destOrd="0" presId="urn:microsoft.com/office/officeart/2005/8/layout/orgChart1"/>
    <dgm:cxn modelId="{59CFE52E-F876-454C-8818-2AF224D81476}" type="presParOf" srcId="{E51A22E1-6416-4A01-B3B9-0BF296780A89}" destId="{DB961877-AFAD-467B-A68C-A110C96D33AC}" srcOrd="1" destOrd="0" presId="urn:microsoft.com/office/officeart/2005/8/layout/orgChart1"/>
    <dgm:cxn modelId="{1BC7D26A-20B3-4D6D-ABC6-F2F65D8DA58A}" type="presParOf" srcId="{DB961877-AFAD-467B-A68C-A110C96D33AC}" destId="{88521D45-895E-4364-B7FE-E5C5380F1BA6}" srcOrd="0" destOrd="0" presId="urn:microsoft.com/office/officeart/2005/8/layout/orgChart1"/>
    <dgm:cxn modelId="{8638B18F-326F-44FF-877E-1B65E77C6768}" type="presParOf" srcId="{88521D45-895E-4364-B7FE-E5C5380F1BA6}" destId="{20077A0E-E85A-45CD-BEFA-C55A2A51C6E4}" srcOrd="0" destOrd="0" presId="urn:microsoft.com/office/officeart/2005/8/layout/orgChart1"/>
    <dgm:cxn modelId="{47413B9F-15F8-4BE8-B12C-85DB61520F1E}" type="presParOf" srcId="{88521D45-895E-4364-B7FE-E5C5380F1BA6}" destId="{AD971DD2-5975-4D56-8F03-7733C830B419}" srcOrd="1" destOrd="0" presId="urn:microsoft.com/office/officeart/2005/8/layout/orgChart1"/>
    <dgm:cxn modelId="{F57BF302-12C1-47FD-8850-FF107EFEC419}" type="presParOf" srcId="{DB961877-AFAD-467B-A68C-A110C96D33AC}" destId="{CA021AED-3D02-4F8C-BA42-CA7A80D6B511}" srcOrd="1" destOrd="0" presId="urn:microsoft.com/office/officeart/2005/8/layout/orgChart1"/>
    <dgm:cxn modelId="{8943EE5E-06DE-4815-B232-8BF1B3FFBAB9}" type="presParOf" srcId="{DB961877-AFAD-467B-A68C-A110C96D33AC}" destId="{745303C3-C855-441B-9AF9-3F328209188D}" srcOrd="2" destOrd="0" presId="urn:microsoft.com/office/officeart/2005/8/layout/orgChart1"/>
    <dgm:cxn modelId="{37C130B6-C856-4A0A-8F4B-7A476A1DE25A}" type="presParOf" srcId="{E51A22E1-6416-4A01-B3B9-0BF296780A89}" destId="{C6D5FE49-3102-45DA-9351-8C1E414732DE}" srcOrd="2" destOrd="0" presId="urn:microsoft.com/office/officeart/2005/8/layout/orgChart1"/>
    <dgm:cxn modelId="{D8E72D48-8AB8-4F4D-88F7-09533497062E}" type="presParOf" srcId="{E51A22E1-6416-4A01-B3B9-0BF296780A89}" destId="{73735B57-C2F9-4BAB-8277-19EBFE7CD6E3}" srcOrd="3" destOrd="0" presId="urn:microsoft.com/office/officeart/2005/8/layout/orgChart1"/>
    <dgm:cxn modelId="{8EDE1EA0-B0EA-4EE1-9914-43BCFBB62122}" type="presParOf" srcId="{73735B57-C2F9-4BAB-8277-19EBFE7CD6E3}" destId="{4E896C73-8F3E-459B-A8AF-A9949BB7B464}" srcOrd="0" destOrd="0" presId="urn:microsoft.com/office/officeart/2005/8/layout/orgChart1"/>
    <dgm:cxn modelId="{225560DB-A309-4170-A6A4-638E74837866}" type="presParOf" srcId="{4E896C73-8F3E-459B-A8AF-A9949BB7B464}" destId="{29249665-B05E-4EC3-B1BF-C480A32A24C4}" srcOrd="0" destOrd="0" presId="urn:microsoft.com/office/officeart/2005/8/layout/orgChart1"/>
    <dgm:cxn modelId="{9C3225BC-F98E-4843-9723-B032C347AA8F}" type="presParOf" srcId="{4E896C73-8F3E-459B-A8AF-A9949BB7B464}" destId="{0E6B92DB-8DE9-433D-A041-8045B581B058}" srcOrd="1" destOrd="0" presId="urn:microsoft.com/office/officeart/2005/8/layout/orgChart1"/>
    <dgm:cxn modelId="{81A92AB2-B6EA-4348-9A8A-8CBF1999D10C}" type="presParOf" srcId="{73735B57-C2F9-4BAB-8277-19EBFE7CD6E3}" destId="{95864E35-0A6C-4162-BF1A-F6E43C692370}" srcOrd="1" destOrd="0" presId="urn:microsoft.com/office/officeart/2005/8/layout/orgChart1"/>
    <dgm:cxn modelId="{0249FC2F-90D3-43AC-93E4-427079CE25F9}" type="presParOf" srcId="{73735B57-C2F9-4BAB-8277-19EBFE7CD6E3}" destId="{AD6590AD-C10A-4F92-B700-5A9B5E0414E5}" srcOrd="2" destOrd="0" presId="urn:microsoft.com/office/officeart/2005/8/layout/orgChart1"/>
    <dgm:cxn modelId="{76382DF4-9B5A-4365-9251-E8EF0EF7B44F}" type="presParOf" srcId="{E51A22E1-6416-4A01-B3B9-0BF296780A89}" destId="{44EABAB7-534C-4347-883F-27B984A58AD8}" srcOrd="4" destOrd="0" presId="urn:microsoft.com/office/officeart/2005/8/layout/orgChart1"/>
    <dgm:cxn modelId="{023D98B8-FE49-4C60-A8E0-6D46F6D2F093}" type="presParOf" srcId="{E51A22E1-6416-4A01-B3B9-0BF296780A89}" destId="{3ACBEAA0-3C9D-4C76-A2C3-0FB36E5A008E}" srcOrd="5" destOrd="0" presId="urn:microsoft.com/office/officeart/2005/8/layout/orgChart1"/>
    <dgm:cxn modelId="{1BD5D85C-85D3-49EF-9F31-6171B04C787D}" type="presParOf" srcId="{3ACBEAA0-3C9D-4C76-A2C3-0FB36E5A008E}" destId="{CA440307-A21B-4EAF-AA9C-0521A9EFB411}" srcOrd="0" destOrd="0" presId="urn:microsoft.com/office/officeart/2005/8/layout/orgChart1"/>
    <dgm:cxn modelId="{829BAD4D-4F6E-4CCC-9C56-75CAFD110BCD}" type="presParOf" srcId="{CA440307-A21B-4EAF-AA9C-0521A9EFB411}" destId="{C30AF043-33DA-41BC-9865-3EA913E8D070}" srcOrd="0" destOrd="0" presId="urn:microsoft.com/office/officeart/2005/8/layout/orgChart1"/>
    <dgm:cxn modelId="{138506E2-0CB0-4027-A80C-6FFDC438577C}" type="presParOf" srcId="{CA440307-A21B-4EAF-AA9C-0521A9EFB411}" destId="{98240353-D3EA-4884-81A8-F8C288BED3E9}" srcOrd="1" destOrd="0" presId="urn:microsoft.com/office/officeart/2005/8/layout/orgChart1"/>
    <dgm:cxn modelId="{B9F21B27-DE40-422E-9CBD-B82AF0C5F36C}" type="presParOf" srcId="{3ACBEAA0-3C9D-4C76-A2C3-0FB36E5A008E}" destId="{042AD942-BECD-4601-BADE-155DA1CF1A4A}" srcOrd="1" destOrd="0" presId="urn:microsoft.com/office/officeart/2005/8/layout/orgChart1"/>
    <dgm:cxn modelId="{7AA498B8-5630-4F17-B126-08360716D149}" type="presParOf" srcId="{3ACBEAA0-3C9D-4C76-A2C3-0FB36E5A008E}" destId="{3F29684C-0DAF-42F8-A85E-71A5D831581C}" srcOrd="2" destOrd="0" presId="urn:microsoft.com/office/officeart/2005/8/layout/orgChart1"/>
    <dgm:cxn modelId="{97D81700-0D27-49F3-9118-7B59E24C7822}" type="presParOf" srcId="{57AA40E9-31AC-4244-9B7D-2FDC73E1B0F6}" destId="{5FB74159-257F-42B7-972B-E24041D7190D}" srcOrd="2" destOrd="0" presId="urn:microsoft.com/office/officeart/2005/8/layout/orgChart1"/>
    <dgm:cxn modelId="{5D93E5BC-1140-48B0-A604-05F7AFA8B721}" type="presParOf" srcId="{4955B3AA-5D92-4B92-B947-6E2DB5557141}" destId="{95B35492-4267-4E50-9357-4FEC50E4CF25}" srcOrd="6" destOrd="0" presId="urn:microsoft.com/office/officeart/2005/8/layout/orgChart1"/>
    <dgm:cxn modelId="{D6C79675-842B-467A-8A97-0C4F559232A6}" type="presParOf" srcId="{4955B3AA-5D92-4B92-B947-6E2DB5557141}" destId="{13248C16-06C1-4326-80F7-EF002A55C33F}" srcOrd="7" destOrd="0" presId="urn:microsoft.com/office/officeart/2005/8/layout/orgChart1"/>
    <dgm:cxn modelId="{12457A1D-F5FC-448A-A73E-E949B39EC04F}" type="presParOf" srcId="{13248C16-06C1-4326-80F7-EF002A55C33F}" destId="{DB3DE357-5838-4A4F-93CD-0FCDFE8F185D}" srcOrd="0" destOrd="0" presId="urn:microsoft.com/office/officeart/2005/8/layout/orgChart1"/>
    <dgm:cxn modelId="{E106809D-ABFE-40C4-AB0C-645C21D6CF9A}" type="presParOf" srcId="{DB3DE357-5838-4A4F-93CD-0FCDFE8F185D}" destId="{6676D466-0216-4A7D-9573-1B52CACF93E1}" srcOrd="0" destOrd="0" presId="urn:microsoft.com/office/officeart/2005/8/layout/orgChart1"/>
    <dgm:cxn modelId="{DA99A267-66AD-42E8-A725-D34C520634D8}" type="presParOf" srcId="{DB3DE357-5838-4A4F-93CD-0FCDFE8F185D}" destId="{28783382-5C55-4390-AD37-CF95E1D21630}" srcOrd="1" destOrd="0" presId="urn:microsoft.com/office/officeart/2005/8/layout/orgChart1"/>
    <dgm:cxn modelId="{4B1542F6-42ED-459C-AE3E-C1E68937FEBF}" type="presParOf" srcId="{13248C16-06C1-4326-80F7-EF002A55C33F}" destId="{D9715315-B30C-4797-A32F-88141D0153D2}" srcOrd="1" destOrd="0" presId="urn:microsoft.com/office/officeart/2005/8/layout/orgChart1"/>
    <dgm:cxn modelId="{BAF75945-5EFE-4372-A257-F161AAE34C2E}" type="presParOf" srcId="{D9715315-B30C-4797-A32F-88141D0153D2}" destId="{241AF0F3-ACB1-4F0F-9189-A596E6403082}" srcOrd="0" destOrd="0" presId="urn:microsoft.com/office/officeart/2005/8/layout/orgChart1"/>
    <dgm:cxn modelId="{8674029F-5B9A-4391-8DE1-CCBD8CC9A6C9}" type="presParOf" srcId="{D9715315-B30C-4797-A32F-88141D0153D2}" destId="{CF8E5BB3-9CA3-4D8D-BF10-B7CD594C63FF}" srcOrd="1" destOrd="0" presId="urn:microsoft.com/office/officeart/2005/8/layout/orgChart1"/>
    <dgm:cxn modelId="{0F4AED19-5BB2-45B6-B2CA-8423D45C56CC}" type="presParOf" srcId="{CF8E5BB3-9CA3-4D8D-BF10-B7CD594C63FF}" destId="{9087A57D-8E3B-45FC-B972-D4B6680B3737}" srcOrd="0" destOrd="0" presId="urn:microsoft.com/office/officeart/2005/8/layout/orgChart1"/>
    <dgm:cxn modelId="{ADE7D657-53F3-41E8-B0AB-4BAB374B4BC5}" type="presParOf" srcId="{9087A57D-8E3B-45FC-B972-D4B6680B3737}" destId="{5CED28F6-6125-4AE8-978D-42C1F22A14D6}" srcOrd="0" destOrd="0" presId="urn:microsoft.com/office/officeart/2005/8/layout/orgChart1"/>
    <dgm:cxn modelId="{FE9EDE2B-762A-4A60-B711-0423C9A9DE15}" type="presParOf" srcId="{9087A57D-8E3B-45FC-B972-D4B6680B3737}" destId="{284A12E3-79F8-48CE-AA01-EB75A411EB85}" srcOrd="1" destOrd="0" presId="urn:microsoft.com/office/officeart/2005/8/layout/orgChart1"/>
    <dgm:cxn modelId="{EF699447-39BA-459B-9FB6-B505159E4AAF}" type="presParOf" srcId="{CF8E5BB3-9CA3-4D8D-BF10-B7CD594C63FF}" destId="{3F9AEA96-1F74-4508-9D6D-6B7D58B4F9FB}" srcOrd="1" destOrd="0" presId="urn:microsoft.com/office/officeart/2005/8/layout/orgChart1"/>
    <dgm:cxn modelId="{654B8585-11D2-487A-A7ED-110863C2655C}" type="presParOf" srcId="{CF8E5BB3-9CA3-4D8D-BF10-B7CD594C63FF}" destId="{88AF4ED9-6F71-479B-B712-1F176D902348}" srcOrd="2" destOrd="0" presId="urn:microsoft.com/office/officeart/2005/8/layout/orgChart1"/>
    <dgm:cxn modelId="{7CE4E9FD-4D4B-48AF-BAC7-284DFCB613FD}" type="presParOf" srcId="{D9715315-B30C-4797-A32F-88141D0153D2}" destId="{765E689B-CBC1-4DDD-9270-38B061ED36F9}" srcOrd="2" destOrd="0" presId="urn:microsoft.com/office/officeart/2005/8/layout/orgChart1"/>
    <dgm:cxn modelId="{12FEB28A-0DD5-48B5-B4E6-4972520410AF}" type="presParOf" srcId="{D9715315-B30C-4797-A32F-88141D0153D2}" destId="{7B6A38CE-09EC-48CF-BA0A-0FF4DA5620DA}" srcOrd="3" destOrd="0" presId="urn:microsoft.com/office/officeart/2005/8/layout/orgChart1"/>
    <dgm:cxn modelId="{E3037D0B-DC89-40B8-9ABE-FA2FC9F88238}" type="presParOf" srcId="{7B6A38CE-09EC-48CF-BA0A-0FF4DA5620DA}" destId="{A16D3CC5-47EA-4C97-A47A-410A70590E6D}" srcOrd="0" destOrd="0" presId="urn:microsoft.com/office/officeart/2005/8/layout/orgChart1"/>
    <dgm:cxn modelId="{6B9713FA-A72A-4FA0-AA97-E934036B7E63}" type="presParOf" srcId="{A16D3CC5-47EA-4C97-A47A-410A70590E6D}" destId="{EC7B8C6E-4B86-4F45-A0C0-2C004940BAC3}" srcOrd="0" destOrd="0" presId="urn:microsoft.com/office/officeart/2005/8/layout/orgChart1"/>
    <dgm:cxn modelId="{DE449292-9E2E-4D05-B639-2E55BAE8E55B}" type="presParOf" srcId="{A16D3CC5-47EA-4C97-A47A-410A70590E6D}" destId="{24C5525B-A54B-4E91-B95A-BF43AF79E706}" srcOrd="1" destOrd="0" presId="urn:microsoft.com/office/officeart/2005/8/layout/orgChart1"/>
    <dgm:cxn modelId="{2F186DBF-7FC6-4001-9430-7F94C321CB13}" type="presParOf" srcId="{7B6A38CE-09EC-48CF-BA0A-0FF4DA5620DA}" destId="{A7729F2B-A07E-42A2-848B-3F6F48D440F5}" srcOrd="1" destOrd="0" presId="urn:microsoft.com/office/officeart/2005/8/layout/orgChart1"/>
    <dgm:cxn modelId="{5C2ED2C1-5C20-45EE-BD16-5DB17C7E213A}" type="presParOf" srcId="{7B6A38CE-09EC-48CF-BA0A-0FF4DA5620DA}" destId="{713D14C8-0092-46C8-A984-929F63EC6748}" srcOrd="2" destOrd="0" presId="urn:microsoft.com/office/officeart/2005/8/layout/orgChart1"/>
    <dgm:cxn modelId="{396C380F-43B5-4972-BE45-E5A636E41224}" type="presParOf" srcId="{D9715315-B30C-4797-A32F-88141D0153D2}" destId="{128D17FF-3178-42DC-AC64-4311D003EBCE}" srcOrd="4" destOrd="0" presId="urn:microsoft.com/office/officeart/2005/8/layout/orgChart1"/>
    <dgm:cxn modelId="{9C27522E-F4D3-4214-A31F-EE3552358F0C}" type="presParOf" srcId="{D9715315-B30C-4797-A32F-88141D0153D2}" destId="{2C9AE331-19C2-40BC-8305-CE9F582FA3FE}" srcOrd="5" destOrd="0" presId="urn:microsoft.com/office/officeart/2005/8/layout/orgChart1"/>
    <dgm:cxn modelId="{D33496F6-A093-444D-AB71-5340931958E7}" type="presParOf" srcId="{2C9AE331-19C2-40BC-8305-CE9F582FA3FE}" destId="{6D9000AD-75FB-414D-BDA1-DBB532C370E5}" srcOrd="0" destOrd="0" presId="urn:microsoft.com/office/officeart/2005/8/layout/orgChart1"/>
    <dgm:cxn modelId="{9208C07F-8677-4057-BBE5-E7AE978DF6C2}" type="presParOf" srcId="{6D9000AD-75FB-414D-BDA1-DBB532C370E5}" destId="{254AD5D9-3A34-4962-BEE9-B87FBDBAE697}" srcOrd="0" destOrd="0" presId="urn:microsoft.com/office/officeart/2005/8/layout/orgChart1"/>
    <dgm:cxn modelId="{D2787FDE-0E0C-404C-B2C3-94E59CC86DE6}" type="presParOf" srcId="{6D9000AD-75FB-414D-BDA1-DBB532C370E5}" destId="{1DB4878F-3C01-43FC-85A0-D64D1CD467B5}" srcOrd="1" destOrd="0" presId="urn:microsoft.com/office/officeart/2005/8/layout/orgChart1"/>
    <dgm:cxn modelId="{75C97173-2AE5-4056-B479-0A70E319D01F}" type="presParOf" srcId="{2C9AE331-19C2-40BC-8305-CE9F582FA3FE}" destId="{BE373B4A-E331-4A80-9536-DF49450A1E0D}" srcOrd="1" destOrd="0" presId="urn:microsoft.com/office/officeart/2005/8/layout/orgChart1"/>
    <dgm:cxn modelId="{3DFBCFC9-5CD9-4FF9-BDDC-D4C403ACA531}" type="presParOf" srcId="{2C9AE331-19C2-40BC-8305-CE9F582FA3FE}" destId="{D3741003-BA59-432F-BE29-5BA5D8CE9D1F}" srcOrd="2" destOrd="0" presId="urn:microsoft.com/office/officeart/2005/8/layout/orgChart1"/>
    <dgm:cxn modelId="{48491125-665D-43A4-9BF9-FDB392EE68EC}" type="presParOf" srcId="{13248C16-06C1-4326-80F7-EF002A55C33F}" destId="{1F441783-F3ED-498F-8806-F3086291BE70}" srcOrd="2" destOrd="0" presId="urn:microsoft.com/office/officeart/2005/8/layout/orgChart1"/>
    <dgm:cxn modelId="{904D4D5D-8EC3-42AA-A60E-A3BA86E8B850}" type="presParOf" srcId="{4955B3AA-5D92-4B92-B947-6E2DB5557141}" destId="{111BAD2D-8853-42D4-9EE2-DDEF7A2BA7D4}" srcOrd="8" destOrd="0" presId="urn:microsoft.com/office/officeart/2005/8/layout/orgChart1"/>
    <dgm:cxn modelId="{1769E682-67E7-4DB1-A1F0-C74CE3DC78C9}" type="presParOf" srcId="{4955B3AA-5D92-4B92-B947-6E2DB5557141}" destId="{CC18C9B6-669A-42D3-BB2D-66D1C4E7B931}" srcOrd="9" destOrd="0" presId="urn:microsoft.com/office/officeart/2005/8/layout/orgChart1"/>
    <dgm:cxn modelId="{003DDC5F-9708-42B5-95E5-233951AD5FE9}" type="presParOf" srcId="{CC18C9B6-669A-42D3-BB2D-66D1C4E7B931}" destId="{45F73CE7-0B5A-4507-86C4-054EC4535792}" srcOrd="0" destOrd="0" presId="urn:microsoft.com/office/officeart/2005/8/layout/orgChart1"/>
    <dgm:cxn modelId="{F1DD0AF7-7D87-4EEF-BB66-515D66F7A97F}" type="presParOf" srcId="{45F73CE7-0B5A-4507-86C4-054EC4535792}" destId="{3EFECB1D-7BD1-4145-93F7-4AC7570421B7}" srcOrd="0" destOrd="0" presId="urn:microsoft.com/office/officeart/2005/8/layout/orgChart1"/>
    <dgm:cxn modelId="{EB1B6B80-CE8F-4B2B-B6F9-61F7A93E36BD}" type="presParOf" srcId="{45F73CE7-0B5A-4507-86C4-054EC4535792}" destId="{42AA959C-1DE4-4E2E-8826-3B805A493332}" srcOrd="1" destOrd="0" presId="urn:microsoft.com/office/officeart/2005/8/layout/orgChart1"/>
    <dgm:cxn modelId="{CACDBA97-C932-4624-8CD2-2978C88E141C}" type="presParOf" srcId="{CC18C9B6-669A-42D3-BB2D-66D1C4E7B931}" destId="{FCFAD3F1-CDA9-47C3-A3C4-C46764D02060}" srcOrd="1" destOrd="0" presId="urn:microsoft.com/office/officeart/2005/8/layout/orgChart1"/>
    <dgm:cxn modelId="{A358A8EB-105F-485C-AF8E-76179259752E}" type="presParOf" srcId="{FCFAD3F1-CDA9-47C3-A3C4-C46764D02060}" destId="{864963BF-E804-465E-A575-E3A670D69EBC}" srcOrd="0" destOrd="0" presId="urn:microsoft.com/office/officeart/2005/8/layout/orgChart1"/>
    <dgm:cxn modelId="{F63E580A-056D-4B65-9D61-3EC598FD5D91}" type="presParOf" srcId="{FCFAD3F1-CDA9-47C3-A3C4-C46764D02060}" destId="{CDFFF1E7-5C75-4959-871E-18FECA5E45BD}" srcOrd="1" destOrd="0" presId="urn:microsoft.com/office/officeart/2005/8/layout/orgChart1"/>
    <dgm:cxn modelId="{860C7C1E-C414-49D8-A39C-A46E403A6574}" type="presParOf" srcId="{CDFFF1E7-5C75-4959-871E-18FECA5E45BD}" destId="{67B6C847-13CB-447B-8304-FE46DF5E14A8}" srcOrd="0" destOrd="0" presId="urn:microsoft.com/office/officeart/2005/8/layout/orgChart1"/>
    <dgm:cxn modelId="{AC95FABB-EBD1-4D3D-BB47-0326AE28D4D3}" type="presParOf" srcId="{67B6C847-13CB-447B-8304-FE46DF5E14A8}" destId="{5E1E01C4-DF66-44C3-95E3-83CC3524DCEA}" srcOrd="0" destOrd="0" presId="urn:microsoft.com/office/officeart/2005/8/layout/orgChart1"/>
    <dgm:cxn modelId="{A160CDE7-621D-4741-9E7F-CE0BBCE49D78}" type="presParOf" srcId="{67B6C847-13CB-447B-8304-FE46DF5E14A8}" destId="{332A2266-78BF-4D21-9A13-22721F4F9B42}" srcOrd="1" destOrd="0" presId="urn:microsoft.com/office/officeart/2005/8/layout/orgChart1"/>
    <dgm:cxn modelId="{A41C26FB-6A91-4911-8019-3522CDE8A302}" type="presParOf" srcId="{CDFFF1E7-5C75-4959-871E-18FECA5E45BD}" destId="{7518B63A-6C8E-46AD-917A-BE1BB3FD94F5}" srcOrd="1" destOrd="0" presId="urn:microsoft.com/office/officeart/2005/8/layout/orgChart1"/>
    <dgm:cxn modelId="{A354235C-DFFE-41D1-8C70-49A7F72FF2A5}" type="presParOf" srcId="{CDFFF1E7-5C75-4959-871E-18FECA5E45BD}" destId="{BB90738C-0067-44D1-8E38-4FCC62D786F4}" srcOrd="2" destOrd="0" presId="urn:microsoft.com/office/officeart/2005/8/layout/orgChart1"/>
    <dgm:cxn modelId="{F41F2328-7C5B-4DAF-B260-825BE2C18A1F}" type="presParOf" srcId="{FCFAD3F1-CDA9-47C3-A3C4-C46764D02060}" destId="{BB114D2E-24C6-4529-87E3-EF26883561E8}" srcOrd="2" destOrd="0" presId="urn:microsoft.com/office/officeart/2005/8/layout/orgChart1"/>
    <dgm:cxn modelId="{56BFB4B0-8ED8-4670-B512-64F60C56D569}" type="presParOf" srcId="{FCFAD3F1-CDA9-47C3-A3C4-C46764D02060}" destId="{678AFB6D-E36A-433C-8FCF-1E4FD01C6706}" srcOrd="3" destOrd="0" presId="urn:microsoft.com/office/officeart/2005/8/layout/orgChart1"/>
    <dgm:cxn modelId="{96D2CB7A-3A38-4828-828E-79AE2F491316}" type="presParOf" srcId="{678AFB6D-E36A-433C-8FCF-1E4FD01C6706}" destId="{4A75811C-147E-488A-B78D-196D3C279367}" srcOrd="0" destOrd="0" presId="urn:microsoft.com/office/officeart/2005/8/layout/orgChart1"/>
    <dgm:cxn modelId="{5C468A96-B47A-4E11-83D7-AF80D38C0955}" type="presParOf" srcId="{4A75811C-147E-488A-B78D-196D3C279367}" destId="{90D3337C-6FE3-49DB-8D2F-515A6A08E15E}" srcOrd="0" destOrd="0" presId="urn:microsoft.com/office/officeart/2005/8/layout/orgChart1"/>
    <dgm:cxn modelId="{29E29A64-34E3-45C4-9EE2-3615042FCC23}" type="presParOf" srcId="{4A75811C-147E-488A-B78D-196D3C279367}" destId="{A1CE3309-4206-4BBD-9CFA-908EF9D93E78}" srcOrd="1" destOrd="0" presId="urn:microsoft.com/office/officeart/2005/8/layout/orgChart1"/>
    <dgm:cxn modelId="{5E1749D8-683F-4A8D-BB9F-C528BE579221}" type="presParOf" srcId="{678AFB6D-E36A-433C-8FCF-1E4FD01C6706}" destId="{23A4AB62-870B-46A7-8011-6CBF32A66247}" srcOrd="1" destOrd="0" presId="urn:microsoft.com/office/officeart/2005/8/layout/orgChart1"/>
    <dgm:cxn modelId="{BD63D4A6-35EA-488D-AA22-402606DBA9FB}" type="presParOf" srcId="{678AFB6D-E36A-433C-8FCF-1E4FD01C6706}" destId="{C86D6356-1434-4BC4-82C0-2366E2C049E5}" srcOrd="2" destOrd="0" presId="urn:microsoft.com/office/officeart/2005/8/layout/orgChart1"/>
    <dgm:cxn modelId="{CFDD3B74-8790-4512-9782-1F85721FB0EE}" type="presParOf" srcId="{FCFAD3F1-CDA9-47C3-A3C4-C46764D02060}" destId="{B37773C8-4C35-40DE-9974-885987213316}" srcOrd="4" destOrd="0" presId="urn:microsoft.com/office/officeart/2005/8/layout/orgChart1"/>
    <dgm:cxn modelId="{96884E9F-D776-41D9-AF2F-9421F7ECE16E}" type="presParOf" srcId="{FCFAD3F1-CDA9-47C3-A3C4-C46764D02060}" destId="{3CE5789A-7B1C-4EFF-AF5A-830DA76760D4}" srcOrd="5" destOrd="0" presId="urn:microsoft.com/office/officeart/2005/8/layout/orgChart1"/>
    <dgm:cxn modelId="{33BEF7A5-5D88-4C3B-8B7A-7B56A691778B}" type="presParOf" srcId="{3CE5789A-7B1C-4EFF-AF5A-830DA76760D4}" destId="{88D57194-7E07-49C3-B82F-817105FA570E}" srcOrd="0" destOrd="0" presId="urn:microsoft.com/office/officeart/2005/8/layout/orgChart1"/>
    <dgm:cxn modelId="{722636BF-439A-4ECC-A44E-DF43D92ED303}" type="presParOf" srcId="{88D57194-7E07-49C3-B82F-817105FA570E}" destId="{332CF831-2BFC-41C7-969F-699D4C5BC712}" srcOrd="0" destOrd="0" presId="urn:microsoft.com/office/officeart/2005/8/layout/orgChart1"/>
    <dgm:cxn modelId="{E92FAE87-03CE-4030-B856-CCE43E7B0B23}" type="presParOf" srcId="{88D57194-7E07-49C3-B82F-817105FA570E}" destId="{223F8C2B-4DA6-4390-A3A7-F1CCCDDE054F}" srcOrd="1" destOrd="0" presId="urn:microsoft.com/office/officeart/2005/8/layout/orgChart1"/>
    <dgm:cxn modelId="{8AF61EB3-6BE1-4CC4-A3DB-0476D94CEA5E}" type="presParOf" srcId="{3CE5789A-7B1C-4EFF-AF5A-830DA76760D4}" destId="{963E1D5F-7CFA-4E8D-83F6-53CA87580B45}" srcOrd="1" destOrd="0" presId="urn:microsoft.com/office/officeart/2005/8/layout/orgChart1"/>
    <dgm:cxn modelId="{3E0C67CB-FEE3-461E-B7E7-B20FE9CCB995}" type="presParOf" srcId="{3CE5789A-7B1C-4EFF-AF5A-830DA76760D4}" destId="{8A11432E-804B-42DE-B49B-CD2A501470EE}" srcOrd="2" destOrd="0" presId="urn:microsoft.com/office/officeart/2005/8/layout/orgChart1"/>
    <dgm:cxn modelId="{9C0A5F3F-6BD8-4F1C-B445-8CD9B01AC04D}" type="presParOf" srcId="{FCFAD3F1-CDA9-47C3-A3C4-C46764D02060}" destId="{04C97A7D-1D50-496A-A494-4AD9F19B11C5}" srcOrd="6" destOrd="0" presId="urn:microsoft.com/office/officeart/2005/8/layout/orgChart1"/>
    <dgm:cxn modelId="{E0EF0037-3D6B-48BF-A9A3-9F008EBC195F}" type="presParOf" srcId="{FCFAD3F1-CDA9-47C3-A3C4-C46764D02060}" destId="{A0464016-877D-426F-9D8B-FD762E58BF8E}" srcOrd="7" destOrd="0" presId="urn:microsoft.com/office/officeart/2005/8/layout/orgChart1"/>
    <dgm:cxn modelId="{C374F7E3-FB76-4ED6-87B9-64CC97A70124}" type="presParOf" srcId="{A0464016-877D-426F-9D8B-FD762E58BF8E}" destId="{B66ECF4E-0318-4530-BBF1-D7445F5D3AE1}" srcOrd="0" destOrd="0" presId="urn:microsoft.com/office/officeart/2005/8/layout/orgChart1"/>
    <dgm:cxn modelId="{E99A7869-5C3C-460F-87D8-7D8CDEC009E6}" type="presParOf" srcId="{B66ECF4E-0318-4530-BBF1-D7445F5D3AE1}" destId="{310782AA-8FEA-40BD-BB85-5E4B973313FB}" srcOrd="0" destOrd="0" presId="urn:microsoft.com/office/officeart/2005/8/layout/orgChart1"/>
    <dgm:cxn modelId="{26435874-3420-481C-B0C0-9873DA474396}" type="presParOf" srcId="{B66ECF4E-0318-4530-BBF1-D7445F5D3AE1}" destId="{BE2DE85B-022E-4BA6-9A9B-5DF6B01A17F5}" srcOrd="1" destOrd="0" presId="urn:microsoft.com/office/officeart/2005/8/layout/orgChart1"/>
    <dgm:cxn modelId="{2F732F42-874E-4041-9F3C-0D9CA6F1F01F}" type="presParOf" srcId="{A0464016-877D-426F-9D8B-FD762E58BF8E}" destId="{C3F99265-86FF-4ACF-A82D-C38147DB3E26}" srcOrd="1" destOrd="0" presId="urn:microsoft.com/office/officeart/2005/8/layout/orgChart1"/>
    <dgm:cxn modelId="{B00A3BAF-2F86-4433-9734-EC77E4A8D88D}" type="presParOf" srcId="{A0464016-877D-426F-9D8B-FD762E58BF8E}" destId="{8ECB32F5-2DD1-4B89-9376-DACD984CEA00}" srcOrd="2" destOrd="0" presId="urn:microsoft.com/office/officeart/2005/8/layout/orgChart1"/>
    <dgm:cxn modelId="{E3A96956-0635-46E3-AA23-A5792F4B425E}" type="presParOf" srcId="{FCFAD3F1-CDA9-47C3-A3C4-C46764D02060}" destId="{0C3FF324-D3B5-4F87-858D-444F01571CC6}" srcOrd="8" destOrd="0" presId="urn:microsoft.com/office/officeart/2005/8/layout/orgChart1"/>
    <dgm:cxn modelId="{CCF71200-67C0-4AFB-B22E-9F10309EE5B0}" type="presParOf" srcId="{FCFAD3F1-CDA9-47C3-A3C4-C46764D02060}" destId="{B7A4CE4D-55B8-443B-BACC-3D98858288EE}" srcOrd="9" destOrd="0" presId="urn:microsoft.com/office/officeart/2005/8/layout/orgChart1"/>
    <dgm:cxn modelId="{61E86BE9-03F2-4529-B8E8-D4336777702C}" type="presParOf" srcId="{B7A4CE4D-55B8-443B-BACC-3D98858288EE}" destId="{0ECF30D2-A9BC-42C3-858E-3386243BCA69}" srcOrd="0" destOrd="0" presId="urn:microsoft.com/office/officeart/2005/8/layout/orgChart1"/>
    <dgm:cxn modelId="{2F9824F6-858E-4270-A335-CB2E64D1AF32}" type="presParOf" srcId="{0ECF30D2-A9BC-42C3-858E-3386243BCA69}" destId="{B975AE88-3759-40D1-AF6E-8A2F26C4834F}" srcOrd="0" destOrd="0" presId="urn:microsoft.com/office/officeart/2005/8/layout/orgChart1"/>
    <dgm:cxn modelId="{9B419747-C842-4014-B8E6-4F161F6C3E42}" type="presParOf" srcId="{0ECF30D2-A9BC-42C3-858E-3386243BCA69}" destId="{A05A6E47-31F2-40BC-9795-FF1F495A0077}" srcOrd="1" destOrd="0" presId="urn:microsoft.com/office/officeart/2005/8/layout/orgChart1"/>
    <dgm:cxn modelId="{6C3842C4-297A-4F97-894E-0E3A957C2A01}" type="presParOf" srcId="{B7A4CE4D-55B8-443B-BACC-3D98858288EE}" destId="{F40D672A-A6B7-4AB4-8C9D-5B8C40D5C8B5}" srcOrd="1" destOrd="0" presId="urn:microsoft.com/office/officeart/2005/8/layout/orgChart1"/>
    <dgm:cxn modelId="{CE2EACAC-960D-454F-8C86-0ECBF6D5AE87}" type="presParOf" srcId="{B7A4CE4D-55B8-443B-BACC-3D98858288EE}" destId="{0E687863-4BB0-4554-967F-976463A9BAA7}" srcOrd="2" destOrd="0" presId="urn:microsoft.com/office/officeart/2005/8/layout/orgChart1"/>
    <dgm:cxn modelId="{2FD58813-4C42-481A-ABF1-C13B584456FA}" type="presParOf" srcId="{FCFAD3F1-CDA9-47C3-A3C4-C46764D02060}" destId="{8FA917A0-7062-4433-AA24-7528C72FF7B6}" srcOrd="10" destOrd="0" presId="urn:microsoft.com/office/officeart/2005/8/layout/orgChart1"/>
    <dgm:cxn modelId="{228FEB97-4C5A-4FCA-90CD-8C8220ADF689}" type="presParOf" srcId="{FCFAD3F1-CDA9-47C3-A3C4-C46764D02060}" destId="{2B3BE4AE-FB85-4311-8F53-44BB79E5B278}" srcOrd="11" destOrd="0" presId="urn:microsoft.com/office/officeart/2005/8/layout/orgChart1"/>
    <dgm:cxn modelId="{D0173718-849E-466C-8B9C-39DC9CD6884B}" type="presParOf" srcId="{2B3BE4AE-FB85-4311-8F53-44BB79E5B278}" destId="{CEE6193D-EC70-4994-AB15-1CD518550B8E}" srcOrd="0" destOrd="0" presId="urn:microsoft.com/office/officeart/2005/8/layout/orgChart1"/>
    <dgm:cxn modelId="{034FB2A4-6CBA-47BB-A518-805CC85A1E12}" type="presParOf" srcId="{CEE6193D-EC70-4994-AB15-1CD518550B8E}" destId="{C53EB7F4-DE1B-41E0-951B-55D137A063D3}" srcOrd="0" destOrd="0" presId="urn:microsoft.com/office/officeart/2005/8/layout/orgChart1"/>
    <dgm:cxn modelId="{3C63A41B-4EEC-4BD3-87C8-6E1B9B2EA977}" type="presParOf" srcId="{CEE6193D-EC70-4994-AB15-1CD518550B8E}" destId="{4C6C14AE-B08B-4576-8EDF-1EF7607AF012}" srcOrd="1" destOrd="0" presId="urn:microsoft.com/office/officeart/2005/8/layout/orgChart1"/>
    <dgm:cxn modelId="{A6F40F89-ACEE-4FA5-B7D0-61209DF0CE5E}" type="presParOf" srcId="{2B3BE4AE-FB85-4311-8F53-44BB79E5B278}" destId="{0C1DF663-430D-4D2E-B517-5BE756852A2A}" srcOrd="1" destOrd="0" presId="urn:microsoft.com/office/officeart/2005/8/layout/orgChart1"/>
    <dgm:cxn modelId="{A828EFFD-1CD6-4560-99BA-217223E65FB3}" type="presParOf" srcId="{2B3BE4AE-FB85-4311-8F53-44BB79E5B278}" destId="{ACD74968-45EC-42FC-8435-974BE1FE9A5D}" srcOrd="2" destOrd="0" presId="urn:microsoft.com/office/officeart/2005/8/layout/orgChart1"/>
    <dgm:cxn modelId="{76A3C28C-C6BD-4B5B-978E-3825DC5BBF9E}" type="presParOf" srcId="{FCFAD3F1-CDA9-47C3-A3C4-C46764D02060}" destId="{8A2B5F76-84E4-4AF2-855E-DE7254BC2B41}" srcOrd="12" destOrd="0" presId="urn:microsoft.com/office/officeart/2005/8/layout/orgChart1"/>
    <dgm:cxn modelId="{BBCB5BD2-8215-4684-9268-63B4CF57EF71}" type="presParOf" srcId="{FCFAD3F1-CDA9-47C3-A3C4-C46764D02060}" destId="{5BAC9589-C110-46EF-AB69-9E8920D54E7E}" srcOrd="13" destOrd="0" presId="urn:microsoft.com/office/officeart/2005/8/layout/orgChart1"/>
    <dgm:cxn modelId="{DF6042F2-D958-4757-B80B-6934D3B8968D}" type="presParOf" srcId="{5BAC9589-C110-46EF-AB69-9E8920D54E7E}" destId="{86CF3671-E979-4724-A004-7D38BAD5A6F9}" srcOrd="0" destOrd="0" presId="urn:microsoft.com/office/officeart/2005/8/layout/orgChart1"/>
    <dgm:cxn modelId="{CDFE346B-76A3-4E9F-962E-7DED082E3436}" type="presParOf" srcId="{86CF3671-E979-4724-A004-7D38BAD5A6F9}" destId="{765CFF57-2A6E-46E1-A1A8-75DD5FD33340}" srcOrd="0" destOrd="0" presId="urn:microsoft.com/office/officeart/2005/8/layout/orgChart1"/>
    <dgm:cxn modelId="{A66EEFC9-4385-4568-B72F-1B44B2384D78}" type="presParOf" srcId="{86CF3671-E979-4724-A004-7D38BAD5A6F9}" destId="{21DEB256-3857-4A71-BF35-4A02D0F7BDC9}" srcOrd="1" destOrd="0" presId="urn:microsoft.com/office/officeart/2005/8/layout/orgChart1"/>
    <dgm:cxn modelId="{935C0C5D-7DA4-44D3-8188-A8736EAB2D5A}" type="presParOf" srcId="{5BAC9589-C110-46EF-AB69-9E8920D54E7E}" destId="{0F8C6BEF-3884-4390-AD1F-B9562C3A8148}" srcOrd="1" destOrd="0" presId="urn:microsoft.com/office/officeart/2005/8/layout/orgChart1"/>
    <dgm:cxn modelId="{06116B91-030E-46DA-A997-7E39AB785CB7}" type="presParOf" srcId="{5BAC9589-C110-46EF-AB69-9E8920D54E7E}" destId="{580A0DB5-281E-4598-A687-1B5679AF25B3}" srcOrd="2" destOrd="0" presId="urn:microsoft.com/office/officeart/2005/8/layout/orgChart1"/>
    <dgm:cxn modelId="{296EC00C-0CCB-451B-A802-C832C64C56E5}" type="presParOf" srcId="{CC18C9B6-669A-42D3-BB2D-66D1C4E7B931}" destId="{869E7E64-043A-483C-825B-876518E363BE}" srcOrd="2" destOrd="0" presId="urn:microsoft.com/office/officeart/2005/8/layout/orgChart1"/>
    <dgm:cxn modelId="{17A53B03-D93D-4C34-8187-8639A6E80FB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/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/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/>
        </a:p>
      </dgm:t>
    </dgm:pt>
    <dgm:pt modelId="{90F030F4-9DAD-45C2-92F3-0F0C47A197C8}">
      <dgm:prSet phldrT="[Tekst]"/>
      <dgm:spPr/>
      <dgm:t>
        <a:bodyPr/>
        <a:lstStyle/>
        <a:p>
          <a:r>
            <a:rPr lang="pl-PL"/>
            <a:t>Funkcjionalność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/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/>
        </a:p>
      </dgm:t>
    </dgm:pt>
    <dgm:pt modelId="{6069A12D-F9F3-43BF-B49E-2088F4542AAC}">
      <dgm:prSet phldrT="[Tekst]"/>
      <dgm:spPr/>
      <dgm:t>
        <a:bodyPr/>
        <a:lstStyle/>
        <a:p>
          <a:r>
            <a:rPr lang="pl-PL"/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/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/>
        </a:p>
      </dgm:t>
    </dgm:pt>
    <dgm:pt modelId="{B8015A52-42BB-48E2-9BB8-296F029FE6CC}">
      <dgm:prSet phldrT="[Tekst]"/>
      <dgm:spPr/>
      <dgm:t>
        <a:bodyPr/>
        <a:lstStyle/>
        <a:p>
          <a:r>
            <a:rPr lang="pl-PL"/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/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/>
        </a:p>
      </dgm:t>
    </dgm:pt>
    <dgm:pt modelId="{E4AF994E-286A-49EE-8D60-A29DCB38A030}">
      <dgm:prSet phldrT="[Tekst]"/>
      <dgm:spPr/>
      <dgm:t>
        <a:bodyPr/>
        <a:lstStyle/>
        <a:p>
          <a:r>
            <a:rPr lang="pl-PL"/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/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/>
        </a:p>
      </dgm:t>
    </dgm:pt>
    <dgm:pt modelId="{4FBF40D0-D341-4CCD-8BFA-CF0387C6541F}">
      <dgm:prSet phldrT="[Tekst]"/>
      <dgm:spPr/>
      <dgm:t>
        <a:bodyPr/>
        <a:lstStyle/>
        <a:p>
          <a:r>
            <a:rPr lang="pl-PL"/>
            <a:t>Wsparcie</a:t>
          </a: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/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/>
        </a:p>
      </dgm:t>
    </dgm:pt>
    <dgm:pt modelId="{30D4430A-7318-4235-8264-CDA64D12C619}">
      <dgm:prSet phldrT="[Tekst]"/>
      <dgm:spPr/>
      <dgm:t>
        <a:bodyPr/>
        <a:lstStyle/>
        <a:p>
          <a:r>
            <a:rPr lang="pl-PL" b="0" u="sng" dirty="0"/>
            <a:t>Bezpieczeństwo/ Uwierzytelnianie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/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/>
        </a:p>
      </dgm:t>
    </dgm:pt>
    <dgm:pt modelId="{C0F27198-5E62-4F15-8CC5-51675AD1BA66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/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/>
        </a:p>
      </dgm:t>
    </dgm:pt>
    <dgm:pt modelId="{ECE5214F-1B30-4576-A6E4-3422AAD714EF}">
      <dgm:prSet phldrT="[Tekst]"/>
      <dgm:spPr/>
      <dgm:t>
        <a:bodyPr/>
        <a:lstStyle/>
        <a:p>
          <a:r>
            <a:rPr lang="pl-PL" b="0" u="sng" dirty="0"/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/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/>
        </a:p>
      </dgm:t>
    </dgm:pt>
    <dgm:pt modelId="{38A24F7D-1439-4893-A924-1100B83D5C25}">
      <dgm:prSet phldrT="[Tekst]"/>
      <dgm:spPr/>
      <dgm:t>
        <a:bodyPr/>
        <a:lstStyle/>
        <a:p>
          <a:r>
            <a:rPr lang="pl-PL" b="0" dirty="0"/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/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/>
        </a:p>
      </dgm:t>
    </dgm:pt>
    <dgm:pt modelId="{5F12E156-6AB6-4732-AF1F-51C73AA410B5}">
      <dgm:prSet phldrT="[Tekst]"/>
      <dgm:spPr/>
      <dgm:t>
        <a:bodyPr/>
        <a:lstStyle/>
        <a:p>
          <a:r>
            <a:rPr lang="pl-PL" dirty="0"/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/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/>
        </a:p>
      </dgm:t>
    </dgm:pt>
    <dgm:pt modelId="{96729750-0254-49CC-8DB9-AEF0A07510CD}">
      <dgm:prSet phldrT="[Tekst]"/>
      <dgm:spPr/>
      <dgm:t>
        <a:bodyPr/>
        <a:lstStyle/>
        <a:p>
          <a:r>
            <a:rPr lang="pl-PL" b="0" u="sng" dirty="0"/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/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/>
        </a:p>
      </dgm:t>
    </dgm:pt>
    <dgm:pt modelId="{9EBF69FB-619E-4AE9-8B54-A1B100FE9651}">
      <dgm:prSet phldrT="[Tekst]"/>
      <dgm:spPr/>
      <dgm:t>
        <a:bodyPr/>
        <a:lstStyle/>
        <a:p>
          <a:r>
            <a:rPr lang="pl-PL" b="0" u="none" dirty="0" smtClean="0"/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/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/>
        </a:p>
      </dgm:t>
    </dgm:pt>
    <dgm:pt modelId="{685754D9-01B3-417C-81D8-75C6946479F1}">
      <dgm:prSet phldrT="[Tekst]"/>
      <dgm:spPr/>
      <dgm:t>
        <a:bodyPr/>
        <a:lstStyle/>
        <a:p>
          <a:r>
            <a:rPr lang="pl-PL"/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/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/>
        </a:p>
      </dgm:t>
    </dgm:pt>
    <dgm:pt modelId="{BD3CB807-E81C-44A7-A291-659BCA008D59}">
      <dgm:prSet phldrT="[Tekst]"/>
      <dgm:spPr/>
      <dgm:t>
        <a:bodyPr/>
        <a:lstStyle/>
        <a:p>
          <a:r>
            <a:rPr lang="pl-PL" b="0" u="none" dirty="0"/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/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/>
        </a:p>
      </dgm:t>
    </dgm:pt>
    <dgm:pt modelId="{7BE369B5-D47A-400D-AE54-9E35936B8868}">
      <dgm:prSet phldrT="[Tekst]"/>
      <dgm:spPr/>
      <dgm:t>
        <a:bodyPr/>
        <a:lstStyle/>
        <a:p>
          <a:r>
            <a:rPr lang="pl-PL"/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/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/>
        </a:p>
      </dgm:t>
    </dgm:pt>
    <dgm:pt modelId="{4C8F0897-52B2-4D91-8154-C73A0E2087A5}">
      <dgm:prSet phldrT="[Tekst]"/>
      <dgm:spPr/>
      <dgm:t>
        <a:bodyPr/>
        <a:lstStyle/>
        <a:p>
          <a:r>
            <a:rPr lang="pl-PL"/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/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/>
        </a:p>
      </dgm:t>
    </dgm:pt>
    <dgm:pt modelId="{B9C048B8-1553-4947-B9B2-698C17BA02C2}">
      <dgm:prSet phldrT="[Tekst]"/>
      <dgm:spPr/>
      <dgm:t>
        <a:bodyPr/>
        <a:lstStyle/>
        <a:p>
          <a:r>
            <a:rPr lang="pl-PL" b="0" u="none" dirty="0" smtClean="0"/>
            <a:t>Czas odpowiedzi</a:t>
          </a:r>
          <a:endParaRPr lang="pl-PL" b="0" u="none" dirty="0"/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/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/>
        </a:p>
      </dgm:t>
    </dgm:pt>
    <dgm:pt modelId="{8A45A25B-7873-474E-B34D-EA238EA0CA3C}">
      <dgm:prSet phldrT="[Tekst]"/>
      <dgm:spPr/>
      <dgm:t>
        <a:bodyPr/>
        <a:lstStyle/>
        <a:p>
          <a:r>
            <a:rPr lang="pl-PL"/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/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/>
        </a:p>
      </dgm:t>
    </dgm:pt>
    <dgm:pt modelId="{F75DAFDC-340D-4AF3-9980-866700F04255}">
      <dgm:prSet phldrT="[Tekst]"/>
      <dgm:spPr/>
      <dgm:t>
        <a:bodyPr/>
        <a:lstStyle/>
        <a:p>
          <a:r>
            <a:rPr lang="pl-PL"/>
            <a:t>Czas naprawy / podniesienia po awarii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/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/>
        </a:p>
      </dgm:t>
    </dgm:pt>
    <dgm:pt modelId="{D7A702BC-DC68-4086-83FA-9D8CB185B75B}">
      <dgm:prSet phldrT="[Tekst]"/>
      <dgm:spPr/>
      <dgm:t>
        <a:bodyPr/>
        <a:lstStyle/>
        <a:p>
          <a:r>
            <a:rPr lang="pl-PL" b="0" u="none" dirty="0"/>
            <a:t>Adaptowalność</a:t>
          </a:r>
        </a:p>
      </dgm:t>
    </dgm:pt>
    <dgm:pt modelId="{6D8538E6-FD57-411A-AD9B-663EA534D6F8}" type="parTrans" cxnId="{2DE5572D-B986-4406-BE56-DD4559A81F83}">
      <dgm:prSet/>
      <dgm:spPr/>
      <dgm:t>
        <a:bodyPr/>
        <a:lstStyle/>
        <a:p>
          <a:endParaRPr lang="pl-PL"/>
        </a:p>
      </dgm:t>
    </dgm:pt>
    <dgm:pt modelId="{073868A7-B818-4CA8-A263-E9469CE614DC}" type="sibTrans" cxnId="{2DE5572D-B986-4406-BE56-DD4559A81F83}">
      <dgm:prSet/>
      <dgm:spPr/>
      <dgm:t>
        <a:bodyPr/>
        <a:lstStyle/>
        <a:p>
          <a:endParaRPr lang="pl-PL"/>
        </a:p>
      </dgm:t>
    </dgm:pt>
    <dgm:pt modelId="{35B75D6D-5C17-417A-B081-173D8763C106}">
      <dgm:prSet phldrT="[Tekst]"/>
      <dgm:spPr/>
      <dgm:t>
        <a:bodyPr/>
        <a:lstStyle/>
        <a:p>
          <a:r>
            <a:rPr lang="pl-PL"/>
            <a:t>Audytowalność</a:t>
          </a: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/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/>
        </a:p>
      </dgm:t>
    </dgm:pt>
    <dgm:pt modelId="{7CBDA416-152F-4304-9329-FE773AAB3C70}">
      <dgm:prSet phldrT="[Tekst]"/>
      <dgm:spPr/>
      <dgm:t>
        <a:bodyPr/>
        <a:lstStyle/>
        <a:p>
          <a:r>
            <a:rPr lang="pl-PL"/>
            <a:t>Instalowalność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/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/>
        </a:p>
      </dgm:t>
    </dgm:pt>
    <dgm:pt modelId="{167661F0-628C-48BA-90EB-C2351285D2E4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/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/>
        </a:p>
      </dgm:t>
    </dgm:pt>
    <dgm:pt modelId="{0AAE6745-95D3-4BD9-B713-77F17EA11C5A}">
      <dgm:prSet phldrT="[Tekst]"/>
      <dgm:spPr/>
      <dgm:t>
        <a:bodyPr/>
        <a:lstStyle/>
        <a:p>
          <a:r>
            <a:rPr lang="pl-PL"/>
            <a:t>Utrzymanie</a:t>
          </a:r>
        </a:p>
      </dgm:t>
    </dgm:pt>
    <dgm:pt modelId="{0362FDCD-E4E7-4121-A9BB-ECA4076DA433}" type="parTrans" cxnId="{A1D90C44-0770-475B-A367-0FE7ADD8FB9E}">
      <dgm:prSet/>
      <dgm:spPr/>
      <dgm:t>
        <a:bodyPr/>
        <a:lstStyle/>
        <a:p>
          <a:endParaRPr lang="pl-PL"/>
        </a:p>
      </dgm:t>
    </dgm:pt>
    <dgm:pt modelId="{DC3BFF7C-FDA1-494A-8C41-4318E07043DC}" type="sibTrans" cxnId="{A1D90C44-0770-475B-A367-0FE7ADD8FB9E}">
      <dgm:prSet/>
      <dgm:spPr/>
      <dgm:t>
        <a:bodyPr/>
        <a:lstStyle/>
        <a:p>
          <a:endParaRPr lang="pl-PL"/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u="none" dirty="0"/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/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/>
        </a:p>
      </dgm:t>
    </dgm:pt>
    <dgm:pt modelId="{7FD6E53A-165F-4A12-8BFD-CD2C3C6E50BC}">
      <dgm:prSet phldrT="[Tekst]"/>
      <dgm:spPr/>
      <dgm:t>
        <a:bodyPr/>
        <a:lstStyle/>
        <a:p>
          <a:r>
            <a:rPr lang="pl-PL"/>
            <a:t>Testowanie</a:t>
          </a:r>
        </a:p>
      </dgm:t>
    </dgm:pt>
    <dgm:pt modelId="{76922523-EBA9-442B-BDAF-EBB27843FFF5}" type="parTrans" cxnId="{EDA2F382-3B3C-4FC4-B67A-1A111AA1D5C0}">
      <dgm:prSet/>
      <dgm:spPr/>
      <dgm:t>
        <a:bodyPr/>
        <a:lstStyle/>
        <a:p>
          <a:endParaRPr lang="pl-PL"/>
        </a:p>
      </dgm:t>
    </dgm:pt>
    <dgm:pt modelId="{69FB5A2C-08D3-4069-B6BD-38CA4026BCF1}" type="sibTrans" cxnId="{EDA2F382-3B3C-4FC4-B67A-1A111AA1D5C0}">
      <dgm:prSet/>
      <dgm:spPr/>
      <dgm:t>
        <a:bodyPr/>
        <a:lstStyle/>
        <a:p>
          <a:endParaRPr lang="pl-PL"/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</dgm:pt>
    <dgm:pt modelId="{39FAFADA-E68F-4113-AC9A-38587B7A75B8}" type="pres">
      <dgm:prSet presAssocID="{0B8EBEFF-D192-49F8-A184-6E9A91602198}" presName="rootComposite1" presStyleCnt="0"/>
      <dgm:spPr/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</dgm:pt>
    <dgm:pt modelId="{B596DC24-093A-4742-9418-DACEC1D305DF}" type="pres">
      <dgm:prSet presAssocID="{90F030F4-9DAD-45C2-92F3-0F0C47A197C8}" presName="rootComposite" presStyleCnt="0"/>
      <dgm:spPr/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</dgm:pt>
    <dgm:pt modelId="{47E0B4A8-D2A4-4EF6-90D4-F350A43FE755}" type="pres">
      <dgm:prSet presAssocID="{3D3C2AC6-A14E-4E46-91A3-FE2F09007C34}" presName="Name37" presStyleLbl="parChTrans1D3" presStyleIdx="0" presStyleCnt="21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</dgm:pt>
    <dgm:pt modelId="{548D4311-000E-4A5F-A523-F2923B246260}" type="pres">
      <dgm:prSet presAssocID="{30D4430A-7318-4235-8264-CDA64D12C619}" presName="rootComposite" presStyleCnt="0"/>
      <dgm:spPr/>
    </dgm:pt>
    <dgm:pt modelId="{6BAB44DA-8B57-4387-8969-6DA21E3643BE}" type="pres">
      <dgm:prSet presAssocID="{30D4430A-7318-4235-8264-CDA64D12C619}" presName="rootText" presStyleLbl="node3" presStyleIdx="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21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</dgm:pt>
    <dgm:pt modelId="{7491E792-91A9-4F16-A6D5-78603E7F6824}" type="pres">
      <dgm:prSet presAssocID="{30D4430A-7318-4235-8264-CDA64D12C619}" presName="hierChild5" presStyleCnt="0"/>
      <dgm:spPr/>
    </dgm:pt>
    <dgm:pt modelId="{0769F958-983A-42F4-AD98-0CD6C09AA02D}" type="pres">
      <dgm:prSet presAssocID="{BDBBE229-3FD0-4555-9FFA-DE075DE080A2}" presName="Name37" presStyleLbl="parChTrans1D3" presStyleIdx="1" presStyleCnt="21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</dgm:pt>
    <dgm:pt modelId="{CD6F9E75-BA5C-4CF2-B435-010514D8FBAC}" type="pres">
      <dgm:prSet presAssocID="{C0F27198-5E62-4F15-8CC5-51675AD1BA66}" presName="rootComposite" presStyleCnt="0"/>
      <dgm:spPr/>
    </dgm:pt>
    <dgm:pt modelId="{51F9E7F6-2134-47F8-97D3-7D344DF8F492}" type="pres">
      <dgm:prSet presAssocID="{C0F27198-5E62-4F15-8CC5-51675AD1BA66}" presName="rootText" presStyleLbl="node3" presStyleIdx="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21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</dgm:pt>
    <dgm:pt modelId="{F7F60702-1610-4134-879B-847FEB5DC0BD}" type="pres">
      <dgm:prSet presAssocID="{C0F27198-5E62-4F15-8CC5-51675AD1BA66}" presName="hierChild5" presStyleCnt="0"/>
      <dgm:spPr/>
    </dgm:pt>
    <dgm:pt modelId="{9C6313B4-2255-484C-AD64-E67505523508}" type="pres">
      <dgm:prSet presAssocID="{F1E6136C-7407-4DB0-81B3-8990DE1FE4A7}" presName="Name37" presStyleLbl="parChTrans1D3" presStyleIdx="2" presStyleCnt="21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</dgm:pt>
    <dgm:pt modelId="{AF3C93A3-16DC-4646-ACDE-30AC6281800D}" type="pres">
      <dgm:prSet presAssocID="{ECE5214F-1B30-4576-A6E4-3422AAD714EF}" presName="rootComposite" presStyleCnt="0"/>
      <dgm:spPr/>
    </dgm:pt>
    <dgm:pt modelId="{A680589F-C5DF-409C-BEA4-15168C4DADEB}" type="pres">
      <dgm:prSet presAssocID="{ECE5214F-1B30-4576-A6E4-3422AAD714EF}" presName="rootText" presStyleLbl="node3" presStyleIdx="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21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</dgm:pt>
    <dgm:pt modelId="{D3DD2214-7E41-46A1-B400-E3F7B14B0A7B}" type="pres">
      <dgm:prSet presAssocID="{ECE5214F-1B30-4576-A6E4-3422AAD714EF}" presName="hierChild5" presStyleCnt="0"/>
      <dgm:spPr/>
    </dgm:pt>
    <dgm:pt modelId="{C90DC3B6-88EA-4183-A7E5-53D754C7AA55}" type="pres">
      <dgm:prSet presAssocID="{8093103D-8290-43FB-9834-2ED2E1AE1D24}" presName="Name37" presStyleLbl="parChTrans1D3" presStyleIdx="3" presStyleCnt="21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</dgm:pt>
    <dgm:pt modelId="{57BAB393-57B1-4A80-950D-DD444F75C456}" type="pres">
      <dgm:prSet presAssocID="{38A24F7D-1439-4893-A924-1100B83D5C25}" presName="rootComposite" presStyleCnt="0"/>
      <dgm:spPr/>
    </dgm:pt>
    <dgm:pt modelId="{2FA664C0-E4E2-42C5-9D96-4FB3C543645E}" type="pres">
      <dgm:prSet presAssocID="{38A24F7D-1439-4893-A924-1100B83D5C25}" presName="rootText" presStyleLbl="node3" presStyleIdx="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21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</dgm:pt>
    <dgm:pt modelId="{52884847-501C-4990-B97A-4234913DFA42}" type="pres">
      <dgm:prSet presAssocID="{38A24F7D-1439-4893-A924-1100B83D5C25}" presName="hierChild5" presStyleCnt="0"/>
      <dgm:spPr/>
    </dgm:pt>
    <dgm:pt modelId="{64F8C2B5-5385-45FC-8130-BB7C809BDF62}" type="pres">
      <dgm:prSet presAssocID="{9456E3D0-A205-4C0A-86EB-286BB97661A6}" presName="Name37" presStyleLbl="parChTrans1D3" presStyleIdx="4" presStyleCnt="21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</dgm:pt>
    <dgm:pt modelId="{D2737786-466F-4569-9998-7790365EC91A}" type="pres">
      <dgm:prSet presAssocID="{5F12E156-6AB6-4732-AF1F-51C73AA410B5}" presName="rootComposite" presStyleCnt="0"/>
      <dgm:spPr/>
    </dgm:pt>
    <dgm:pt modelId="{A9C08FA6-3AC7-4E22-8A80-28E61F002B82}" type="pres">
      <dgm:prSet presAssocID="{5F12E156-6AB6-4732-AF1F-51C73AA410B5}" presName="rootText" presStyleLbl="node3" presStyleIdx="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21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</dgm:pt>
    <dgm:pt modelId="{FB1CB746-D7ED-4D87-A020-6D15EB0BD750}" type="pres">
      <dgm:prSet presAssocID="{5F12E156-6AB6-4732-AF1F-51C73AA410B5}" presName="hierChild5" presStyleCnt="0"/>
      <dgm:spPr/>
    </dgm:pt>
    <dgm:pt modelId="{AE549ACC-B49E-4BDC-9BA0-689318BA6A30}" type="pres">
      <dgm:prSet presAssocID="{48F99216-FAA8-4F2C-8E66-CE84785EF961}" presName="Name37" presStyleLbl="parChTrans1D3" presStyleIdx="5" presStyleCnt="21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</dgm:pt>
    <dgm:pt modelId="{DE7B724A-2276-4D4C-B043-DAC4F97730BF}" type="pres">
      <dgm:prSet presAssocID="{96729750-0254-49CC-8DB9-AEF0A07510CD}" presName="rootComposite" presStyleCnt="0"/>
      <dgm:spPr/>
    </dgm:pt>
    <dgm:pt modelId="{9F31BEDA-1B3E-4F13-BE73-01CBEEC7CE82}" type="pres">
      <dgm:prSet presAssocID="{96729750-0254-49CC-8DB9-AEF0A07510CD}" presName="rootText" presStyleLbl="node3" presStyleIdx="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21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</dgm:pt>
    <dgm:pt modelId="{A0C1D776-7786-4195-ADF7-A772A1283B09}" type="pres">
      <dgm:prSet presAssocID="{96729750-0254-49CC-8DB9-AEF0A07510CD}" presName="hierChild5" presStyleCnt="0"/>
      <dgm:spPr/>
    </dgm:pt>
    <dgm:pt modelId="{0FDBE877-5634-4816-A9F2-7102E3B811D4}" type="pres">
      <dgm:prSet presAssocID="{90F030F4-9DAD-45C2-92F3-0F0C47A197C8}" presName="hierChild5" presStyleCnt="0"/>
      <dgm:spPr/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</dgm:pt>
    <dgm:pt modelId="{4F515123-0E39-4E2B-9B39-D2BE640D613E}" type="pres">
      <dgm:prSet presAssocID="{6069A12D-F9F3-43BF-B49E-2088F4542AAC}" presName="rootComposite" presStyleCnt="0"/>
      <dgm:spPr/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</dgm:pt>
    <dgm:pt modelId="{0A1B8327-3B74-4F66-9F22-1A4904F02326}" type="pres">
      <dgm:prSet presAssocID="{82FA6A47-AAFD-4D6C-9828-546C6039B3E8}" presName="Name37" presStyleLbl="parChTrans1D3" presStyleIdx="6" presStyleCnt="21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</dgm:pt>
    <dgm:pt modelId="{06B8F741-420C-45BD-BE3D-275B106AAE33}" type="pres">
      <dgm:prSet presAssocID="{9EBF69FB-619E-4AE9-8B54-A1B100FE9651}" presName="rootComposite" presStyleCnt="0"/>
      <dgm:spPr/>
    </dgm:pt>
    <dgm:pt modelId="{04A8AFBF-18E9-41EB-B5F7-73FFE4C8B46C}" type="pres">
      <dgm:prSet presAssocID="{9EBF69FB-619E-4AE9-8B54-A1B100FE9651}" presName="rootText" presStyleLbl="node3" presStyleIdx="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21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</dgm:pt>
    <dgm:pt modelId="{1BD8C38F-B71E-43A5-A621-BAA42A31A312}" type="pres">
      <dgm:prSet presAssocID="{9EBF69FB-619E-4AE9-8B54-A1B100FE9651}" presName="hierChild5" presStyleCnt="0"/>
      <dgm:spPr/>
    </dgm:pt>
    <dgm:pt modelId="{54AF7181-3FD1-4226-9BA7-6B397F88528C}" type="pres">
      <dgm:prSet presAssocID="{8082107C-AD02-4D9C-9A95-0C4E6E781D92}" presName="Name37" presStyleLbl="parChTrans1D3" presStyleIdx="7" presStyleCnt="21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</dgm:pt>
    <dgm:pt modelId="{F84D4C65-8ECB-492A-8A8A-806BEFC92520}" type="pres">
      <dgm:prSet presAssocID="{685754D9-01B3-417C-81D8-75C6946479F1}" presName="rootComposite" presStyleCnt="0"/>
      <dgm:spPr/>
    </dgm:pt>
    <dgm:pt modelId="{28FB17A8-8433-4BDF-91F1-1E2D56492C2F}" type="pres">
      <dgm:prSet presAssocID="{685754D9-01B3-417C-81D8-75C6946479F1}" presName="rootText" presStyleLbl="node3" presStyleIdx="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21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</dgm:pt>
    <dgm:pt modelId="{0EA7C416-58B9-461D-8793-BBC082D6C65B}" type="pres">
      <dgm:prSet presAssocID="{685754D9-01B3-417C-81D8-75C6946479F1}" presName="hierChild5" presStyleCnt="0"/>
      <dgm:spPr/>
    </dgm:pt>
    <dgm:pt modelId="{0594056D-7595-454C-9465-D1780CA5AA57}" type="pres">
      <dgm:prSet presAssocID="{6069A12D-F9F3-43BF-B49E-2088F4542AAC}" presName="hierChild5" presStyleCnt="0"/>
      <dgm:spPr/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</dgm:pt>
    <dgm:pt modelId="{CC967618-851A-466A-8C30-D4F11B380F0F}" type="pres">
      <dgm:prSet presAssocID="{B8015A52-42BB-48E2-9BB8-296F029FE6CC}" presName="rootComposite" presStyleCnt="0"/>
      <dgm:spPr/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</dgm:pt>
    <dgm:pt modelId="{C5B24F3F-CB68-4374-A7D4-2647B2B1943B}" type="pres">
      <dgm:prSet presAssocID="{A318F761-D3C9-4B6F-AD0C-0A9350A8F9DE}" presName="Name37" presStyleLbl="parChTrans1D3" presStyleIdx="8" presStyleCnt="21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</dgm:pt>
    <dgm:pt modelId="{88521D45-895E-4364-B7FE-E5C5380F1BA6}" type="pres">
      <dgm:prSet presAssocID="{BD3CB807-E81C-44A7-A291-659BCA008D59}" presName="rootComposite" presStyleCnt="0"/>
      <dgm:spPr/>
    </dgm:pt>
    <dgm:pt modelId="{20077A0E-E85A-45CD-BEFA-C55A2A51C6E4}" type="pres">
      <dgm:prSet presAssocID="{BD3CB807-E81C-44A7-A291-659BCA008D59}" presName="rootText" presStyleLbl="node3" presStyleIdx="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21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</dgm:pt>
    <dgm:pt modelId="{745303C3-C855-441B-9AF9-3F328209188D}" type="pres">
      <dgm:prSet presAssocID="{BD3CB807-E81C-44A7-A291-659BCA008D59}" presName="hierChild5" presStyleCnt="0"/>
      <dgm:spPr/>
    </dgm:pt>
    <dgm:pt modelId="{C6D5FE49-3102-45DA-9351-8C1E414732DE}" type="pres">
      <dgm:prSet presAssocID="{279927ED-DBF1-4116-89BC-93CC1E23990B}" presName="Name37" presStyleLbl="parChTrans1D3" presStyleIdx="9" presStyleCnt="21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</dgm:pt>
    <dgm:pt modelId="{4E896C73-8F3E-459B-A8AF-A9949BB7B464}" type="pres">
      <dgm:prSet presAssocID="{7BE369B5-D47A-400D-AE54-9E35936B8868}" presName="rootComposite" presStyleCnt="0"/>
      <dgm:spPr/>
    </dgm:pt>
    <dgm:pt modelId="{29249665-B05E-4EC3-B1BF-C480A32A24C4}" type="pres">
      <dgm:prSet presAssocID="{7BE369B5-D47A-400D-AE54-9E35936B8868}" presName="rootText" presStyleLbl="node3" presStyleIdx="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21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</dgm:pt>
    <dgm:pt modelId="{AD6590AD-C10A-4F92-B700-5A9B5E0414E5}" type="pres">
      <dgm:prSet presAssocID="{7BE369B5-D47A-400D-AE54-9E35936B8868}" presName="hierChild5" presStyleCnt="0"/>
      <dgm:spPr/>
    </dgm:pt>
    <dgm:pt modelId="{44EABAB7-534C-4347-883F-27B984A58AD8}" type="pres">
      <dgm:prSet presAssocID="{EC4C0035-D779-428E-97CC-A56411FE9867}" presName="Name37" presStyleLbl="parChTrans1D3" presStyleIdx="10" presStyleCnt="21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</dgm:pt>
    <dgm:pt modelId="{CA440307-A21B-4EAF-AA9C-0521A9EFB411}" type="pres">
      <dgm:prSet presAssocID="{4C8F0897-52B2-4D91-8154-C73A0E2087A5}" presName="rootComposite" presStyleCnt="0"/>
      <dgm:spPr/>
    </dgm:pt>
    <dgm:pt modelId="{C30AF043-33DA-41BC-9865-3EA913E8D070}" type="pres">
      <dgm:prSet presAssocID="{4C8F0897-52B2-4D91-8154-C73A0E2087A5}" presName="rootText" presStyleLbl="node3" presStyleIdx="1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21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</dgm:pt>
    <dgm:pt modelId="{3F29684C-0DAF-42F8-A85E-71A5D831581C}" type="pres">
      <dgm:prSet presAssocID="{4C8F0897-52B2-4D91-8154-C73A0E2087A5}" presName="hierChild5" presStyleCnt="0"/>
      <dgm:spPr/>
    </dgm:pt>
    <dgm:pt modelId="{5FB74159-257F-42B7-972B-E24041D7190D}" type="pres">
      <dgm:prSet presAssocID="{B8015A52-42BB-48E2-9BB8-296F029FE6CC}" presName="hierChild5" presStyleCnt="0"/>
      <dgm:spPr/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</dgm:pt>
    <dgm:pt modelId="{DB3DE357-5838-4A4F-93CD-0FCDFE8F185D}" type="pres">
      <dgm:prSet presAssocID="{E4AF994E-286A-49EE-8D60-A29DCB38A030}" presName="rootComposite" presStyleCnt="0"/>
      <dgm:spPr/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</dgm:pt>
    <dgm:pt modelId="{241AF0F3-ACB1-4F0F-9189-A596E6403082}" type="pres">
      <dgm:prSet presAssocID="{6F419995-33F0-4432-A043-7D9812D79996}" presName="Name37" presStyleLbl="parChTrans1D3" presStyleIdx="11" presStyleCnt="21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</dgm:pt>
    <dgm:pt modelId="{9087A57D-8E3B-45FC-B972-D4B6680B3737}" type="pres">
      <dgm:prSet presAssocID="{B9C048B8-1553-4947-B9B2-698C17BA02C2}" presName="rootComposite" presStyleCnt="0"/>
      <dgm:spPr/>
    </dgm:pt>
    <dgm:pt modelId="{5CED28F6-6125-4AE8-978D-42C1F22A14D6}" type="pres">
      <dgm:prSet presAssocID="{B9C048B8-1553-4947-B9B2-698C17BA02C2}" presName="rootText" presStyleLbl="node3" presStyleIdx="1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21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</dgm:pt>
    <dgm:pt modelId="{88AF4ED9-6F71-479B-B712-1F176D902348}" type="pres">
      <dgm:prSet presAssocID="{B9C048B8-1553-4947-B9B2-698C17BA02C2}" presName="hierChild5" presStyleCnt="0"/>
      <dgm:spPr/>
    </dgm:pt>
    <dgm:pt modelId="{765E689B-CBC1-4DDD-9270-38B061ED36F9}" type="pres">
      <dgm:prSet presAssocID="{114B954F-220D-4C60-B249-6EA374F07DD8}" presName="Name37" presStyleLbl="parChTrans1D3" presStyleIdx="12" presStyleCnt="21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</dgm:pt>
    <dgm:pt modelId="{A16D3CC5-47EA-4C97-A47A-410A70590E6D}" type="pres">
      <dgm:prSet presAssocID="{8A45A25B-7873-474E-B34D-EA238EA0CA3C}" presName="rootComposite" presStyleCnt="0"/>
      <dgm:spPr/>
    </dgm:pt>
    <dgm:pt modelId="{EC7B8C6E-4B86-4F45-A0C0-2C004940BAC3}" type="pres">
      <dgm:prSet presAssocID="{8A45A25B-7873-474E-B34D-EA238EA0CA3C}" presName="rootText" presStyleLbl="node3" presStyleIdx="1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21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</dgm:pt>
    <dgm:pt modelId="{713D14C8-0092-46C8-A984-929F63EC6748}" type="pres">
      <dgm:prSet presAssocID="{8A45A25B-7873-474E-B34D-EA238EA0CA3C}" presName="hierChild5" presStyleCnt="0"/>
      <dgm:spPr/>
    </dgm:pt>
    <dgm:pt modelId="{128D17FF-3178-42DC-AC64-4311D003EBCE}" type="pres">
      <dgm:prSet presAssocID="{33B39909-6838-4A07-811E-E04E931F0F04}" presName="Name37" presStyleLbl="parChTrans1D3" presStyleIdx="13" presStyleCnt="21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</dgm:pt>
    <dgm:pt modelId="{6D9000AD-75FB-414D-BDA1-DBB532C370E5}" type="pres">
      <dgm:prSet presAssocID="{F75DAFDC-340D-4AF3-9980-866700F04255}" presName="rootComposite" presStyleCnt="0"/>
      <dgm:spPr/>
    </dgm:pt>
    <dgm:pt modelId="{254AD5D9-3A34-4962-BEE9-B87FBDBAE697}" type="pres">
      <dgm:prSet presAssocID="{F75DAFDC-340D-4AF3-9980-866700F04255}" presName="rootText" presStyleLbl="node3" presStyleIdx="1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21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</dgm:pt>
    <dgm:pt modelId="{D3741003-BA59-432F-BE29-5BA5D8CE9D1F}" type="pres">
      <dgm:prSet presAssocID="{F75DAFDC-340D-4AF3-9980-866700F04255}" presName="hierChild5" presStyleCnt="0"/>
      <dgm:spPr/>
    </dgm:pt>
    <dgm:pt modelId="{1F441783-F3ED-498F-8806-F3086291BE70}" type="pres">
      <dgm:prSet presAssocID="{E4AF994E-286A-49EE-8D60-A29DCB38A030}" presName="hierChild5" presStyleCnt="0"/>
      <dgm:spPr/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</dgm:pt>
    <dgm:pt modelId="{45F73CE7-0B5A-4507-86C4-054EC4535792}" type="pres">
      <dgm:prSet presAssocID="{4FBF40D0-D341-4CCD-8BFA-CF0387C6541F}" presName="rootComposite" presStyleCnt="0"/>
      <dgm:spPr/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</dgm:pt>
    <dgm:pt modelId="{864963BF-E804-465E-A575-E3A670D69EBC}" type="pres">
      <dgm:prSet presAssocID="{6D8538E6-FD57-411A-AD9B-663EA534D6F8}" presName="Name37" presStyleLbl="parChTrans1D3" presStyleIdx="14" presStyleCnt="21"/>
      <dgm:spPr/>
      <dgm:t>
        <a:bodyPr/>
        <a:lstStyle/>
        <a:p>
          <a:endParaRPr lang="pl-PL"/>
        </a:p>
      </dgm:t>
    </dgm:pt>
    <dgm:pt modelId="{CDFFF1E7-5C75-4959-871E-18FECA5E45BD}" type="pres">
      <dgm:prSet presAssocID="{D7A702BC-DC68-4086-83FA-9D8CB185B75B}" presName="hierRoot2" presStyleCnt="0">
        <dgm:presLayoutVars>
          <dgm:hierBranch val="init"/>
        </dgm:presLayoutVars>
      </dgm:prSet>
      <dgm:spPr/>
    </dgm:pt>
    <dgm:pt modelId="{67B6C847-13CB-447B-8304-FE46DF5E14A8}" type="pres">
      <dgm:prSet presAssocID="{D7A702BC-DC68-4086-83FA-9D8CB185B75B}" presName="rootComposite" presStyleCnt="0"/>
      <dgm:spPr/>
    </dgm:pt>
    <dgm:pt modelId="{5E1E01C4-DF66-44C3-95E3-83CC3524DCEA}" type="pres">
      <dgm:prSet presAssocID="{D7A702BC-DC68-4086-83FA-9D8CB185B75B}" presName="rootText" presStyleLbl="node3" presStyleIdx="1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32A2266-78BF-4D21-9A13-22721F4F9B42}" type="pres">
      <dgm:prSet presAssocID="{D7A702BC-DC68-4086-83FA-9D8CB185B75B}" presName="rootConnector" presStyleLbl="node3" presStyleIdx="14" presStyleCnt="21"/>
      <dgm:spPr/>
      <dgm:t>
        <a:bodyPr/>
        <a:lstStyle/>
        <a:p>
          <a:endParaRPr lang="pl-PL"/>
        </a:p>
      </dgm:t>
    </dgm:pt>
    <dgm:pt modelId="{7518B63A-6C8E-46AD-917A-BE1BB3FD94F5}" type="pres">
      <dgm:prSet presAssocID="{D7A702BC-DC68-4086-83FA-9D8CB185B75B}" presName="hierChild4" presStyleCnt="0"/>
      <dgm:spPr/>
    </dgm:pt>
    <dgm:pt modelId="{BB90738C-0067-44D1-8E38-4FCC62D786F4}" type="pres">
      <dgm:prSet presAssocID="{D7A702BC-DC68-4086-83FA-9D8CB185B75B}" presName="hierChild5" presStyleCnt="0"/>
      <dgm:spPr/>
    </dgm:pt>
    <dgm:pt modelId="{BB114D2E-24C6-4529-87E3-EF26883561E8}" type="pres">
      <dgm:prSet presAssocID="{C99C164C-82BD-4FC2-96E3-C11D0DBBFD4A}" presName="Name37" presStyleLbl="parChTrans1D3" presStyleIdx="15" presStyleCnt="21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</dgm:pt>
    <dgm:pt modelId="{4A75811C-147E-488A-B78D-196D3C279367}" type="pres">
      <dgm:prSet presAssocID="{35B75D6D-5C17-417A-B081-173D8763C106}" presName="rootComposite" presStyleCnt="0"/>
      <dgm:spPr/>
    </dgm:pt>
    <dgm:pt modelId="{90D3337C-6FE3-49DB-8D2F-515A6A08E15E}" type="pres">
      <dgm:prSet presAssocID="{35B75D6D-5C17-417A-B081-173D8763C106}" presName="rootText" presStyleLbl="node3" presStyleIdx="1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5" presStyleCnt="21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</dgm:pt>
    <dgm:pt modelId="{C86D6356-1434-4BC4-82C0-2366E2C049E5}" type="pres">
      <dgm:prSet presAssocID="{35B75D6D-5C17-417A-B081-173D8763C106}" presName="hierChild5" presStyleCnt="0"/>
      <dgm:spPr/>
    </dgm:pt>
    <dgm:pt modelId="{B37773C8-4C35-40DE-9974-885987213316}" type="pres">
      <dgm:prSet presAssocID="{FC731A77-7ECA-4138-8DFE-58390A46FBF4}" presName="Name37" presStyleLbl="parChTrans1D3" presStyleIdx="16" presStyleCnt="21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</dgm:pt>
    <dgm:pt modelId="{88D57194-7E07-49C3-B82F-817105FA570E}" type="pres">
      <dgm:prSet presAssocID="{7CBDA416-152F-4304-9329-FE773AAB3C70}" presName="rootComposite" presStyleCnt="0"/>
      <dgm:spPr/>
    </dgm:pt>
    <dgm:pt modelId="{332CF831-2BFC-41C7-969F-699D4C5BC712}" type="pres">
      <dgm:prSet presAssocID="{7CBDA416-152F-4304-9329-FE773AAB3C70}" presName="rootText" presStyleLbl="node3" presStyleIdx="1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21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</dgm:pt>
    <dgm:pt modelId="{8A11432E-804B-42DE-B49B-CD2A501470EE}" type="pres">
      <dgm:prSet presAssocID="{7CBDA416-152F-4304-9329-FE773AAB3C70}" presName="hierChild5" presStyleCnt="0"/>
      <dgm:spPr/>
    </dgm:pt>
    <dgm:pt modelId="{04C97A7D-1D50-496A-A494-4AD9F19B11C5}" type="pres">
      <dgm:prSet presAssocID="{F4E232F6-5599-4DC6-B6F0-D985D7AC85B8}" presName="Name37" presStyleLbl="parChTrans1D3" presStyleIdx="17" presStyleCnt="21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</dgm:pt>
    <dgm:pt modelId="{B66ECF4E-0318-4530-BBF1-D7445F5D3AE1}" type="pres">
      <dgm:prSet presAssocID="{167661F0-628C-48BA-90EB-C2351285D2E4}" presName="rootComposite" presStyleCnt="0"/>
      <dgm:spPr/>
    </dgm:pt>
    <dgm:pt modelId="{310782AA-8FEA-40BD-BB85-5E4B973313FB}" type="pres">
      <dgm:prSet presAssocID="{167661F0-628C-48BA-90EB-C2351285D2E4}" presName="rootText" presStyleLbl="node3" presStyleIdx="1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21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</dgm:pt>
    <dgm:pt modelId="{8ECB32F5-2DD1-4B89-9376-DACD984CEA00}" type="pres">
      <dgm:prSet presAssocID="{167661F0-628C-48BA-90EB-C2351285D2E4}" presName="hierChild5" presStyleCnt="0"/>
      <dgm:spPr/>
    </dgm:pt>
    <dgm:pt modelId="{0C3FF324-D3B5-4F87-858D-444F01571CC6}" type="pres">
      <dgm:prSet presAssocID="{0362FDCD-E4E7-4121-A9BB-ECA4076DA433}" presName="Name37" presStyleLbl="parChTrans1D3" presStyleIdx="18" presStyleCnt="21"/>
      <dgm:spPr/>
      <dgm:t>
        <a:bodyPr/>
        <a:lstStyle/>
        <a:p>
          <a:endParaRPr lang="pl-PL"/>
        </a:p>
      </dgm:t>
    </dgm:pt>
    <dgm:pt modelId="{B7A4CE4D-55B8-443B-BACC-3D98858288EE}" type="pres">
      <dgm:prSet presAssocID="{0AAE6745-95D3-4BD9-B713-77F17EA11C5A}" presName="hierRoot2" presStyleCnt="0">
        <dgm:presLayoutVars>
          <dgm:hierBranch val="init"/>
        </dgm:presLayoutVars>
      </dgm:prSet>
      <dgm:spPr/>
    </dgm:pt>
    <dgm:pt modelId="{0ECF30D2-A9BC-42C3-858E-3386243BCA69}" type="pres">
      <dgm:prSet presAssocID="{0AAE6745-95D3-4BD9-B713-77F17EA11C5A}" presName="rootComposite" presStyleCnt="0"/>
      <dgm:spPr/>
    </dgm:pt>
    <dgm:pt modelId="{B975AE88-3759-40D1-AF6E-8A2F26C4834F}" type="pres">
      <dgm:prSet presAssocID="{0AAE6745-95D3-4BD9-B713-77F17EA11C5A}" presName="rootText" presStyleLbl="node3" presStyleIdx="1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05A6E47-31F2-40BC-9795-FF1F495A0077}" type="pres">
      <dgm:prSet presAssocID="{0AAE6745-95D3-4BD9-B713-77F17EA11C5A}" presName="rootConnector" presStyleLbl="node3" presStyleIdx="18" presStyleCnt="21"/>
      <dgm:spPr/>
      <dgm:t>
        <a:bodyPr/>
        <a:lstStyle/>
        <a:p>
          <a:endParaRPr lang="pl-PL"/>
        </a:p>
      </dgm:t>
    </dgm:pt>
    <dgm:pt modelId="{F40D672A-A6B7-4AB4-8C9D-5B8C40D5C8B5}" type="pres">
      <dgm:prSet presAssocID="{0AAE6745-95D3-4BD9-B713-77F17EA11C5A}" presName="hierChild4" presStyleCnt="0"/>
      <dgm:spPr/>
    </dgm:pt>
    <dgm:pt modelId="{0E687863-4BB0-4554-967F-976463A9BAA7}" type="pres">
      <dgm:prSet presAssocID="{0AAE6745-95D3-4BD9-B713-77F17EA11C5A}" presName="hierChild5" presStyleCnt="0"/>
      <dgm:spPr/>
    </dgm:pt>
    <dgm:pt modelId="{8FA917A0-7062-4433-AA24-7528C72FF7B6}" type="pres">
      <dgm:prSet presAssocID="{BC16C3CB-2707-48C5-8BAD-B89B68D0B764}" presName="Name37" presStyleLbl="parChTrans1D3" presStyleIdx="19" presStyleCnt="21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</dgm:pt>
    <dgm:pt modelId="{CEE6193D-EC70-4994-AB15-1CD518550B8E}" type="pres">
      <dgm:prSet presAssocID="{2F2CA06C-8412-4437-BF82-C342B42D829F}" presName="rootComposite" presStyleCnt="0"/>
      <dgm:spPr/>
    </dgm:pt>
    <dgm:pt modelId="{C53EB7F4-DE1B-41E0-951B-55D137A063D3}" type="pres">
      <dgm:prSet presAssocID="{2F2CA06C-8412-4437-BF82-C342B42D829F}" presName="rootText" presStyleLbl="node3" presStyleIdx="1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9" presStyleCnt="21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</dgm:pt>
    <dgm:pt modelId="{ACD74968-45EC-42FC-8435-974BE1FE9A5D}" type="pres">
      <dgm:prSet presAssocID="{2F2CA06C-8412-4437-BF82-C342B42D829F}" presName="hierChild5" presStyleCnt="0"/>
      <dgm:spPr/>
    </dgm:pt>
    <dgm:pt modelId="{8A2B5F76-84E4-4AF2-855E-DE7254BC2B41}" type="pres">
      <dgm:prSet presAssocID="{76922523-EBA9-442B-BDAF-EBB27843FFF5}" presName="Name37" presStyleLbl="parChTrans1D3" presStyleIdx="20" presStyleCnt="21"/>
      <dgm:spPr/>
      <dgm:t>
        <a:bodyPr/>
        <a:lstStyle/>
        <a:p>
          <a:endParaRPr lang="pl-PL"/>
        </a:p>
      </dgm:t>
    </dgm:pt>
    <dgm:pt modelId="{5BAC9589-C110-46EF-AB69-9E8920D54E7E}" type="pres">
      <dgm:prSet presAssocID="{7FD6E53A-165F-4A12-8BFD-CD2C3C6E50BC}" presName="hierRoot2" presStyleCnt="0">
        <dgm:presLayoutVars>
          <dgm:hierBranch val="init"/>
        </dgm:presLayoutVars>
      </dgm:prSet>
      <dgm:spPr/>
    </dgm:pt>
    <dgm:pt modelId="{86CF3671-E979-4724-A004-7D38BAD5A6F9}" type="pres">
      <dgm:prSet presAssocID="{7FD6E53A-165F-4A12-8BFD-CD2C3C6E50BC}" presName="rootComposite" presStyleCnt="0"/>
      <dgm:spPr/>
    </dgm:pt>
    <dgm:pt modelId="{765CFF57-2A6E-46E1-A1A8-75DD5FD33340}" type="pres">
      <dgm:prSet presAssocID="{7FD6E53A-165F-4A12-8BFD-CD2C3C6E50BC}" presName="rootText" presStyleLbl="node3" presStyleIdx="2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1DEB256-3857-4A71-BF35-4A02D0F7BDC9}" type="pres">
      <dgm:prSet presAssocID="{7FD6E53A-165F-4A12-8BFD-CD2C3C6E50BC}" presName="rootConnector" presStyleLbl="node3" presStyleIdx="20" presStyleCnt="21"/>
      <dgm:spPr/>
      <dgm:t>
        <a:bodyPr/>
        <a:lstStyle/>
        <a:p>
          <a:endParaRPr lang="pl-PL"/>
        </a:p>
      </dgm:t>
    </dgm:pt>
    <dgm:pt modelId="{0F8C6BEF-3884-4390-AD1F-B9562C3A8148}" type="pres">
      <dgm:prSet presAssocID="{7FD6E53A-165F-4A12-8BFD-CD2C3C6E50BC}" presName="hierChild4" presStyleCnt="0"/>
      <dgm:spPr/>
    </dgm:pt>
    <dgm:pt modelId="{580A0DB5-281E-4598-A687-1B5679AF25B3}" type="pres">
      <dgm:prSet presAssocID="{7FD6E53A-165F-4A12-8BFD-CD2C3C6E50BC}" presName="hierChild5" presStyleCnt="0"/>
      <dgm:spPr/>
    </dgm:pt>
    <dgm:pt modelId="{869E7E64-043A-483C-825B-876518E363BE}" type="pres">
      <dgm:prSet presAssocID="{4FBF40D0-D341-4CCD-8BFA-CF0387C6541F}" presName="hierChild5" presStyleCnt="0"/>
      <dgm:spPr/>
    </dgm:pt>
    <dgm:pt modelId="{4E39ADA2-8ED6-4EC4-8F0B-4C1414D42AB2}" type="pres">
      <dgm:prSet presAssocID="{0B8EBEFF-D192-49F8-A184-6E9A91602198}" presName="hierChild3" presStyleCnt="0"/>
      <dgm:spPr/>
    </dgm:pt>
  </dgm:ptLst>
  <dgm:cxnLst>
    <dgm:cxn modelId="{D7A9C53A-581B-4BFB-889E-B15AE5FC2C73}" type="presOf" srcId="{F75DAFDC-340D-4AF3-9980-866700F04255}" destId="{254AD5D9-3A34-4962-BEE9-B87FBDBAE697}" srcOrd="0" destOrd="0" presId="urn:microsoft.com/office/officeart/2005/8/layout/orgChart1"/>
    <dgm:cxn modelId="{CA65BBD0-8D4B-4AEB-9A2A-7CAE3E440342}" type="presOf" srcId="{4FBF40D0-D341-4CCD-8BFA-CF0387C6541F}" destId="{3EFECB1D-7BD1-4145-93F7-4AC7570421B7}" srcOrd="0" destOrd="0" presId="urn:microsoft.com/office/officeart/2005/8/layout/orgChart1"/>
    <dgm:cxn modelId="{92FB4EBC-04E0-4373-A450-0CD34B636FB5}" type="presOf" srcId="{8C10BED2-087D-41D3-BFD8-80C089215793}" destId="{111BAD2D-8853-42D4-9EE2-DDEF7A2BA7D4}" srcOrd="0" destOrd="0" presId="urn:microsoft.com/office/officeart/2005/8/layout/orgChart1"/>
    <dgm:cxn modelId="{480784B8-CBBF-4FB2-882D-2C4FF3A0F13E}" type="presOf" srcId="{0AAE6745-95D3-4BD9-B713-77F17EA11C5A}" destId="{B975AE88-3759-40D1-AF6E-8A2F26C4834F}" srcOrd="0" destOrd="0" presId="urn:microsoft.com/office/officeart/2005/8/layout/orgChart1"/>
    <dgm:cxn modelId="{D4DE1A0A-F812-4B3E-9B24-39B62BD186A1}" type="presOf" srcId="{114B954F-220D-4C60-B249-6EA374F07DD8}" destId="{765E689B-CBC1-4DDD-9270-38B061ED36F9}" srcOrd="0" destOrd="0" presId="urn:microsoft.com/office/officeart/2005/8/layout/orgChart1"/>
    <dgm:cxn modelId="{E2E03DB9-998C-4F28-8B9E-A8CE3770BCDC}" type="presOf" srcId="{0B8EBEFF-D192-49F8-A184-6E9A91602198}" destId="{7ECF1648-B01B-4C34-B9FE-B80168D97FE9}" srcOrd="1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E32E8B8E-2456-4870-9A23-22F4F0B6E411}" type="presOf" srcId="{82FA6A47-AAFD-4D6C-9828-546C6039B3E8}" destId="{0A1B8327-3B74-4F66-9F22-1A4904F02326}" srcOrd="0" destOrd="0" presId="urn:microsoft.com/office/officeart/2005/8/layout/orgChart1"/>
    <dgm:cxn modelId="{2818F798-B760-4397-A0FB-4AC1A51257BB}" type="presOf" srcId="{7BE369B5-D47A-400D-AE54-9E35936B8868}" destId="{0E6B92DB-8DE9-433D-A041-8045B581B058}" srcOrd="1" destOrd="0" presId="urn:microsoft.com/office/officeart/2005/8/layout/orgChart1"/>
    <dgm:cxn modelId="{732103A9-585C-4531-B50D-FF5A4F5386C9}" type="presOf" srcId="{A318F761-D3C9-4B6F-AD0C-0A9350A8F9DE}" destId="{C5B24F3F-CB68-4374-A7D4-2647B2B1943B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2E9AA7BE-EF06-4F9C-AD30-869D79A30F62}" type="presOf" srcId="{0B8EBEFF-D192-49F8-A184-6E9A91602198}" destId="{A182704E-8391-4987-B889-9E92A1AC3851}" srcOrd="0" destOrd="0" presId="urn:microsoft.com/office/officeart/2005/8/layout/orgChart1"/>
    <dgm:cxn modelId="{28107C7D-E659-40FF-8BED-1D326F0C19C1}" type="presOf" srcId="{0AAE6745-95D3-4BD9-B713-77F17EA11C5A}" destId="{A05A6E47-31F2-40BC-9795-FF1F495A0077}" srcOrd="1" destOrd="0" presId="urn:microsoft.com/office/officeart/2005/8/layout/orgChart1"/>
    <dgm:cxn modelId="{CB4A92EF-8245-4CA4-861D-8BA6EC9A2944}" type="presOf" srcId="{8A45A25B-7873-474E-B34D-EA238EA0CA3C}" destId="{EC7B8C6E-4B86-4F45-A0C0-2C004940BAC3}" srcOrd="0" destOrd="0" presId="urn:microsoft.com/office/officeart/2005/8/layout/orgChart1"/>
    <dgm:cxn modelId="{E44D77EE-2A5D-46CC-B4A3-13AC455E69CE}" type="presOf" srcId="{90F030F4-9DAD-45C2-92F3-0F0C47A197C8}" destId="{20516C15-BA9A-4314-98CB-9780F6F72008}" srcOrd="0" destOrd="0" presId="urn:microsoft.com/office/officeart/2005/8/layout/orgChart1"/>
    <dgm:cxn modelId="{D4AB0243-39C4-4EEB-9973-F8126FF9D40A}" type="presOf" srcId="{8FD16A06-7A98-4293-BF67-72295CF7BF38}" destId="{A228199E-7433-40C1-B6FA-7416C80AF35A}" srcOrd="0" destOrd="0" presId="urn:microsoft.com/office/officeart/2005/8/layout/orgChart1"/>
    <dgm:cxn modelId="{CDA173A5-EEBA-4BDB-A7C3-9A2CD8784528}" type="presOf" srcId="{2F2CA06C-8412-4437-BF82-C342B42D829F}" destId="{C53EB7F4-DE1B-41E0-951B-55D137A063D3}" srcOrd="0" destOrd="0" presId="urn:microsoft.com/office/officeart/2005/8/layout/orgChart1"/>
    <dgm:cxn modelId="{FF89F23F-29B5-47D9-A905-73790B1DAB51}" type="presOf" srcId="{4C8F0897-52B2-4D91-8154-C73A0E2087A5}" destId="{98240353-D3EA-4884-81A8-F8C288BED3E9}" srcOrd="1" destOrd="0" presId="urn:microsoft.com/office/officeart/2005/8/layout/orgChart1"/>
    <dgm:cxn modelId="{4DFDCFD0-5E1A-4B92-9D59-159FDF6BB0B9}" type="presOf" srcId="{76922523-EBA9-442B-BDAF-EBB27843FFF5}" destId="{8A2B5F76-84E4-4AF2-855E-DE7254BC2B41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80428DB-F07D-45B0-8E8F-E8A9E7F06A77}" type="presOf" srcId="{9EBF69FB-619E-4AE9-8B54-A1B100FE9651}" destId="{F2681725-1120-4945-BE12-B2DA6E7821F4}" srcOrd="1" destOrd="0" presId="urn:microsoft.com/office/officeart/2005/8/layout/orgChart1"/>
    <dgm:cxn modelId="{FD2B5954-4B2E-460E-98E9-E4284A1541E6}" type="presOf" srcId="{0362FDCD-E4E7-4121-A9BB-ECA4076DA433}" destId="{0C3FF324-D3B5-4F87-858D-444F01571CC6}" srcOrd="0" destOrd="0" presId="urn:microsoft.com/office/officeart/2005/8/layout/orgChart1"/>
    <dgm:cxn modelId="{2DE5572D-B986-4406-BE56-DD4559A81F83}" srcId="{4FBF40D0-D341-4CCD-8BFA-CF0387C6541F}" destId="{D7A702BC-DC68-4086-83FA-9D8CB185B75B}" srcOrd="0" destOrd="0" parTransId="{6D8538E6-FD57-411A-AD9B-663EA534D6F8}" sibTransId="{073868A7-B818-4CA8-A263-E9469CE614DC}"/>
    <dgm:cxn modelId="{D0900510-9166-4336-A177-ED4EA84AD4B9}" type="presOf" srcId="{654E5381-F8A6-4690-88F2-55E0FF25B93B}" destId="{26C66237-5683-4FED-802C-4F22DC9E761C}" srcOrd="0" destOrd="0" presId="urn:microsoft.com/office/officeart/2005/8/layout/orgChart1"/>
    <dgm:cxn modelId="{97F8C5C4-36B7-40C5-B86C-886C3025AAEB}" type="presOf" srcId="{A1271520-893F-49EF-A22E-EAA1EFAA32DA}" destId="{95B35492-4267-4E50-9357-4FEC50E4CF25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EDA2F382-3B3C-4FC4-B67A-1A111AA1D5C0}" srcId="{4FBF40D0-D341-4CCD-8BFA-CF0387C6541F}" destId="{7FD6E53A-165F-4A12-8BFD-CD2C3C6E50BC}" srcOrd="6" destOrd="0" parTransId="{76922523-EBA9-442B-BDAF-EBB27843FFF5}" sibTransId="{69FB5A2C-08D3-4069-B6BD-38CA4026BCF1}"/>
    <dgm:cxn modelId="{E26A6A4D-8A0C-4AA7-819A-7170DBF49EA1}" type="presOf" srcId="{7FD6E53A-165F-4A12-8BFD-CD2C3C6E50BC}" destId="{21DEB256-3857-4A71-BF35-4A02D0F7BDC9}" srcOrd="1" destOrd="0" presId="urn:microsoft.com/office/officeart/2005/8/layout/orgChart1"/>
    <dgm:cxn modelId="{9ED04A6F-940C-4E6F-ABA0-5CE035B73CCF}" type="presOf" srcId="{7FD6E53A-165F-4A12-8BFD-CD2C3C6E50BC}" destId="{765CFF57-2A6E-46E1-A1A8-75DD5FD33340}" srcOrd="0" destOrd="0" presId="urn:microsoft.com/office/officeart/2005/8/layout/orgChart1"/>
    <dgm:cxn modelId="{B180EF29-3120-4237-80CC-469B967D5444}" type="presOf" srcId="{FC0F869B-CA38-4C22-B137-737F2630F8A8}" destId="{2F0A2B5F-8ADF-477D-976B-BAD4243989EC}" srcOrd="0" destOrd="0" presId="urn:microsoft.com/office/officeart/2005/8/layout/orgChart1"/>
    <dgm:cxn modelId="{0BB5EF70-BF30-4D49-8FFB-379022E8B45C}" type="presOf" srcId="{35B75D6D-5C17-417A-B081-173D8763C106}" destId="{A1CE3309-4206-4BBD-9CFA-908EF9D93E78}" srcOrd="1" destOrd="0" presId="urn:microsoft.com/office/officeart/2005/8/layout/orgChart1"/>
    <dgm:cxn modelId="{04777B19-FB9A-49EF-B85A-10C9A48F7AC3}" type="presOf" srcId="{7BE369B5-D47A-400D-AE54-9E35936B8868}" destId="{29249665-B05E-4EC3-B1BF-C480A32A24C4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B724DDC3-B99E-4D9C-B5CF-CC3D0B428D3E}" type="presOf" srcId="{38A24F7D-1439-4893-A924-1100B83D5C25}" destId="{2FA664C0-E4E2-42C5-9D96-4FB3C543645E}" srcOrd="0" destOrd="0" presId="urn:microsoft.com/office/officeart/2005/8/layout/orgChart1"/>
    <dgm:cxn modelId="{EA80FF32-85DA-475E-A229-D940916583B1}" type="presOf" srcId="{96729750-0254-49CC-8DB9-AEF0A07510CD}" destId="{9F31BEDA-1B3E-4F13-BE73-01CBEEC7CE82}" srcOrd="0" destOrd="0" presId="urn:microsoft.com/office/officeart/2005/8/layout/orgChart1"/>
    <dgm:cxn modelId="{230F82B4-19A8-4FD9-BD57-E77E79F07A52}" type="presOf" srcId="{B8015A52-42BB-48E2-9BB8-296F029FE6CC}" destId="{3FE404C7-4F25-4888-AC09-0446A5648070}" srcOrd="1" destOrd="0" presId="urn:microsoft.com/office/officeart/2005/8/layout/orgChart1"/>
    <dgm:cxn modelId="{C2E5E236-0823-4893-8630-0E7CF9AA9F44}" type="presOf" srcId="{C0F27198-5E62-4F15-8CC5-51675AD1BA66}" destId="{660D22B8-CA82-48CB-A231-FE58E47B4E1A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46DEBE62-9873-4FC2-8902-5B6B5921AD62}" type="presOf" srcId="{4C8F0897-52B2-4D91-8154-C73A0E2087A5}" destId="{C30AF043-33DA-41BC-9865-3EA913E8D070}" srcOrd="0" destOrd="0" presId="urn:microsoft.com/office/officeart/2005/8/layout/orgChart1"/>
    <dgm:cxn modelId="{FB8A4E38-2916-43D8-BFED-E89A8CB39C11}" type="presOf" srcId="{B9C048B8-1553-4947-B9B2-698C17BA02C2}" destId="{5CED28F6-6125-4AE8-978D-42C1F22A14D6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ED7E318F-ADCC-415C-A70F-1BA12D23CE36}" type="presOf" srcId="{C99C164C-82BD-4FC2-96E3-C11D0DBBFD4A}" destId="{BB114D2E-24C6-4529-87E3-EF26883561E8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0DFBBA0-A935-4D7B-88A8-17571D477663}" type="presOf" srcId="{FC731A77-7ECA-4138-8DFE-58390A46FBF4}" destId="{B37773C8-4C35-40DE-9974-885987213316}" srcOrd="0" destOrd="0" presId="urn:microsoft.com/office/officeart/2005/8/layout/orgChart1"/>
    <dgm:cxn modelId="{9D504613-8B42-4867-B409-6FCCBCAE9305}" type="presOf" srcId="{BDBBE229-3FD0-4555-9FFA-DE075DE080A2}" destId="{0769F958-983A-42F4-AD98-0CD6C09AA02D}" srcOrd="0" destOrd="0" presId="urn:microsoft.com/office/officeart/2005/8/layout/orgChart1"/>
    <dgm:cxn modelId="{4989B12A-8155-40C7-8C3E-EFB285C5E08F}" type="presOf" srcId="{48F99216-FAA8-4F2C-8E66-CE84785EF961}" destId="{AE549ACC-B49E-4BDC-9BA0-689318BA6A30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196B9CD6-5478-4756-8A0C-7019CD818DE0}" type="presOf" srcId="{BD3CB807-E81C-44A7-A291-659BCA008D59}" destId="{20077A0E-E85A-45CD-BEFA-C55A2A51C6E4}" srcOrd="0" destOrd="0" presId="urn:microsoft.com/office/officeart/2005/8/layout/orgChart1"/>
    <dgm:cxn modelId="{E9695068-3014-4399-858A-386225385D9A}" type="presOf" srcId="{C0F27198-5E62-4F15-8CC5-51675AD1BA66}" destId="{51F9E7F6-2134-47F8-97D3-7D344DF8F49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00857EA8-F1BE-424A-88F0-C64A8E392C3D}" type="presOf" srcId="{167661F0-628C-48BA-90EB-C2351285D2E4}" destId="{310782AA-8FEA-40BD-BB85-5E4B973313FB}" srcOrd="0" destOrd="0" presId="urn:microsoft.com/office/officeart/2005/8/layout/orgChart1"/>
    <dgm:cxn modelId="{BAFF0B9D-A29E-4740-9AA2-C9E112198D1B}" type="presOf" srcId="{9456E3D0-A205-4C0A-86EB-286BB97661A6}" destId="{64F8C2B5-5385-45FC-8130-BB7C809BDF62}" srcOrd="0" destOrd="0" presId="urn:microsoft.com/office/officeart/2005/8/layout/orgChart1"/>
    <dgm:cxn modelId="{42863054-45C5-4B49-BE5A-CE566D9D6E90}" type="presOf" srcId="{7CBDA416-152F-4304-9329-FE773AAB3C70}" destId="{332CF831-2BFC-41C7-969F-699D4C5BC712}" srcOrd="0" destOrd="0" presId="urn:microsoft.com/office/officeart/2005/8/layout/orgChart1"/>
    <dgm:cxn modelId="{DDADB878-564B-4010-B027-A5120BBA123E}" type="presOf" srcId="{BD3CB807-E81C-44A7-A291-659BCA008D59}" destId="{AD971DD2-5975-4D56-8F03-7733C830B419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30276E7A-DD00-49B3-9362-432BC92B36D6}" type="presOf" srcId="{4FBF40D0-D341-4CCD-8BFA-CF0387C6541F}" destId="{42AA959C-1DE4-4E2E-8826-3B805A493332}" srcOrd="1" destOrd="0" presId="urn:microsoft.com/office/officeart/2005/8/layout/orgChart1"/>
    <dgm:cxn modelId="{62023F0D-A6AC-4E67-9D4E-98DC1B7CD189}" type="presOf" srcId="{ECE5214F-1B30-4576-A6E4-3422AAD714EF}" destId="{22F58925-DCD4-4E10-A72C-DB77AB593B9C}" srcOrd="1" destOrd="0" presId="urn:microsoft.com/office/officeart/2005/8/layout/orgChart1"/>
    <dgm:cxn modelId="{36AE5E3C-93F5-448A-89A4-0A7D1B7DD020}" type="presOf" srcId="{685754D9-01B3-417C-81D8-75C6946479F1}" destId="{1049FB3E-1402-4F8B-98DB-44E9FBAF49B2}" srcOrd="1" destOrd="0" presId="urn:microsoft.com/office/officeart/2005/8/layout/orgChart1"/>
    <dgm:cxn modelId="{BAB6D07B-0900-40AA-8B8B-C3557F51BF7C}" srcId="{4FBF40D0-D341-4CCD-8BFA-CF0387C6541F}" destId="{35B75D6D-5C17-417A-B081-173D8763C106}" srcOrd="1" destOrd="0" parTransId="{C99C164C-82BD-4FC2-96E3-C11D0DBBFD4A}" sibTransId="{8566702F-C3DB-4235-BBAC-030283802721}"/>
    <dgm:cxn modelId="{1BA84C55-00D8-43E1-A96B-4833DA2B9A31}" type="presOf" srcId="{D7A702BC-DC68-4086-83FA-9D8CB185B75B}" destId="{5E1E01C4-DF66-44C3-95E3-83CC3524DCEA}" srcOrd="0" destOrd="0" presId="urn:microsoft.com/office/officeart/2005/8/layout/orgChart1"/>
    <dgm:cxn modelId="{AD621EF2-30C0-41CB-965F-937D08053AE0}" type="presOf" srcId="{8A45A25B-7873-474E-B34D-EA238EA0CA3C}" destId="{24C5525B-A54B-4E91-B95A-BF43AF79E706}" srcOrd="1" destOrd="0" presId="urn:microsoft.com/office/officeart/2005/8/layout/orgChart1"/>
    <dgm:cxn modelId="{505EDEDD-09BF-439A-9B3A-4E64E39342D4}" type="presOf" srcId="{2F2CA06C-8412-4437-BF82-C342B42D829F}" destId="{4C6C14AE-B08B-4576-8EDF-1EF7607AF012}" srcOrd="1" destOrd="0" presId="urn:microsoft.com/office/officeart/2005/8/layout/orgChart1"/>
    <dgm:cxn modelId="{D9A90622-9A62-4DD2-B17E-EB656C270676}" type="presOf" srcId="{685754D9-01B3-417C-81D8-75C6946479F1}" destId="{28FB17A8-8433-4BDF-91F1-1E2D56492C2F}" srcOrd="0" destOrd="0" presId="urn:microsoft.com/office/officeart/2005/8/layout/orgChart1"/>
    <dgm:cxn modelId="{7406F13B-849A-4BDC-8635-7C979513952B}" type="presOf" srcId="{30D4430A-7318-4235-8264-CDA64D12C619}" destId="{6BAB44DA-8B57-4387-8969-6DA21E3643BE}" srcOrd="0" destOrd="0" presId="urn:microsoft.com/office/officeart/2005/8/layout/orgChart1"/>
    <dgm:cxn modelId="{ADCFF28A-9D09-459E-A998-57CB8EE6CC83}" type="presOf" srcId="{6069A12D-F9F3-43BF-B49E-2088F4542AAC}" destId="{32072824-D157-4EC5-B076-38C8403FECD7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35447178-EBE3-4020-B247-2114C4603129}" type="presOf" srcId="{30D4430A-7318-4235-8264-CDA64D12C619}" destId="{6022722E-CB64-415E-9A24-CEB2A9EF4BD4}" srcOrd="1" destOrd="0" presId="urn:microsoft.com/office/officeart/2005/8/layout/orgChart1"/>
    <dgm:cxn modelId="{D368741C-0202-48C6-8490-FBFC4BF2D6D9}" type="presOf" srcId="{EC4C0035-D779-428E-97CC-A56411FE9867}" destId="{44EABAB7-534C-4347-883F-27B984A58AD8}" srcOrd="0" destOrd="0" presId="urn:microsoft.com/office/officeart/2005/8/layout/orgChart1"/>
    <dgm:cxn modelId="{3EE07A6C-20A5-4B4B-996A-5FADA462513D}" type="presOf" srcId="{F75DAFDC-340D-4AF3-9980-866700F04255}" destId="{1DB4878F-3C01-43FC-85A0-D64D1CD467B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52B15153-2D57-4570-B92E-11FBBA55A126}" type="presOf" srcId="{7CBDA416-152F-4304-9329-FE773AAB3C70}" destId="{223F8C2B-4DA6-4390-A3A7-F1CCCDDE054F}" srcOrd="1" destOrd="0" presId="urn:microsoft.com/office/officeart/2005/8/layout/orgChart1"/>
    <dgm:cxn modelId="{CA310702-B43C-48D7-BF67-B4B5143A5549}" type="presOf" srcId="{D7A702BC-DC68-4086-83FA-9D8CB185B75B}" destId="{332A2266-78BF-4D21-9A13-22721F4F9B42}" srcOrd="1" destOrd="0" presId="urn:microsoft.com/office/officeart/2005/8/layout/orgChart1"/>
    <dgm:cxn modelId="{2C455DA1-6F72-4661-AD57-EBACCF2362FA}" type="presOf" srcId="{279927ED-DBF1-4116-89BC-93CC1E23990B}" destId="{C6D5FE49-3102-45DA-9351-8C1E414732DE}" srcOrd="0" destOrd="0" presId="urn:microsoft.com/office/officeart/2005/8/layout/orgChart1"/>
    <dgm:cxn modelId="{2957F3E2-97A1-4EBC-9FAA-33218F5E6B4A}" type="presOf" srcId="{6F419995-33F0-4432-A043-7D9812D79996}" destId="{241AF0F3-ACB1-4F0F-9189-A596E6403082}" srcOrd="0" destOrd="0" presId="urn:microsoft.com/office/officeart/2005/8/layout/orgChart1"/>
    <dgm:cxn modelId="{DB9DC899-42FE-4612-8ED5-EAF3B9F20A6A}" type="presOf" srcId="{90F030F4-9DAD-45C2-92F3-0F0C47A197C8}" destId="{2C7120AB-74AC-44FC-87EF-43CC40ABA480}" srcOrd="1" destOrd="0" presId="urn:microsoft.com/office/officeart/2005/8/layout/orgChart1"/>
    <dgm:cxn modelId="{EA51A7E3-A474-4884-9D89-AEC04B24ABB8}" type="presOf" srcId="{3D3C2AC6-A14E-4E46-91A3-FE2F09007C34}" destId="{47E0B4A8-D2A4-4EF6-90D4-F350A43FE755}" srcOrd="0" destOrd="0" presId="urn:microsoft.com/office/officeart/2005/8/layout/orgChart1"/>
    <dgm:cxn modelId="{14A55368-7058-42B5-862F-F1CFACD36300}" type="presOf" srcId="{F1E6136C-7407-4DB0-81B3-8990DE1FE4A7}" destId="{9C6313B4-2255-484C-AD64-E67505523508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B7CCC415-B437-4F60-8021-CDFA6D5AD5AF}" type="presOf" srcId="{38A24F7D-1439-4893-A924-1100B83D5C25}" destId="{C901E4AA-BBC0-481D-BC86-2874EA924B6E}" srcOrd="1" destOrd="0" presId="urn:microsoft.com/office/officeart/2005/8/layout/orgChart1"/>
    <dgm:cxn modelId="{322B06C2-D33C-4CB8-9FC4-03E8B9E8ADD4}" type="presOf" srcId="{6069A12D-F9F3-43BF-B49E-2088F4542AAC}" destId="{F30AC884-6875-4024-9543-A6A3D28386D5}" srcOrd="1" destOrd="0" presId="urn:microsoft.com/office/officeart/2005/8/layout/orgChart1"/>
    <dgm:cxn modelId="{747B0AA7-E177-44F8-8573-3EEC5C60739A}" type="presOf" srcId="{8093103D-8290-43FB-9834-2ED2E1AE1D24}" destId="{C90DC3B6-88EA-4183-A7E5-53D754C7AA55}" srcOrd="0" destOrd="0" presId="urn:microsoft.com/office/officeart/2005/8/layout/orgChart1"/>
    <dgm:cxn modelId="{D73B7967-C02D-4124-A696-CD8E724893FD}" type="presOf" srcId="{96729750-0254-49CC-8DB9-AEF0A07510CD}" destId="{EDD4C86D-F8EB-4971-B9F8-A28ADC628E0D}" srcOrd="1" destOrd="0" presId="urn:microsoft.com/office/officeart/2005/8/layout/orgChart1"/>
    <dgm:cxn modelId="{1C885D45-7A0F-4F99-8FB0-A929A4E36060}" type="presOf" srcId="{167661F0-628C-48BA-90EB-C2351285D2E4}" destId="{BE2DE85B-022E-4BA6-9A9B-5DF6B01A17F5}" srcOrd="1" destOrd="0" presId="urn:microsoft.com/office/officeart/2005/8/layout/orgChart1"/>
    <dgm:cxn modelId="{C05EC29A-69A6-4F72-89AC-1D5D9D1D2F04}" type="presOf" srcId="{E4AF994E-286A-49EE-8D60-A29DCB38A030}" destId="{6676D466-0216-4A7D-9573-1B52CACF93E1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A1D90C44-0770-475B-A367-0FE7ADD8FB9E}" srcId="{4FBF40D0-D341-4CCD-8BFA-CF0387C6541F}" destId="{0AAE6745-95D3-4BD9-B713-77F17EA11C5A}" srcOrd="4" destOrd="0" parTransId="{0362FDCD-E4E7-4121-A9BB-ECA4076DA433}" sibTransId="{DC3BFF7C-FDA1-494A-8C41-4318E07043DC}"/>
    <dgm:cxn modelId="{96250307-5775-4FE7-9016-C524C54CD952}" type="presOf" srcId="{BC16C3CB-2707-48C5-8BAD-B89B68D0B764}" destId="{8FA917A0-7062-4433-AA24-7528C72FF7B6}" srcOrd="0" destOrd="0" presId="urn:microsoft.com/office/officeart/2005/8/layout/orgChart1"/>
    <dgm:cxn modelId="{F79DBCDA-436F-45E4-BC67-AFDF73A47905}" type="presOf" srcId="{B9C048B8-1553-4947-B9B2-698C17BA02C2}" destId="{284A12E3-79F8-48CE-AA01-EB75A411EB85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F5078A59-5B2A-4211-A702-11C63158FAD8}" type="presOf" srcId="{ECE5214F-1B30-4576-A6E4-3422AAD714EF}" destId="{A680589F-C5DF-409C-BEA4-15168C4DADEB}" srcOrd="0" destOrd="0" presId="urn:microsoft.com/office/officeart/2005/8/layout/orgChart1"/>
    <dgm:cxn modelId="{38634758-4855-49CF-9585-EDF47396A03E}" srcId="{4FBF40D0-D341-4CCD-8BFA-CF0387C6541F}" destId="{2F2CA06C-8412-4437-BF82-C342B42D829F}" srcOrd="5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21D874FF-2929-480D-B543-340ED04CEBD7}" type="presOf" srcId="{5F12E156-6AB6-4732-AF1F-51C73AA410B5}" destId="{A9C08FA6-3AC7-4E22-8A80-28E61F002B82}" srcOrd="0" destOrd="0" presId="urn:microsoft.com/office/officeart/2005/8/layout/orgChart1"/>
    <dgm:cxn modelId="{5AF4D3F1-110B-4B76-B6C4-8A89DFED0DAA}" type="presOf" srcId="{33B39909-6838-4A07-811E-E04E931F0F04}" destId="{128D17FF-3178-42DC-AC64-4311D003EBCE}" srcOrd="0" destOrd="0" presId="urn:microsoft.com/office/officeart/2005/8/layout/orgChart1"/>
    <dgm:cxn modelId="{C566526E-9B0C-49D9-92CE-50857105AD2A}" type="presOf" srcId="{B8015A52-42BB-48E2-9BB8-296F029FE6CC}" destId="{36070639-C741-4DDD-B223-3729A1B33FB4}" srcOrd="0" destOrd="0" presId="urn:microsoft.com/office/officeart/2005/8/layout/orgChart1"/>
    <dgm:cxn modelId="{A9597801-D820-4395-B102-D5573B96619C}" type="presOf" srcId="{35B75D6D-5C17-417A-B081-173D8763C106}" destId="{90D3337C-6FE3-49DB-8D2F-515A6A08E15E}" srcOrd="0" destOrd="0" presId="urn:microsoft.com/office/officeart/2005/8/layout/orgChart1"/>
    <dgm:cxn modelId="{C8FF4EF7-6DF8-4958-836B-F3A22EDFFD69}" type="presOf" srcId="{9EBF69FB-619E-4AE9-8B54-A1B100FE9651}" destId="{04A8AFBF-18E9-41EB-B5F7-73FFE4C8B46C}" srcOrd="0" destOrd="0" presId="urn:microsoft.com/office/officeart/2005/8/layout/orgChart1"/>
    <dgm:cxn modelId="{5A554189-B305-4269-AC00-4D2F1F29C02A}" type="presOf" srcId="{55E21151-F57C-4316-BB41-CC1A5B0696F9}" destId="{F7D15C1A-933D-4E1F-B1A5-A6C32C99932A}" srcOrd="0" destOrd="0" presId="urn:microsoft.com/office/officeart/2005/8/layout/orgChart1"/>
    <dgm:cxn modelId="{016B7426-8680-4F81-B128-4DB45E417C9A}" type="presOf" srcId="{8082107C-AD02-4D9C-9A95-0C4E6E781D92}" destId="{54AF7181-3FD1-4226-9BA7-6B397F88528C}" srcOrd="0" destOrd="0" presId="urn:microsoft.com/office/officeart/2005/8/layout/orgChart1"/>
    <dgm:cxn modelId="{EBBE90D0-B681-4266-8C07-F5F45503E1B3}" type="presOf" srcId="{6D8538E6-FD57-411A-AD9B-663EA534D6F8}" destId="{864963BF-E804-465E-A575-E3A670D69EBC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EAC17648-33C2-4368-A044-718EAD81EBC4}" type="presOf" srcId="{E4AF994E-286A-49EE-8D60-A29DCB38A030}" destId="{28783382-5C55-4390-AD37-CF95E1D21630}" srcOrd="1" destOrd="0" presId="urn:microsoft.com/office/officeart/2005/8/layout/orgChart1"/>
    <dgm:cxn modelId="{E583C160-380F-4954-89F5-A90FDE0476AD}" type="presOf" srcId="{F4E232F6-5599-4DC6-B6F0-D985D7AC85B8}" destId="{04C97A7D-1D50-496A-A494-4AD9F19B11C5}" srcOrd="0" destOrd="0" presId="urn:microsoft.com/office/officeart/2005/8/layout/orgChart1"/>
    <dgm:cxn modelId="{55ECA97C-287D-475E-AD08-EF0278568E9D}" type="presOf" srcId="{5F12E156-6AB6-4732-AF1F-51C73AA410B5}" destId="{B9299005-22D0-438E-8C2A-6D271BF12E6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B2880557-D53D-4EE8-84C5-1A60B223F088}" type="presParOf" srcId="{F7D15C1A-933D-4E1F-B1A5-A6C32C99932A}" destId="{108663BD-E453-41A3-B959-8557507382F5}" srcOrd="0" destOrd="0" presId="urn:microsoft.com/office/officeart/2005/8/layout/orgChart1"/>
    <dgm:cxn modelId="{ED4A4B32-F45B-48D1-9E65-297A4184A49A}" type="presParOf" srcId="{108663BD-E453-41A3-B959-8557507382F5}" destId="{39FAFADA-E68F-4113-AC9A-38587B7A75B8}" srcOrd="0" destOrd="0" presId="urn:microsoft.com/office/officeart/2005/8/layout/orgChart1"/>
    <dgm:cxn modelId="{36473A55-04C9-475A-BDBD-12AD5F478236}" type="presParOf" srcId="{39FAFADA-E68F-4113-AC9A-38587B7A75B8}" destId="{A182704E-8391-4987-B889-9E92A1AC3851}" srcOrd="0" destOrd="0" presId="urn:microsoft.com/office/officeart/2005/8/layout/orgChart1"/>
    <dgm:cxn modelId="{3742B362-0CAC-4586-A3B3-5480AC5013C9}" type="presParOf" srcId="{39FAFADA-E68F-4113-AC9A-38587B7A75B8}" destId="{7ECF1648-B01B-4C34-B9FE-B80168D97FE9}" srcOrd="1" destOrd="0" presId="urn:microsoft.com/office/officeart/2005/8/layout/orgChart1"/>
    <dgm:cxn modelId="{A73A66F7-29F7-4D9A-BFAD-ECB7DAE1C4CE}" type="presParOf" srcId="{108663BD-E453-41A3-B959-8557507382F5}" destId="{4955B3AA-5D92-4B92-B947-6E2DB5557141}" srcOrd="1" destOrd="0" presId="urn:microsoft.com/office/officeart/2005/8/layout/orgChart1"/>
    <dgm:cxn modelId="{EF02441D-5649-41C9-A5DF-CFB7046C1E04}" type="presParOf" srcId="{4955B3AA-5D92-4B92-B947-6E2DB5557141}" destId="{2F0A2B5F-8ADF-477D-976B-BAD4243989EC}" srcOrd="0" destOrd="0" presId="urn:microsoft.com/office/officeart/2005/8/layout/orgChart1"/>
    <dgm:cxn modelId="{4ED9F5AF-977C-41DD-A280-CE43B0FE7B23}" type="presParOf" srcId="{4955B3AA-5D92-4B92-B947-6E2DB5557141}" destId="{0F98B85F-F972-4DC9-9D5C-54F6B120313A}" srcOrd="1" destOrd="0" presId="urn:microsoft.com/office/officeart/2005/8/layout/orgChart1"/>
    <dgm:cxn modelId="{3BD5E60E-1E7F-42DF-A756-118DF602C498}" type="presParOf" srcId="{0F98B85F-F972-4DC9-9D5C-54F6B120313A}" destId="{B596DC24-093A-4742-9418-DACEC1D305DF}" srcOrd="0" destOrd="0" presId="urn:microsoft.com/office/officeart/2005/8/layout/orgChart1"/>
    <dgm:cxn modelId="{E5D897BE-4AE6-41C7-B5E2-A520594CC486}" type="presParOf" srcId="{B596DC24-093A-4742-9418-DACEC1D305DF}" destId="{20516C15-BA9A-4314-98CB-9780F6F72008}" srcOrd="0" destOrd="0" presId="urn:microsoft.com/office/officeart/2005/8/layout/orgChart1"/>
    <dgm:cxn modelId="{1C59BB7A-3D28-4330-A9E2-8D980E089423}" type="presParOf" srcId="{B596DC24-093A-4742-9418-DACEC1D305DF}" destId="{2C7120AB-74AC-44FC-87EF-43CC40ABA480}" srcOrd="1" destOrd="0" presId="urn:microsoft.com/office/officeart/2005/8/layout/orgChart1"/>
    <dgm:cxn modelId="{4D51560D-0B57-47CB-80D5-3E6621840D5B}" type="presParOf" srcId="{0F98B85F-F972-4DC9-9D5C-54F6B120313A}" destId="{BB74002C-11C4-44CD-8105-FFD43D25F888}" srcOrd="1" destOrd="0" presId="urn:microsoft.com/office/officeart/2005/8/layout/orgChart1"/>
    <dgm:cxn modelId="{003E0D4C-C419-43C1-8606-6A026A1D3010}" type="presParOf" srcId="{BB74002C-11C4-44CD-8105-FFD43D25F888}" destId="{47E0B4A8-D2A4-4EF6-90D4-F350A43FE755}" srcOrd="0" destOrd="0" presId="urn:microsoft.com/office/officeart/2005/8/layout/orgChart1"/>
    <dgm:cxn modelId="{4C150F21-F62F-482E-A1D2-7072324519D7}" type="presParOf" srcId="{BB74002C-11C4-44CD-8105-FFD43D25F888}" destId="{D58280C6-C3F2-4A97-81F4-F3E36E39E240}" srcOrd="1" destOrd="0" presId="urn:microsoft.com/office/officeart/2005/8/layout/orgChart1"/>
    <dgm:cxn modelId="{958AD58A-9376-4F84-8290-10CEE7F03229}" type="presParOf" srcId="{D58280C6-C3F2-4A97-81F4-F3E36E39E240}" destId="{548D4311-000E-4A5F-A523-F2923B246260}" srcOrd="0" destOrd="0" presId="urn:microsoft.com/office/officeart/2005/8/layout/orgChart1"/>
    <dgm:cxn modelId="{4F13BCFC-45DE-457B-98D9-42810B86D492}" type="presParOf" srcId="{548D4311-000E-4A5F-A523-F2923B246260}" destId="{6BAB44DA-8B57-4387-8969-6DA21E3643BE}" srcOrd="0" destOrd="0" presId="urn:microsoft.com/office/officeart/2005/8/layout/orgChart1"/>
    <dgm:cxn modelId="{A4E7CF43-26FC-463B-B912-5E30B56B59C4}" type="presParOf" srcId="{548D4311-000E-4A5F-A523-F2923B246260}" destId="{6022722E-CB64-415E-9A24-CEB2A9EF4BD4}" srcOrd="1" destOrd="0" presId="urn:microsoft.com/office/officeart/2005/8/layout/orgChart1"/>
    <dgm:cxn modelId="{39814919-D914-40C4-8191-D2741A0A4766}" type="presParOf" srcId="{D58280C6-C3F2-4A97-81F4-F3E36E39E240}" destId="{84D685FF-2E25-4BC0-871E-EFF5E90951FB}" srcOrd="1" destOrd="0" presId="urn:microsoft.com/office/officeart/2005/8/layout/orgChart1"/>
    <dgm:cxn modelId="{2D9CD805-5C0F-4081-838F-EF6FA07ADD00}" type="presParOf" srcId="{D58280C6-C3F2-4A97-81F4-F3E36E39E240}" destId="{7491E792-91A9-4F16-A6D5-78603E7F6824}" srcOrd="2" destOrd="0" presId="urn:microsoft.com/office/officeart/2005/8/layout/orgChart1"/>
    <dgm:cxn modelId="{4B2B57AC-0612-4915-8D73-C1FCB090E4AF}" type="presParOf" srcId="{BB74002C-11C4-44CD-8105-FFD43D25F888}" destId="{0769F958-983A-42F4-AD98-0CD6C09AA02D}" srcOrd="2" destOrd="0" presId="urn:microsoft.com/office/officeart/2005/8/layout/orgChart1"/>
    <dgm:cxn modelId="{4B5932B8-1EB4-4B2A-A554-9694F12EB657}" type="presParOf" srcId="{BB74002C-11C4-44CD-8105-FFD43D25F888}" destId="{0DE265A3-A30D-4917-8DAE-6D8E5CF57A98}" srcOrd="3" destOrd="0" presId="urn:microsoft.com/office/officeart/2005/8/layout/orgChart1"/>
    <dgm:cxn modelId="{87C6FBF3-5A71-495D-AC72-481868406625}" type="presParOf" srcId="{0DE265A3-A30D-4917-8DAE-6D8E5CF57A98}" destId="{CD6F9E75-BA5C-4CF2-B435-010514D8FBAC}" srcOrd="0" destOrd="0" presId="urn:microsoft.com/office/officeart/2005/8/layout/orgChart1"/>
    <dgm:cxn modelId="{85B5A150-4EC6-4FCD-9D8F-3C91DF910513}" type="presParOf" srcId="{CD6F9E75-BA5C-4CF2-B435-010514D8FBAC}" destId="{51F9E7F6-2134-47F8-97D3-7D344DF8F492}" srcOrd="0" destOrd="0" presId="urn:microsoft.com/office/officeart/2005/8/layout/orgChart1"/>
    <dgm:cxn modelId="{10857FAB-0CA9-4858-B44A-144A58488513}" type="presParOf" srcId="{CD6F9E75-BA5C-4CF2-B435-010514D8FBAC}" destId="{660D22B8-CA82-48CB-A231-FE58E47B4E1A}" srcOrd="1" destOrd="0" presId="urn:microsoft.com/office/officeart/2005/8/layout/orgChart1"/>
    <dgm:cxn modelId="{53467789-74A7-4A44-B8EE-CD1AB497E884}" type="presParOf" srcId="{0DE265A3-A30D-4917-8DAE-6D8E5CF57A98}" destId="{36DEACD8-A9C8-4F67-AEA5-0741DE972509}" srcOrd="1" destOrd="0" presId="urn:microsoft.com/office/officeart/2005/8/layout/orgChart1"/>
    <dgm:cxn modelId="{1A98AF82-2535-47E4-A646-A673348F73CC}" type="presParOf" srcId="{0DE265A3-A30D-4917-8DAE-6D8E5CF57A98}" destId="{F7F60702-1610-4134-879B-847FEB5DC0BD}" srcOrd="2" destOrd="0" presId="urn:microsoft.com/office/officeart/2005/8/layout/orgChart1"/>
    <dgm:cxn modelId="{26C48970-5D66-4079-B7E7-BE28A85E0421}" type="presParOf" srcId="{BB74002C-11C4-44CD-8105-FFD43D25F888}" destId="{9C6313B4-2255-484C-AD64-E67505523508}" srcOrd="4" destOrd="0" presId="urn:microsoft.com/office/officeart/2005/8/layout/orgChart1"/>
    <dgm:cxn modelId="{F33A383F-4F66-4F7F-B695-DB02BC91FBDB}" type="presParOf" srcId="{BB74002C-11C4-44CD-8105-FFD43D25F888}" destId="{4887AB88-A306-4296-8E91-931F38777330}" srcOrd="5" destOrd="0" presId="urn:microsoft.com/office/officeart/2005/8/layout/orgChart1"/>
    <dgm:cxn modelId="{CCE5E08E-769A-432E-B674-5A5D62142D91}" type="presParOf" srcId="{4887AB88-A306-4296-8E91-931F38777330}" destId="{AF3C93A3-16DC-4646-ACDE-30AC6281800D}" srcOrd="0" destOrd="0" presId="urn:microsoft.com/office/officeart/2005/8/layout/orgChart1"/>
    <dgm:cxn modelId="{30F8A5D9-7EB3-4C78-B687-1CFFCB8AED90}" type="presParOf" srcId="{AF3C93A3-16DC-4646-ACDE-30AC6281800D}" destId="{A680589F-C5DF-409C-BEA4-15168C4DADEB}" srcOrd="0" destOrd="0" presId="urn:microsoft.com/office/officeart/2005/8/layout/orgChart1"/>
    <dgm:cxn modelId="{A71DBEAF-0279-4FB6-BB25-0BE51DEAEAE8}" type="presParOf" srcId="{AF3C93A3-16DC-4646-ACDE-30AC6281800D}" destId="{22F58925-DCD4-4E10-A72C-DB77AB593B9C}" srcOrd="1" destOrd="0" presId="urn:microsoft.com/office/officeart/2005/8/layout/orgChart1"/>
    <dgm:cxn modelId="{7BD2AAFD-AD90-4CFD-96B5-45B44504C3C9}" type="presParOf" srcId="{4887AB88-A306-4296-8E91-931F38777330}" destId="{A9291171-838C-47B0-AF63-D1820D7ECFEC}" srcOrd="1" destOrd="0" presId="urn:microsoft.com/office/officeart/2005/8/layout/orgChart1"/>
    <dgm:cxn modelId="{57573445-DE00-49AF-859B-204BBCA7F624}" type="presParOf" srcId="{4887AB88-A306-4296-8E91-931F38777330}" destId="{D3DD2214-7E41-46A1-B400-E3F7B14B0A7B}" srcOrd="2" destOrd="0" presId="urn:microsoft.com/office/officeart/2005/8/layout/orgChart1"/>
    <dgm:cxn modelId="{E861358C-D521-45B5-90E1-636CDE115463}" type="presParOf" srcId="{BB74002C-11C4-44CD-8105-FFD43D25F888}" destId="{C90DC3B6-88EA-4183-A7E5-53D754C7AA55}" srcOrd="6" destOrd="0" presId="urn:microsoft.com/office/officeart/2005/8/layout/orgChart1"/>
    <dgm:cxn modelId="{6CBB83E7-51A2-42E7-9B19-B704713FF4C7}" type="presParOf" srcId="{BB74002C-11C4-44CD-8105-FFD43D25F888}" destId="{2B229C1C-AE8F-4B86-9956-7B6BD01EFABB}" srcOrd="7" destOrd="0" presId="urn:microsoft.com/office/officeart/2005/8/layout/orgChart1"/>
    <dgm:cxn modelId="{08C89EC0-A102-4FB0-B22A-EA3EA9D865C1}" type="presParOf" srcId="{2B229C1C-AE8F-4B86-9956-7B6BD01EFABB}" destId="{57BAB393-57B1-4A80-950D-DD444F75C456}" srcOrd="0" destOrd="0" presId="urn:microsoft.com/office/officeart/2005/8/layout/orgChart1"/>
    <dgm:cxn modelId="{78F3C778-0855-48A3-86C6-121DFFA40D22}" type="presParOf" srcId="{57BAB393-57B1-4A80-950D-DD444F75C456}" destId="{2FA664C0-E4E2-42C5-9D96-4FB3C543645E}" srcOrd="0" destOrd="0" presId="urn:microsoft.com/office/officeart/2005/8/layout/orgChart1"/>
    <dgm:cxn modelId="{D3F04157-4E52-4718-A84A-911C8DCEADAD}" type="presParOf" srcId="{57BAB393-57B1-4A80-950D-DD444F75C456}" destId="{C901E4AA-BBC0-481D-BC86-2874EA924B6E}" srcOrd="1" destOrd="0" presId="urn:microsoft.com/office/officeart/2005/8/layout/orgChart1"/>
    <dgm:cxn modelId="{A24F0D34-EBD1-4E2D-A444-E6935590375C}" type="presParOf" srcId="{2B229C1C-AE8F-4B86-9956-7B6BD01EFABB}" destId="{47180F0B-78B9-4A2B-A4B3-D7D8E9F6BDEC}" srcOrd="1" destOrd="0" presId="urn:microsoft.com/office/officeart/2005/8/layout/orgChart1"/>
    <dgm:cxn modelId="{83CCD39F-1942-4134-879C-0C50CB4706DD}" type="presParOf" srcId="{2B229C1C-AE8F-4B86-9956-7B6BD01EFABB}" destId="{52884847-501C-4990-B97A-4234913DFA42}" srcOrd="2" destOrd="0" presId="urn:microsoft.com/office/officeart/2005/8/layout/orgChart1"/>
    <dgm:cxn modelId="{7C477754-C54F-46A8-B473-85E9DCB9E635}" type="presParOf" srcId="{BB74002C-11C4-44CD-8105-FFD43D25F888}" destId="{64F8C2B5-5385-45FC-8130-BB7C809BDF62}" srcOrd="8" destOrd="0" presId="urn:microsoft.com/office/officeart/2005/8/layout/orgChart1"/>
    <dgm:cxn modelId="{7390EF8A-ECEF-4A3C-9F8F-C6C2D8CBD8FF}" type="presParOf" srcId="{BB74002C-11C4-44CD-8105-FFD43D25F888}" destId="{0BC5E677-FE01-4C4B-BA9B-A08E53AA643D}" srcOrd="9" destOrd="0" presId="urn:microsoft.com/office/officeart/2005/8/layout/orgChart1"/>
    <dgm:cxn modelId="{26549565-89F1-4F6A-A5D8-EFE7CE0D318A}" type="presParOf" srcId="{0BC5E677-FE01-4C4B-BA9B-A08E53AA643D}" destId="{D2737786-466F-4569-9998-7790365EC91A}" srcOrd="0" destOrd="0" presId="urn:microsoft.com/office/officeart/2005/8/layout/orgChart1"/>
    <dgm:cxn modelId="{C6F33DBF-1851-47E1-9363-D3B0A23FEAEA}" type="presParOf" srcId="{D2737786-466F-4569-9998-7790365EC91A}" destId="{A9C08FA6-3AC7-4E22-8A80-28E61F002B82}" srcOrd="0" destOrd="0" presId="urn:microsoft.com/office/officeart/2005/8/layout/orgChart1"/>
    <dgm:cxn modelId="{154AEF8B-FC7C-4944-B3F7-DC34F486BE48}" type="presParOf" srcId="{D2737786-466F-4569-9998-7790365EC91A}" destId="{B9299005-22D0-438E-8C2A-6D271BF12E65}" srcOrd="1" destOrd="0" presId="urn:microsoft.com/office/officeart/2005/8/layout/orgChart1"/>
    <dgm:cxn modelId="{1447C43A-9E90-4CAD-9D49-EFA510502DCB}" type="presParOf" srcId="{0BC5E677-FE01-4C4B-BA9B-A08E53AA643D}" destId="{572DA022-574A-4439-B095-1DAE90839D68}" srcOrd="1" destOrd="0" presId="urn:microsoft.com/office/officeart/2005/8/layout/orgChart1"/>
    <dgm:cxn modelId="{3FE1F346-8BED-4C19-9C02-877A796C9402}" type="presParOf" srcId="{0BC5E677-FE01-4C4B-BA9B-A08E53AA643D}" destId="{FB1CB746-D7ED-4D87-A020-6D15EB0BD750}" srcOrd="2" destOrd="0" presId="urn:microsoft.com/office/officeart/2005/8/layout/orgChart1"/>
    <dgm:cxn modelId="{DA142571-60A4-4045-8209-4E153E485EC6}" type="presParOf" srcId="{BB74002C-11C4-44CD-8105-FFD43D25F888}" destId="{AE549ACC-B49E-4BDC-9BA0-689318BA6A30}" srcOrd="10" destOrd="0" presId="urn:microsoft.com/office/officeart/2005/8/layout/orgChart1"/>
    <dgm:cxn modelId="{C80E9C8C-39ED-46AE-952C-CA703127B14E}" type="presParOf" srcId="{BB74002C-11C4-44CD-8105-FFD43D25F888}" destId="{C58FBBA2-EDCF-4D8A-A0BA-214C14FA15FD}" srcOrd="11" destOrd="0" presId="urn:microsoft.com/office/officeart/2005/8/layout/orgChart1"/>
    <dgm:cxn modelId="{7A43F215-5323-4ED6-8451-C8472A820B16}" type="presParOf" srcId="{C58FBBA2-EDCF-4D8A-A0BA-214C14FA15FD}" destId="{DE7B724A-2276-4D4C-B043-DAC4F97730BF}" srcOrd="0" destOrd="0" presId="urn:microsoft.com/office/officeart/2005/8/layout/orgChart1"/>
    <dgm:cxn modelId="{7F77725E-86E4-4163-A45C-D00502C1789A}" type="presParOf" srcId="{DE7B724A-2276-4D4C-B043-DAC4F97730BF}" destId="{9F31BEDA-1B3E-4F13-BE73-01CBEEC7CE82}" srcOrd="0" destOrd="0" presId="urn:microsoft.com/office/officeart/2005/8/layout/orgChart1"/>
    <dgm:cxn modelId="{70EF0B3A-3A56-49A5-B35E-5EA0764FE48E}" type="presParOf" srcId="{DE7B724A-2276-4D4C-B043-DAC4F97730BF}" destId="{EDD4C86D-F8EB-4971-B9F8-A28ADC628E0D}" srcOrd="1" destOrd="0" presId="urn:microsoft.com/office/officeart/2005/8/layout/orgChart1"/>
    <dgm:cxn modelId="{8FDE117A-9FD5-4EE5-BD74-E031AF35D5FF}" type="presParOf" srcId="{C58FBBA2-EDCF-4D8A-A0BA-214C14FA15FD}" destId="{CB139D48-A74E-452D-AD10-CAF44284BA7F}" srcOrd="1" destOrd="0" presId="urn:microsoft.com/office/officeart/2005/8/layout/orgChart1"/>
    <dgm:cxn modelId="{98C41216-6ED5-4B59-A6AD-B2446E5C5E75}" type="presParOf" srcId="{C58FBBA2-EDCF-4D8A-A0BA-214C14FA15FD}" destId="{A0C1D776-7786-4195-ADF7-A772A1283B09}" srcOrd="2" destOrd="0" presId="urn:microsoft.com/office/officeart/2005/8/layout/orgChart1"/>
    <dgm:cxn modelId="{0E4C5E06-F6A7-40B0-9996-300360434840}" type="presParOf" srcId="{0F98B85F-F972-4DC9-9D5C-54F6B120313A}" destId="{0FDBE877-5634-4816-A9F2-7102E3B811D4}" srcOrd="2" destOrd="0" presId="urn:microsoft.com/office/officeart/2005/8/layout/orgChart1"/>
    <dgm:cxn modelId="{B729AD8C-A4F2-4E4B-9D6D-EC19FCCC5D8B}" type="presParOf" srcId="{4955B3AA-5D92-4B92-B947-6E2DB5557141}" destId="{26C66237-5683-4FED-802C-4F22DC9E761C}" srcOrd="2" destOrd="0" presId="urn:microsoft.com/office/officeart/2005/8/layout/orgChart1"/>
    <dgm:cxn modelId="{C7C73594-D697-472C-849C-D66D5813E166}" type="presParOf" srcId="{4955B3AA-5D92-4B92-B947-6E2DB5557141}" destId="{DD0B50FA-47D4-4E9F-8775-823E669C368C}" srcOrd="3" destOrd="0" presId="urn:microsoft.com/office/officeart/2005/8/layout/orgChart1"/>
    <dgm:cxn modelId="{9A78DBD8-9654-4891-B0A1-5C2EDC34D751}" type="presParOf" srcId="{DD0B50FA-47D4-4E9F-8775-823E669C368C}" destId="{4F515123-0E39-4E2B-9B39-D2BE640D613E}" srcOrd="0" destOrd="0" presId="urn:microsoft.com/office/officeart/2005/8/layout/orgChart1"/>
    <dgm:cxn modelId="{7584892C-2EFE-44C3-A7F8-818A3BDA4F76}" type="presParOf" srcId="{4F515123-0E39-4E2B-9B39-D2BE640D613E}" destId="{32072824-D157-4EC5-B076-38C8403FECD7}" srcOrd="0" destOrd="0" presId="urn:microsoft.com/office/officeart/2005/8/layout/orgChart1"/>
    <dgm:cxn modelId="{32E3D26B-71D6-4836-B2D4-A9CF0E56F87A}" type="presParOf" srcId="{4F515123-0E39-4E2B-9B39-D2BE640D613E}" destId="{F30AC884-6875-4024-9543-A6A3D28386D5}" srcOrd="1" destOrd="0" presId="urn:microsoft.com/office/officeart/2005/8/layout/orgChart1"/>
    <dgm:cxn modelId="{0FE78A70-C6AA-4C95-85B3-DA67CC426DAF}" type="presParOf" srcId="{DD0B50FA-47D4-4E9F-8775-823E669C368C}" destId="{FE0C1C76-D9D6-4091-ACE1-59C5994890D6}" srcOrd="1" destOrd="0" presId="urn:microsoft.com/office/officeart/2005/8/layout/orgChart1"/>
    <dgm:cxn modelId="{F6B5055F-A2B7-4AF0-8520-2CDF7D5D72A0}" type="presParOf" srcId="{FE0C1C76-D9D6-4091-ACE1-59C5994890D6}" destId="{0A1B8327-3B74-4F66-9F22-1A4904F02326}" srcOrd="0" destOrd="0" presId="urn:microsoft.com/office/officeart/2005/8/layout/orgChart1"/>
    <dgm:cxn modelId="{C6CB75DF-B1D0-4681-83C2-F487F7EC84D5}" type="presParOf" srcId="{FE0C1C76-D9D6-4091-ACE1-59C5994890D6}" destId="{54A23951-79E3-46DC-94C8-31A289881664}" srcOrd="1" destOrd="0" presId="urn:microsoft.com/office/officeart/2005/8/layout/orgChart1"/>
    <dgm:cxn modelId="{8ECC11D8-FA86-496C-B4A6-A3557F87F4EB}" type="presParOf" srcId="{54A23951-79E3-46DC-94C8-31A289881664}" destId="{06B8F741-420C-45BD-BE3D-275B106AAE33}" srcOrd="0" destOrd="0" presId="urn:microsoft.com/office/officeart/2005/8/layout/orgChart1"/>
    <dgm:cxn modelId="{EF1C714A-806D-4C78-B660-7236820245FF}" type="presParOf" srcId="{06B8F741-420C-45BD-BE3D-275B106AAE33}" destId="{04A8AFBF-18E9-41EB-B5F7-73FFE4C8B46C}" srcOrd="0" destOrd="0" presId="urn:microsoft.com/office/officeart/2005/8/layout/orgChart1"/>
    <dgm:cxn modelId="{D1DF171B-CE9F-4E89-90E8-42D16E9248E6}" type="presParOf" srcId="{06B8F741-420C-45BD-BE3D-275B106AAE33}" destId="{F2681725-1120-4945-BE12-B2DA6E7821F4}" srcOrd="1" destOrd="0" presId="urn:microsoft.com/office/officeart/2005/8/layout/orgChart1"/>
    <dgm:cxn modelId="{4830BC6A-7D45-4B0F-A4EE-46AA25955E24}" type="presParOf" srcId="{54A23951-79E3-46DC-94C8-31A289881664}" destId="{501ECC97-BBA6-45A3-BA4A-012F8BAC369B}" srcOrd="1" destOrd="0" presId="urn:microsoft.com/office/officeart/2005/8/layout/orgChart1"/>
    <dgm:cxn modelId="{CF0CC60D-3A57-4A23-840D-21EFDC7E1BF5}" type="presParOf" srcId="{54A23951-79E3-46DC-94C8-31A289881664}" destId="{1BD8C38F-B71E-43A5-A621-BAA42A31A312}" srcOrd="2" destOrd="0" presId="urn:microsoft.com/office/officeart/2005/8/layout/orgChart1"/>
    <dgm:cxn modelId="{04D8CC95-E86A-4F2C-8BFC-7CFF493EDC24}" type="presParOf" srcId="{FE0C1C76-D9D6-4091-ACE1-59C5994890D6}" destId="{54AF7181-3FD1-4226-9BA7-6B397F88528C}" srcOrd="2" destOrd="0" presId="urn:microsoft.com/office/officeart/2005/8/layout/orgChart1"/>
    <dgm:cxn modelId="{E2A28147-9092-4240-9F19-98BF7DA29C8A}" type="presParOf" srcId="{FE0C1C76-D9D6-4091-ACE1-59C5994890D6}" destId="{0F8F99AF-1D64-4B44-9010-0F7DF3B4A6BA}" srcOrd="3" destOrd="0" presId="urn:microsoft.com/office/officeart/2005/8/layout/orgChart1"/>
    <dgm:cxn modelId="{8FC79488-5362-4623-B16E-7164833A78CD}" type="presParOf" srcId="{0F8F99AF-1D64-4B44-9010-0F7DF3B4A6BA}" destId="{F84D4C65-8ECB-492A-8A8A-806BEFC92520}" srcOrd="0" destOrd="0" presId="urn:microsoft.com/office/officeart/2005/8/layout/orgChart1"/>
    <dgm:cxn modelId="{BB38815B-B58C-49C4-BE1D-585E054F5C09}" type="presParOf" srcId="{F84D4C65-8ECB-492A-8A8A-806BEFC92520}" destId="{28FB17A8-8433-4BDF-91F1-1E2D56492C2F}" srcOrd="0" destOrd="0" presId="urn:microsoft.com/office/officeart/2005/8/layout/orgChart1"/>
    <dgm:cxn modelId="{B84D8F28-ABE9-4B21-AA04-E18E371BA244}" type="presParOf" srcId="{F84D4C65-8ECB-492A-8A8A-806BEFC92520}" destId="{1049FB3E-1402-4F8B-98DB-44E9FBAF49B2}" srcOrd="1" destOrd="0" presId="urn:microsoft.com/office/officeart/2005/8/layout/orgChart1"/>
    <dgm:cxn modelId="{AE8B9BFC-0229-4CDC-BD19-A65AF2F80648}" type="presParOf" srcId="{0F8F99AF-1D64-4B44-9010-0F7DF3B4A6BA}" destId="{9330C4C2-E175-4066-8844-2FE3ADADDFE1}" srcOrd="1" destOrd="0" presId="urn:microsoft.com/office/officeart/2005/8/layout/orgChart1"/>
    <dgm:cxn modelId="{C89C781C-4B42-4A57-9904-873498549626}" type="presParOf" srcId="{0F8F99AF-1D64-4B44-9010-0F7DF3B4A6BA}" destId="{0EA7C416-58B9-461D-8793-BBC082D6C65B}" srcOrd="2" destOrd="0" presId="urn:microsoft.com/office/officeart/2005/8/layout/orgChart1"/>
    <dgm:cxn modelId="{554EA09C-3B5B-4E46-BF07-726FA2D503FE}" type="presParOf" srcId="{DD0B50FA-47D4-4E9F-8775-823E669C368C}" destId="{0594056D-7595-454C-9465-D1780CA5AA57}" srcOrd="2" destOrd="0" presId="urn:microsoft.com/office/officeart/2005/8/layout/orgChart1"/>
    <dgm:cxn modelId="{6D372B89-7D12-44C3-986F-AC9250D498AD}" type="presParOf" srcId="{4955B3AA-5D92-4B92-B947-6E2DB5557141}" destId="{A228199E-7433-40C1-B6FA-7416C80AF35A}" srcOrd="4" destOrd="0" presId="urn:microsoft.com/office/officeart/2005/8/layout/orgChart1"/>
    <dgm:cxn modelId="{4AB4A130-A62C-42C1-927F-4FD7FDE2484C}" type="presParOf" srcId="{4955B3AA-5D92-4B92-B947-6E2DB5557141}" destId="{57AA40E9-31AC-4244-9B7D-2FDC73E1B0F6}" srcOrd="5" destOrd="0" presId="urn:microsoft.com/office/officeart/2005/8/layout/orgChart1"/>
    <dgm:cxn modelId="{373DE0DA-45DE-41E8-BF10-3B4EB5C00259}" type="presParOf" srcId="{57AA40E9-31AC-4244-9B7D-2FDC73E1B0F6}" destId="{CC967618-851A-466A-8C30-D4F11B380F0F}" srcOrd="0" destOrd="0" presId="urn:microsoft.com/office/officeart/2005/8/layout/orgChart1"/>
    <dgm:cxn modelId="{3DB9F71C-6FF1-4618-BCF9-6689C17E9900}" type="presParOf" srcId="{CC967618-851A-466A-8C30-D4F11B380F0F}" destId="{36070639-C741-4DDD-B223-3729A1B33FB4}" srcOrd="0" destOrd="0" presId="urn:microsoft.com/office/officeart/2005/8/layout/orgChart1"/>
    <dgm:cxn modelId="{E2DE9414-2178-412F-A539-04F1DBDB25A4}" type="presParOf" srcId="{CC967618-851A-466A-8C30-D4F11B380F0F}" destId="{3FE404C7-4F25-4888-AC09-0446A5648070}" srcOrd="1" destOrd="0" presId="urn:microsoft.com/office/officeart/2005/8/layout/orgChart1"/>
    <dgm:cxn modelId="{0B95DC80-BC80-490C-90B2-DD46EE18A4A5}" type="presParOf" srcId="{57AA40E9-31AC-4244-9B7D-2FDC73E1B0F6}" destId="{E51A22E1-6416-4A01-B3B9-0BF296780A89}" srcOrd="1" destOrd="0" presId="urn:microsoft.com/office/officeart/2005/8/layout/orgChart1"/>
    <dgm:cxn modelId="{44B51D89-82E5-42B8-AF95-C4D3AF37BC5C}" type="presParOf" srcId="{E51A22E1-6416-4A01-B3B9-0BF296780A89}" destId="{C5B24F3F-CB68-4374-A7D4-2647B2B1943B}" srcOrd="0" destOrd="0" presId="urn:microsoft.com/office/officeart/2005/8/layout/orgChart1"/>
    <dgm:cxn modelId="{1F5A846D-0B6A-4D1C-95BF-396737061678}" type="presParOf" srcId="{E51A22E1-6416-4A01-B3B9-0BF296780A89}" destId="{DB961877-AFAD-467B-A68C-A110C96D33AC}" srcOrd="1" destOrd="0" presId="urn:microsoft.com/office/officeart/2005/8/layout/orgChart1"/>
    <dgm:cxn modelId="{3A73CCBC-C6AD-4A01-A961-96F50F9E9667}" type="presParOf" srcId="{DB961877-AFAD-467B-A68C-A110C96D33AC}" destId="{88521D45-895E-4364-B7FE-E5C5380F1BA6}" srcOrd="0" destOrd="0" presId="urn:microsoft.com/office/officeart/2005/8/layout/orgChart1"/>
    <dgm:cxn modelId="{A5AD9F5F-5193-482D-8667-94E4786BC028}" type="presParOf" srcId="{88521D45-895E-4364-B7FE-E5C5380F1BA6}" destId="{20077A0E-E85A-45CD-BEFA-C55A2A51C6E4}" srcOrd="0" destOrd="0" presId="urn:microsoft.com/office/officeart/2005/8/layout/orgChart1"/>
    <dgm:cxn modelId="{5A84FBD9-1041-4A64-8DA4-65F6EB152B5E}" type="presParOf" srcId="{88521D45-895E-4364-B7FE-E5C5380F1BA6}" destId="{AD971DD2-5975-4D56-8F03-7733C830B419}" srcOrd="1" destOrd="0" presId="urn:microsoft.com/office/officeart/2005/8/layout/orgChart1"/>
    <dgm:cxn modelId="{38CE1C25-F4D2-4E13-8302-1F5769644AB2}" type="presParOf" srcId="{DB961877-AFAD-467B-A68C-A110C96D33AC}" destId="{CA021AED-3D02-4F8C-BA42-CA7A80D6B511}" srcOrd="1" destOrd="0" presId="urn:microsoft.com/office/officeart/2005/8/layout/orgChart1"/>
    <dgm:cxn modelId="{713CAAEA-F0B9-4C2C-AD77-B3115C864DA9}" type="presParOf" srcId="{DB961877-AFAD-467B-A68C-A110C96D33AC}" destId="{745303C3-C855-441B-9AF9-3F328209188D}" srcOrd="2" destOrd="0" presId="urn:microsoft.com/office/officeart/2005/8/layout/orgChart1"/>
    <dgm:cxn modelId="{48F7BFEF-88F3-4BBD-B3C0-F40584AE5D1B}" type="presParOf" srcId="{E51A22E1-6416-4A01-B3B9-0BF296780A89}" destId="{C6D5FE49-3102-45DA-9351-8C1E414732DE}" srcOrd="2" destOrd="0" presId="urn:microsoft.com/office/officeart/2005/8/layout/orgChart1"/>
    <dgm:cxn modelId="{DFBAAF42-0A32-42DB-9E53-E4E4691BBE16}" type="presParOf" srcId="{E51A22E1-6416-4A01-B3B9-0BF296780A89}" destId="{73735B57-C2F9-4BAB-8277-19EBFE7CD6E3}" srcOrd="3" destOrd="0" presId="urn:microsoft.com/office/officeart/2005/8/layout/orgChart1"/>
    <dgm:cxn modelId="{CF8C7BFC-F14A-4B43-915C-DF4A5AE4E792}" type="presParOf" srcId="{73735B57-C2F9-4BAB-8277-19EBFE7CD6E3}" destId="{4E896C73-8F3E-459B-A8AF-A9949BB7B464}" srcOrd="0" destOrd="0" presId="urn:microsoft.com/office/officeart/2005/8/layout/orgChart1"/>
    <dgm:cxn modelId="{8A49A5A9-E6A7-4B91-ACDE-83FC0EC9B404}" type="presParOf" srcId="{4E896C73-8F3E-459B-A8AF-A9949BB7B464}" destId="{29249665-B05E-4EC3-B1BF-C480A32A24C4}" srcOrd="0" destOrd="0" presId="urn:microsoft.com/office/officeart/2005/8/layout/orgChart1"/>
    <dgm:cxn modelId="{EAAFBF73-7EC7-42EF-A98F-9591B381F923}" type="presParOf" srcId="{4E896C73-8F3E-459B-A8AF-A9949BB7B464}" destId="{0E6B92DB-8DE9-433D-A041-8045B581B058}" srcOrd="1" destOrd="0" presId="urn:microsoft.com/office/officeart/2005/8/layout/orgChart1"/>
    <dgm:cxn modelId="{5AEDB675-6352-4C6C-BCCB-A5796A4BB1FE}" type="presParOf" srcId="{73735B57-C2F9-4BAB-8277-19EBFE7CD6E3}" destId="{95864E35-0A6C-4162-BF1A-F6E43C692370}" srcOrd="1" destOrd="0" presId="urn:microsoft.com/office/officeart/2005/8/layout/orgChart1"/>
    <dgm:cxn modelId="{8F283180-61F6-4F81-BA76-88969CA96EEB}" type="presParOf" srcId="{73735B57-C2F9-4BAB-8277-19EBFE7CD6E3}" destId="{AD6590AD-C10A-4F92-B700-5A9B5E0414E5}" srcOrd="2" destOrd="0" presId="urn:microsoft.com/office/officeart/2005/8/layout/orgChart1"/>
    <dgm:cxn modelId="{15209DDE-B601-4B34-982D-0BCFD58026D4}" type="presParOf" srcId="{E51A22E1-6416-4A01-B3B9-0BF296780A89}" destId="{44EABAB7-534C-4347-883F-27B984A58AD8}" srcOrd="4" destOrd="0" presId="urn:microsoft.com/office/officeart/2005/8/layout/orgChart1"/>
    <dgm:cxn modelId="{4790AA63-61C8-427F-83C8-6003F0EC03DC}" type="presParOf" srcId="{E51A22E1-6416-4A01-B3B9-0BF296780A89}" destId="{3ACBEAA0-3C9D-4C76-A2C3-0FB36E5A008E}" srcOrd="5" destOrd="0" presId="urn:microsoft.com/office/officeart/2005/8/layout/orgChart1"/>
    <dgm:cxn modelId="{21E7F78D-8FC0-488B-BE11-862D917144BF}" type="presParOf" srcId="{3ACBEAA0-3C9D-4C76-A2C3-0FB36E5A008E}" destId="{CA440307-A21B-4EAF-AA9C-0521A9EFB411}" srcOrd="0" destOrd="0" presId="urn:microsoft.com/office/officeart/2005/8/layout/orgChart1"/>
    <dgm:cxn modelId="{AF5D81EC-4CEC-43C9-94A5-108BF9C1D269}" type="presParOf" srcId="{CA440307-A21B-4EAF-AA9C-0521A9EFB411}" destId="{C30AF043-33DA-41BC-9865-3EA913E8D070}" srcOrd="0" destOrd="0" presId="urn:microsoft.com/office/officeart/2005/8/layout/orgChart1"/>
    <dgm:cxn modelId="{7524D75E-3F8F-4ED6-B8AB-666C15FD4813}" type="presParOf" srcId="{CA440307-A21B-4EAF-AA9C-0521A9EFB411}" destId="{98240353-D3EA-4884-81A8-F8C288BED3E9}" srcOrd="1" destOrd="0" presId="urn:microsoft.com/office/officeart/2005/8/layout/orgChart1"/>
    <dgm:cxn modelId="{F36C0B97-2B47-44A3-98E6-D20F8B4B19EA}" type="presParOf" srcId="{3ACBEAA0-3C9D-4C76-A2C3-0FB36E5A008E}" destId="{042AD942-BECD-4601-BADE-155DA1CF1A4A}" srcOrd="1" destOrd="0" presId="urn:microsoft.com/office/officeart/2005/8/layout/orgChart1"/>
    <dgm:cxn modelId="{2DC117DB-D977-47C5-849B-E66B6028CCF9}" type="presParOf" srcId="{3ACBEAA0-3C9D-4C76-A2C3-0FB36E5A008E}" destId="{3F29684C-0DAF-42F8-A85E-71A5D831581C}" srcOrd="2" destOrd="0" presId="urn:microsoft.com/office/officeart/2005/8/layout/orgChart1"/>
    <dgm:cxn modelId="{1DDAC1CB-9111-477A-93AB-00C32CF2812F}" type="presParOf" srcId="{57AA40E9-31AC-4244-9B7D-2FDC73E1B0F6}" destId="{5FB74159-257F-42B7-972B-E24041D7190D}" srcOrd="2" destOrd="0" presId="urn:microsoft.com/office/officeart/2005/8/layout/orgChart1"/>
    <dgm:cxn modelId="{3303F42E-0639-480D-BD8E-7A070EAB813C}" type="presParOf" srcId="{4955B3AA-5D92-4B92-B947-6E2DB5557141}" destId="{95B35492-4267-4E50-9357-4FEC50E4CF25}" srcOrd="6" destOrd="0" presId="urn:microsoft.com/office/officeart/2005/8/layout/orgChart1"/>
    <dgm:cxn modelId="{83F3754D-62FC-45DC-9779-4DAFE3A3C7EA}" type="presParOf" srcId="{4955B3AA-5D92-4B92-B947-6E2DB5557141}" destId="{13248C16-06C1-4326-80F7-EF002A55C33F}" srcOrd="7" destOrd="0" presId="urn:microsoft.com/office/officeart/2005/8/layout/orgChart1"/>
    <dgm:cxn modelId="{726A3D30-C885-4A02-AC48-8E98348B4498}" type="presParOf" srcId="{13248C16-06C1-4326-80F7-EF002A55C33F}" destId="{DB3DE357-5838-4A4F-93CD-0FCDFE8F185D}" srcOrd="0" destOrd="0" presId="urn:microsoft.com/office/officeart/2005/8/layout/orgChart1"/>
    <dgm:cxn modelId="{F0D4D292-9C73-4C27-92F0-CA174EB72597}" type="presParOf" srcId="{DB3DE357-5838-4A4F-93CD-0FCDFE8F185D}" destId="{6676D466-0216-4A7D-9573-1B52CACF93E1}" srcOrd="0" destOrd="0" presId="urn:microsoft.com/office/officeart/2005/8/layout/orgChart1"/>
    <dgm:cxn modelId="{DBA5F383-9142-45AA-A038-5F0953016DED}" type="presParOf" srcId="{DB3DE357-5838-4A4F-93CD-0FCDFE8F185D}" destId="{28783382-5C55-4390-AD37-CF95E1D21630}" srcOrd="1" destOrd="0" presId="urn:microsoft.com/office/officeart/2005/8/layout/orgChart1"/>
    <dgm:cxn modelId="{FB16387C-4491-4F1B-A8A9-66D087E46D5F}" type="presParOf" srcId="{13248C16-06C1-4326-80F7-EF002A55C33F}" destId="{D9715315-B30C-4797-A32F-88141D0153D2}" srcOrd="1" destOrd="0" presId="urn:microsoft.com/office/officeart/2005/8/layout/orgChart1"/>
    <dgm:cxn modelId="{A050CE2A-F094-4365-AE57-5D2E19E30229}" type="presParOf" srcId="{D9715315-B30C-4797-A32F-88141D0153D2}" destId="{241AF0F3-ACB1-4F0F-9189-A596E6403082}" srcOrd="0" destOrd="0" presId="urn:microsoft.com/office/officeart/2005/8/layout/orgChart1"/>
    <dgm:cxn modelId="{250EC48D-2C2D-4C07-9534-05F214EC5A2E}" type="presParOf" srcId="{D9715315-B30C-4797-A32F-88141D0153D2}" destId="{CF8E5BB3-9CA3-4D8D-BF10-B7CD594C63FF}" srcOrd="1" destOrd="0" presId="urn:microsoft.com/office/officeart/2005/8/layout/orgChart1"/>
    <dgm:cxn modelId="{11AC2C4C-1F42-4072-88B3-B992B6F466D4}" type="presParOf" srcId="{CF8E5BB3-9CA3-4D8D-BF10-B7CD594C63FF}" destId="{9087A57D-8E3B-45FC-B972-D4B6680B3737}" srcOrd="0" destOrd="0" presId="urn:microsoft.com/office/officeart/2005/8/layout/orgChart1"/>
    <dgm:cxn modelId="{FE40AFD7-1B6A-4363-88C5-B0970D53573E}" type="presParOf" srcId="{9087A57D-8E3B-45FC-B972-D4B6680B3737}" destId="{5CED28F6-6125-4AE8-978D-42C1F22A14D6}" srcOrd="0" destOrd="0" presId="urn:microsoft.com/office/officeart/2005/8/layout/orgChart1"/>
    <dgm:cxn modelId="{5B3DBD82-BDC0-49D3-9BC8-791B87756EEA}" type="presParOf" srcId="{9087A57D-8E3B-45FC-B972-D4B6680B3737}" destId="{284A12E3-79F8-48CE-AA01-EB75A411EB85}" srcOrd="1" destOrd="0" presId="urn:microsoft.com/office/officeart/2005/8/layout/orgChart1"/>
    <dgm:cxn modelId="{0746DDB6-3C95-4B9F-853C-4864F39E34F3}" type="presParOf" srcId="{CF8E5BB3-9CA3-4D8D-BF10-B7CD594C63FF}" destId="{3F9AEA96-1F74-4508-9D6D-6B7D58B4F9FB}" srcOrd="1" destOrd="0" presId="urn:microsoft.com/office/officeart/2005/8/layout/orgChart1"/>
    <dgm:cxn modelId="{8CEACFE0-1BA6-4F0C-B8D0-3D4A12ADC90E}" type="presParOf" srcId="{CF8E5BB3-9CA3-4D8D-BF10-B7CD594C63FF}" destId="{88AF4ED9-6F71-479B-B712-1F176D902348}" srcOrd="2" destOrd="0" presId="urn:microsoft.com/office/officeart/2005/8/layout/orgChart1"/>
    <dgm:cxn modelId="{5D7E536C-481D-4ABC-9854-3E18AAF47F49}" type="presParOf" srcId="{D9715315-B30C-4797-A32F-88141D0153D2}" destId="{765E689B-CBC1-4DDD-9270-38B061ED36F9}" srcOrd="2" destOrd="0" presId="urn:microsoft.com/office/officeart/2005/8/layout/orgChart1"/>
    <dgm:cxn modelId="{DB4C0CC8-9E18-4920-A77B-6A5144ACB849}" type="presParOf" srcId="{D9715315-B30C-4797-A32F-88141D0153D2}" destId="{7B6A38CE-09EC-48CF-BA0A-0FF4DA5620DA}" srcOrd="3" destOrd="0" presId="urn:microsoft.com/office/officeart/2005/8/layout/orgChart1"/>
    <dgm:cxn modelId="{CA26A651-0197-43A2-90B4-93AAE4A63D78}" type="presParOf" srcId="{7B6A38CE-09EC-48CF-BA0A-0FF4DA5620DA}" destId="{A16D3CC5-47EA-4C97-A47A-410A70590E6D}" srcOrd="0" destOrd="0" presId="urn:microsoft.com/office/officeart/2005/8/layout/orgChart1"/>
    <dgm:cxn modelId="{1F2F5DB7-175C-42CF-B6C6-A6A96250A092}" type="presParOf" srcId="{A16D3CC5-47EA-4C97-A47A-410A70590E6D}" destId="{EC7B8C6E-4B86-4F45-A0C0-2C004940BAC3}" srcOrd="0" destOrd="0" presId="urn:microsoft.com/office/officeart/2005/8/layout/orgChart1"/>
    <dgm:cxn modelId="{8054C61A-4E55-42FE-92C5-33F2F9C64B7D}" type="presParOf" srcId="{A16D3CC5-47EA-4C97-A47A-410A70590E6D}" destId="{24C5525B-A54B-4E91-B95A-BF43AF79E706}" srcOrd="1" destOrd="0" presId="urn:microsoft.com/office/officeart/2005/8/layout/orgChart1"/>
    <dgm:cxn modelId="{BD0193C5-2815-46FF-98D2-15A41BFF809A}" type="presParOf" srcId="{7B6A38CE-09EC-48CF-BA0A-0FF4DA5620DA}" destId="{A7729F2B-A07E-42A2-848B-3F6F48D440F5}" srcOrd="1" destOrd="0" presId="urn:microsoft.com/office/officeart/2005/8/layout/orgChart1"/>
    <dgm:cxn modelId="{822B5F99-3CB8-43DB-8310-025733AD7BAF}" type="presParOf" srcId="{7B6A38CE-09EC-48CF-BA0A-0FF4DA5620DA}" destId="{713D14C8-0092-46C8-A984-929F63EC6748}" srcOrd="2" destOrd="0" presId="urn:microsoft.com/office/officeart/2005/8/layout/orgChart1"/>
    <dgm:cxn modelId="{04CFC8E1-8F08-4025-85EA-193E2EF095F4}" type="presParOf" srcId="{D9715315-B30C-4797-A32F-88141D0153D2}" destId="{128D17FF-3178-42DC-AC64-4311D003EBCE}" srcOrd="4" destOrd="0" presId="urn:microsoft.com/office/officeart/2005/8/layout/orgChart1"/>
    <dgm:cxn modelId="{1340CD2A-1309-49F8-A8D1-4BF4FDF6C534}" type="presParOf" srcId="{D9715315-B30C-4797-A32F-88141D0153D2}" destId="{2C9AE331-19C2-40BC-8305-CE9F582FA3FE}" srcOrd="5" destOrd="0" presId="urn:microsoft.com/office/officeart/2005/8/layout/orgChart1"/>
    <dgm:cxn modelId="{032B7DF7-770D-4F78-A365-58298F527008}" type="presParOf" srcId="{2C9AE331-19C2-40BC-8305-CE9F582FA3FE}" destId="{6D9000AD-75FB-414D-BDA1-DBB532C370E5}" srcOrd="0" destOrd="0" presId="urn:microsoft.com/office/officeart/2005/8/layout/orgChart1"/>
    <dgm:cxn modelId="{CD18AEAC-94A1-4B9A-ADB6-067F1AEB7BAD}" type="presParOf" srcId="{6D9000AD-75FB-414D-BDA1-DBB532C370E5}" destId="{254AD5D9-3A34-4962-BEE9-B87FBDBAE697}" srcOrd="0" destOrd="0" presId="urn:microsoft.com/office/officeart/2005/8/layout/orgChart1"/>
    <dgm:cxn modelId="{DDA4D5E2-5562-418F-B248-957BA15491C9}" type="presParOf" srcId="{6D9000AD-75FB-414D-BDA1-DBB532C370E5}" destId="{1DB4878F-3C01-43FC-85A0-D64D1CD467B5}" srcOrd="1" destOrd="0" presId="urn:microsoft.com/office/officeart/2005/8/layout/orgChart1"/>
    <dgm:cxn modelId="{06EE4963-D0B2-4F86-B500-16F2C6C20D40}" type="presParOf" srcId="{2C9AE331-19C2-40BC-8305-CE9F582FA3FE}" destId="{BE373B4A-E331-4A80-9536-DF49450A1E0D}" srcOrd="1" destOrd="0" presId="urn:microsoft.com/office/officeart/2005/8/layout/orgChart1"/>
    <dgm:cxn modelId="{9E9ED76E-3580-4BE3-A48B-88F251D3637A}" type="presParOf" srcId="{2C9AE331-19C2-40BC-8305-CE9F582FA3FE}" destId="{D3741003-BA59-432F-BE29-5BA5D8CE9D1F}" srcOrd="2" destOrd="0" presId="urn:microsoft.com/office/officeart/2005/8/layout/orgChart1"/>
    <dgm:cxn modelId="{3C81C814-945D-4E51-836C-896DC554649A}" type="presParOf" srcId="{13248C16-06C1-4326-80F7-EF002A55C33F}" destId="{1F441783-F3ED-498F-8806-F3086291BE70}" srcOrd="2" destOrd="0" presId="urn:microsoft.com/office/officeart/2005/8/layout/orgChart1"/>
    <dgm:cxn modelId="{537DAE8A-730A-4CF8-93C0-C350D872B82E}" type="presParOf" srcId="{4955B3AA-5D92-4B92-B947-6E2DB5557141}" destId="{111BAD2D-8853-42D4-9EE2-DDEF7A2BA7D4}" srcOrd="8" destOrd="0" presId="urn:microsoft.com/office/officeart/2005/8/layout/orgChart1"/>
    <dgm:cxn modelId="{D3A97536-5D7C-4F14-8D6D-D33D98147AAB}" type="presParOf" srcId="{4955B3AA-5D92-4B92-B947-6E2DB5557141}" destId="{CC18C9B6-669A-42D3-BB2D-66D1C4E7B931}" srcOrd="9" destOrd="0" presId="urn:microsoft.com/office/officeart/2005/8/layout/orgChart1"/>
    <dgm:cxn modelId="{B96D8DFF-7C13-4669-B910-464F150FEDCA}" type="presParOf" srcId="{CC18C9B6-669A-42D3-BB2D-66D1C4E7B931}" destId="{45F73CE7-0B5A-4507-86C4-054EC4535792}" srcOrd="0" destOrd="0" presId="urn:microsoft.com/office/officeart/2005/8/layout/orgChart1"/>
    <dgm:cxn modelId="{704686A4-52B0-4C67-A443-C84E67E1DEE4}" type="presParOf" srcId="{45F73CE7-0B5A-4507-86C4-054EC4535792}" destId="{3EFECB1D-7BD1-4145-93F7-4AC7570421B7}" srcOrd="0" destOrd="0" presId="urn:microsoft.com/office/officeart/2005/8/layout/orgChart1"/>
    <dgm:cxn modelId="{2B98847B-2DB9-4632-B109-59874D7256B6}" type="presParOf" srcId="{45F73CE7-0B5A-4507-86C4-054EC4535792}" destId="{42AA959C-1DE4-4E2E-8826-3B805A493332}" srcOrd="1" destOrd="0" presId="urn:microsoft.com/office/officeart/2005/8/layout/orgChart1"/>
    <dgm:cxn modelId="{EECDD2B0-B637-4A7B-AB0F-207E523C4B1A}" type="presParOf" srcId="{CC18C9B6-669A-42D3-BB2D-66D1C4E7B931}" destId="{FCFAD3F1-CDA9-47C3-A3C4-C46764D02060}" srcOrd="1" destOrd="0" presId="urn:microsoft.com/office/officeart/2005/8/layout/orgChart1"/>
    <dgm:cxn modelId="{4A580477-67C0-4522-8FC6-E84E27E8B938}" type="presParOf" srcId="{FCFAD3F1-CDA9-47C3-A3C4-C46764D02060}" destId="{864963BF-E804-465E-A575-E3A670D69EBC}" srcOrd="0" destOrd="0" presId="urn:microsoft.com/office/officeart/2005/8/layout/orgChart1"/>
    <dgm:cxn modelId="{EE611054-E7AB-4BA7-A7D6-CB8D11E26C8E}" type="presParOf" srcId="{FCFAD3F1-CDA9-47C3-A3C4-C46764D02060}" destId="{CDFFF1E7-5C75-4959-871E-18FECA5E45BD}" srcOrd="1" destOrd="0" presId="urn:microsoft.com/office/officeart/2005/8/layout/orgChart1"/>
    <dgm:cxn modelId="{BAC878C0-16BF-4452-BA1C-AADBF04383D4}" type="presParOf" srcId="{CDFFF1E7-5C75-4959-871E-18FECA5E45BD}" destId="{67B6C847-13CB-447B-8304-FE46DF5E14A8}" srcOrd="0" destOrd="0" presId="urn:microsoft.com/office/officeart/2005/8/layout/orgChart1"/>
    <dgm:cxn modelId="{04BA8FDB-2AEF-4A90-9F22-8F8F965C54B5}" type="presParOf" srcId="{67B6C847-13CB-447B-8304-FE46DF5E14A8}" destId="{5E1E01C4-DF66-44C3-95E3-83CC3524DCEA}" srcOrd="0" destOrd="0" presId="urn:microsoft.com/office/officeart/2005/8/layout/orgChart1"/>
    <dgm:cxn modelId="{F986D9EB-0161-4EF2-BE06-4615CA923CE5}" type="presParOf" srcId="{67B6C847-13CB-447B-8304-FE46DF5E14A8}" destId="{332A2266-78BF-4D21-9A13-22721F4F9B42}" srcOrd="1" destOrd="0" presId="urn:microsoft.com/office/officeart/2005/8/layout/orgChart1"/>
    <dgm:cxn modelId="{6A24C08E-D88C-467C-B6BF-87AABF161017}" type="presParOf" srcId="{CDFFF1E7-5C75-4959-871E-18FECA5E45BD}" destId="{7518B63A-6C8E-46AD-917A-BE1BB3FD94F5}" srcOrd="1" destOrd="0" presId="urn:microsoft.com/office/officeart/2005/8/layout/orgChart1"/>
    <dgm:cxn modelId="{B95350B1-F461-4A32-96C4-ABC0FB2DD41B}" type="presParOf" srcId="{CDFFF1E7-5C75-4959-871E-18FECA5E45BD}" destId="{BB90738C-0067-44D1-8E38-4FCC62D786F4}" srcOrd="2" destOrd="0" presId="urn:microsoft.com/office/officeart/2005/8/layout/orgChart1"/>
    <dgm:cxn modelId="{9EFEE91F-3B39-45D2-B7D1-ECB8CEA01F2C}" type="presParOf" srcId="{FCFAD3F1-CDA9-47C3-A3C4-C46764D02060}" destId="{BB114D2E-24C6-4529-87E3-EF26883561E8}" srcOrd="2" destOrd="0" presId="urn:microsoft.com/office/officeart/2005/8/layout/orgChart1"/>
    <dgm:cxn modelId="{50E23ED9-DFD5-41DA-BBC6-C83A5F228A10}" type="presParOf" srcId="{FCFAD3F1-CDA9-47C3-A3C4-C46764D02060}" destId="{678AFB6D-E36A-433C-8FCF-1E4FD01C6706}" srcOrd="3" destOrd="0" presId="urn:microsoft.com/office/officeart/2005/8/layout/orgChart1"/>
    <dgm:cxn modelId="{2E35DC0B-8B0A-4329-BEA7-66C026105809}" type="presParOf" srcId="{678AFB6D-E36A-433C-8FCF-1E4FD01C6706}" destId="{4A75811C-147E-488A-B78D-196D3C279367}" srcOrd="0" destOrd="0" presId="urn:microsoft.com/office/officeart/2005/8/layout/orgChart1"/>
    <dgm:cxn modelId="{3235A7D3-0BAC-42ED-8D56-01EE774D49E4}" type="presParOf" srcId="{4A75811C-147E-488A-B78D-196D3C279367}" destId="{90D3337C-6FE3-49DB-8D2F-515A6A08E15E}" srcOrd="0" destOrd="0" presId="urn:microsoft.com/office/officeart/2005/8/layout/orgChart1"/>
    <dgm:cxn modelId="{22E37E0F-CD1A-4AD4-88A9-2E6A5D41F228}" type="presParOf" srcId="{4A75811C-147E-488A-B78D-196D3C279367}" destId="{A1CE3309-4206-4BBD-9CFA-908EF9D93E78}" srcOrd="1" destOrd="0" presId="urn:microsoft.com/office/officeart/2005/8/layout/orgChart1"/>
    <dgm:cxn modelId="{36105D8D-CE4A-47EB-AC98-654648DA28FC}" type="presParOf" srcId="{678AFB6D-E36A-433C-8FCF-1E4FD01C6706}" destId="{23A4AB62-870B-46A7-8011-6CBF32A66247}" srcOrd="1" destOrd="0" presId="urn:microsoft.com/office/officeart/2005/8/layout/orgChart1"/>
    <dgm:cxn modelId="{B898942A-47EF-4F4B-BBE6-898415EC880E}" type="presParOf" srcId="{678AFB6D-E36A-433C-8FCF-1E4FD01C6706}" destId="{C86D6356-1434-4BC4-82C0-2366E2C049E5}" srcOrd="2" destOrd="0" presId="urn:microsoft.com/office/officeart/2005/8/layout/orgChart1"/>
    <dgm:cxn modelId="{EB7C1BB5-6286-4344-9BBA-68C5FA1DA750}" type="presParOf" srcId="{FCFAD3F1-CDA9-47C3-A3C4-C46764D02060}" destId="{B37773C8-4C35-40DE-9974-885987213316}" srcOrd="4" destOrd="0" presId="urn:microsoft.com/office/officeart/2005/8/layout/orgChart1"/>
    <dgm:cxn modelId="{DBB9986F-0B43-46F5-8F32-9954B86393DD}" type="presParOf" srcId="{FCFAD3F1-CDA9-47C3-A3C4-C46764D02060}" destId="{3CE5789A-7B1C-4EFF-AF5A-830DA76760D4}" srcOrd="5" destOrd="0" presId="urn:microsoft.com/office/officeart/2005/8/layout/orgChart1"/>
    <dgm:cxn modelId="{340B5F39-7467-4096-990F-D97FA4F81F7B}" type="presParOf" srcId="{3CE5789A-7B1C-4EFF-AF5A-830DA76760D4}" destId="{88D57194-7E07-49C3-B82F-817105FA570E}" srcOrd="0" destOrd="0" presId="urn:microsoft.com/office/officeart/2005/8/layout/orgChart1"/>
    <dgm:cxn modelId="{02B1AB00-2C7A-4BC3-9700-C2A1C13B9898}" type="presParOf" srcId="{88D57194-7E07-49C3-B82F-817105FA570E}" destId="{332CF831-2BFC-41C7-969F-699D4C5BC712}" srcOrd="0" destOrd="0" presId="urn:microsoft.com/office/officeart/2005/8/layout/orgChart1"/>
    <dgm:cxn modelId="{B4D1FA89-A7DB-4557-A06B-7DF0E9CBCC02}" type="presParOf" srcId="{88D57194-7E07-49C3-B82F-817105FA570E}" destId="{223F8C2B-4DA6-4390-A3A7-F1CCCDDE054F}" srcOrd="1" destOrd="0" presId="urn:microsoft.com/office/officeart/2005/8/layout/orgChart1"/>
    <dgm:cxn modelId="{2DF09783-1CE8-47F6-BE88-39EA75D4E567}" type="presParOf" srcId="{3CE5789A-7B1C-4EFF-AF5A-830DA76760D4}" destId="{963E1D5F-7CFA-4E8D-83F6-53CA87580B45}" srcOrd="1" destOrd="0" presId="urn:microsoft.com/office/officeart/2005/8/layout/orgChart1"/>
    <dgm:cxn modelId="{FCCA20B2-CAB6-4833-B325-AE3F4E3B3D70}" type="presParOf" srcId="{3CE5789A-7B1C-4EFF-AF5A-830DA76760D4}" destId="{8A11432E-804B-42DE-B49B-CD2A501470EE}" srcOrd="2" destOrd="0" presId="urn:microsoft.com/office/officeart/2005/8/layout/orgChart1"/>
    <dgm:cxn modelId="{0978EADD-3791-4350-A259-AD8D52F0CAA4}" type="presParOf" srcId="{FCFAD3F1-CDA9-47C3-A3C4-C46764D02060}" destId="{04C97A7D-1D50-496A-A494-4AD9F19B11C5}" srcOrd="6" destOrd="0" presId="urn:microsoft.com/office/officeart/2005/8/layout/orgChart1"/>
    <dgm:cxn modelId="{2BE8481D-1F8F-4815-A0F3-781B135B2D51}" type="presParOf" srcId="{FCFAD3F1-CDA9-47C3-A3C4-C46764D02060}" destId="{A0464016-877D-426F-9D8B-FD762E58BF8E}" srcOrd="7" destOrd="0" presId="urn:microsoft.com/office/officeart/2005/8/layout/orgChart1"/>
    <dgm:cxn modelId="{2EBBAD99-303D-403A-932C-A8E5AA00F77C}" type="presParOf" srcId="{A0464016-877D-426F-9D8B-FD762E58BF8E}" destId="{B66ECF4E-0318-4530-BBF1-D7445F5D3AE1}" srcOrd="0" destOrd="0" presId="urn:microsoft.com/office/officeart/2005/8/layout/orgChart1"/>
    <dgm:cxn modelId="{944FE8F9-1451-441E-80FE-6BF1DA2F0CD1}" type="presParOf" srcId="{B66ECF4E-0318-4530-BBF1-D7445F5D3AE1}" destId="{310782AA-8FEA-40BD-BB85-5E4B973313FB}" srcOrd="0" destOrd="0" presId="urn:microsoft.com/office/officeart/2005/8/layout/orgChart1"/>
    <dgm:cxn modelId="{D5C4361E-7EFB-424F-A5F1-C8DE3673C31C}" type="presParOf" srcId="{B66ECF4E-0318-4530-BBF1-D7445F5D3AE1}" destId="{BE2DE85B-022E-4BA6-9A9B-5DF6B01A17F5}" srcOrd="1" destOrd="0" presId="urn:microsoft.com/office/officeart/2005/8/layout/orgChart1"/>
    <dgm:cxn modelId="{DDDE04BC-2D15-465F-9E03-E5F97AA3F103}" type="presParOf" srcId="{A0464016-877D-426F-9D8B-FD762E58BF8E}" destId="{C3F99265-86FF-4ACF-A82D-C38147DB3E26}" srcOrd="1" destOrd="0" presId="urn:microsoft.com/office/officeart/2005/8/layout/orgChart1"/>
    <dgm:cxn modelId="{869ADC0E-465F-490E-80F3-6918ED4AC648}" type="presParOf" srcId="{A0464016-877D-426F-9D8B-FD762E58BF8E}" destId="{8ECB32F5-2DD1-4B89-9376-DACD984CEA00}" srcOrd="2" destOrd="0" presId="urn:microsoft.com/office/officeart/2005/8/layout/orgChart1"/>
    <dgm:cxn modelId="{DF8E27F7-2E66-4A71-B5BF-7EBC2C469313}" type="presParOf" srcId="{FCFAD3F1-CDA9-47C3-A3C4-C46764D02060}" destId="{0C3FF324-D3B5-4F87-858D-444F01571CC6}" srcOrd="8" destOrd="0" presId="urn:microsoft.com/office/officeart/2005/8/layout/orgChart1"/>
    <dgm:cxn modelId="{A08069F4-AFC9-46E5-9D33-892BB11E860B}" type="presParOf" srcId="{FCFAD3F1-CDA9-47C3-A3C4-C46764D02060}" destId="{B7A4CE4D-55B8-443B-BACC-3D98858288EE}" srcOrd="9" destOrd="0" presId="urn:microsoft.com/office/officeart/2005/8/layout/orgChart1"/>
    <dgm:cxn modelId="{3492EE83-BCBC-44EC-AE01-44014747EFDC}" type="presParOf" srcId="{B7A4CE4D-55B8-443B-BACC-3D98858288EE}" destId="{0ECF30D2-A9BC-42C3-858E-3386243BCA69}" srcOrd="0" destOrd="0" presId="urn:microsoft.com/office/officeart/2005/8/layout/orgChart1"/>
    <dgm:cxn modelId="{034B8B30-31D3-4566-B1F7-94CE98879846}" type="presParOf" srcId="{0ECF30D2-A9BC-42C3-858E-3386243BCA69}" destId="{B975AE88-3759-40D1-AF6E-8A2F26C4834F}" srcOrd="0" destOrd="0" presId="urn:microsoft.com/office/officeart/2005/8/layout/orgChart1"/>
    <dgm:cxn modelId="{977EAA52-1501-4164-ACB8-54C3DD3394A1}" type="presParOf" srcId="{0ECF30D2-A9BC-42C3-858E-3386243BCA69}" destId="{A05A6E47-31F2-40BC-9795-FF1F495A0077}" srcOrd="1" destOrd="0" presId="urn:microsoft.com/office/officeart/2005/8/layout/orgChart1"/>
    <dgm:cxn modelId="{2B5F2239-45AC-4803-B3A1-5190E8C56C31}" type="presParOf" srcId="{B7A4CE4D-55B8-443B-BACC-3D98858288EE}" destId="{F40D672A-A6B7-4AB4-8C9D-5B8C40D5C8B5}" srcOrd="1" destOrd="0" presId="urn:microsoft.com/office/officeart/2005/8/layout/orgChart1"/>
    <dgm:cxn modelId="{6C0002F8-31E8-4851-A652-BDE33816FBE0}" type="presParOf" srcId="{B7A4CE4D-55B8-443B-BACC-3D98858288EE}" destId="{0E687863-4BB0-4554-967F-976463A9BAA7}" srcOrd="2" destOrd="0" presId="urn:microsoft.com/office/officeart/2005/8/layout/orgChart1"/>
    <dgm:cxn modelId="{AC0B9971-5777-4C83-82D9-EF54DFFBE134}" type="presParOf" srcId="{FCFAD3F1-CDA9-47C3-A3C4-C46764D02060}" destId="{8FA917A0-7062-4433-AA24-7528C72FF7B6}" srcOrd="10" destOrd="0" presId="urn:microsoft.com/office/officeart/2005/8/layout/orgChart1"/>
    <dgm:cxn modelId="{1EADA118-4755-4E8E-9973-0621BCF8770D}" type="presParOf" srcId="{FCFAD3F1-CDA9-47C3-A3C4-C46764D02060}" destId="{2B3BE4AE-FB85-4311-8F53-44BB79E5B278}" srcOrd="11" destOrd="0" presId="urn:microsoft.com/office/officeart/2005/8/layout/orgChart1"/>
    <dgm:cxn modelId="{ED03E2E1-B436-436C-BE60-82FF8AA8EBA0}" type="presParOf" srcId="{2B3BE4AE-FB85-4311-8F53-44BB79E5B278}" destId="{CEE6193D-EC70-4994-AB15-1CD518550B8E}" srcOrd="0" destOrd="0" presId="urn:microsoft.com/office/officeart/2005/8/layout/orgChart1"/>
    <dgm:cxn modelId="{43D20DE8-9263-43D7-8E9A-79021BE2D408}" type="presParOf" srcId="{CEE6193D-EC70-4994-AB15-1CD518550B8E}" destId="{C53EB7F4-DE1B-41E0-951B-55D137A063D3}" srcOrd="0" destOrd="0" presId="urn:microsoft.com/office/officeart/2005/8/layout/orgChart1"/>
    <dgm:cxn modelId="{0DBE884C-3766-4822-BF35-8963274AC5E8}" type="presParOf" srcId="{CEE6193D-EC70-4994-AB15-1CD518550B8E}" destId="{4C6C14AE-B08B-4576-8EDF-1EF7607AF012}" srcOrd="1" destOrd="0" presId="urn:microsoft.com/office/officeart/2005/8/layout/orgChart1"/>
    <dgm:cxn modelId="{D0E48D56-0382-4FE9-AFDD-964CD3A956E8}" type="presParOf" srcId="{2B3BE4AE-FB85-4311-8F53-44BB79E5B278}" destId="{0C1DF663-430D-4D2E-B517-5BE756852A2A}" srcOrd="1" destOrd="0" presId="urn:microsoft.com/office/officeart/2005/8/layout/orgChart1"/>
    <dgm:cxn modelId="{350355D0-33CF-40BC-B6F1-D285560AAC2A}" type="presParOf" srcId="{2B3BE4AE-FB85-4311-8F53-44BB79E5B278}" destId="{ACD74968-45EC-42FC-8435-974BE1FE9A5D}" srcOrd="2" destOrd="0" presId="urn:microsoft.com/office/officeart/2005/8/layout/orgChart1"/>
    <dgm:cxn modelId="{693DD912-A99A-4493-99B5-48DC5A96B4A6}" type="presParOf" srcId="{FCFAD3F1-CDA9-47C3-A3C4-C46764D02060}" destId="{8A2B5F76-84E4-4AF2-855E-DE7254BC2B41}" srcOrd="12" destOrd="0" presId="urn:microsoft.com/office/officeart/2005/8/layout/orgChart1"/>
    <dgm:cxn modelId="{F01DA23A-A608-418B-BBB3-9658830EF96F}" type="presParOf" srcId="{FCFAD3F1-CDA9-47C3-A3C4-C46764D02060}" destId="{5BAC9589-C110-46EF-AB69-9E8920D54E7E}" srcOrd="13" destOrd="0" presId="urn:microsoft.com/office/officeart/2005/8/layout/orgChart1"/>
    <dgm:cxn modelId="{2B9D2538-7E64-466F-891B-67B9AD84A70F}" type="presParOf" srcId="{5BAC9589-C110-46EF-AB69-9E8920D54E7E}" destId="{86CF3671-E979-4724-A004-7D38BAD5A6F9}" srcOrd="0" destOrd="0" presId="urn:microsoft.com/office/officeart/2005/8/layout/orgChart1"/>
    <dgm:cxn modelId="{836472E4-A446-434C-99D3-72645DE815ED}" type="presParOf" srcId="{86CF3671-E979-4724-A004-7D38BAD5A6F9}" destId="{765CFF57-2A6E-46E1-A1A8-75DD5FD33340}" srcOrd="0" destOrd="0" presId="urn:microsoft.com/office/officeart/2005/8/layout/orgChart1"/>
    <dgm:cxn modelId="{83267C13-850F-4728-BB47-30225A54AC61}" type="presParOf" srcId="{86CF3671-E979-4724-A004-7D38BAD5A6F9}" destId="{21DEB256-3857-4A71-BF35-4A02D0F7BDC9}" srcOrd="1" destOrd="0" presId="urn:microsoft.com/office/officeart/2005/8/layout/orgChart1"/>
    <dgm:cxn modelId="{7D08B722-6D10-4AF4-9197-8E126FA2B214}" type="presParOf" srcId="{5BAC9589-C110-46EF-AB69-9E8920D54E7E}" destId="{0F8C6BEF-3884-4390-AD1F-B9562C3A8148}" srcOrd="1" destOrd="0" presId="urn:microsoft.com/office/officeart/2005/8/layout/orgChart1"/>
    <dgm:cxn modelId="{34271139-68C7-4734-AD3C-931BE448EEBD}" type="presParOf" srcId="{5BAC9589-C110-46EF-AB69-9E8920D54E7E}" destId="{580A0DB5-281E-4598-A687-1B5679AF25B3}" srcOrd="2" destOrd="0" presId="urn:microsoft.com/office/officeart/2005/8/layout/orgChart1"/>
    <dgm:cxn modelId="{1FE482B6-750A-4D6F-AAD1-70E2F527275E}" type="presParOf" srcId="{CC18C9B6-669A-42D3-BB2D-66D1C4E7B931}" destId="{869E7E64-043A-483C-825B-876518E363BE}" srcOrd="2" destOrd="0" presId="urn:microsoft.com/office/officeart/2005/8/layout/orgChart1"/>
    <dgm:cxn modelId="{D4A9B59F-26DF-4C90-87DA-1A887D1F6D3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/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/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/>
        </a:p>
      </dgm:t>
    </dgm:pt>
    <dgm:pt modelId="{90F030F4-9DAD-45C2-92F3-0F0C47A197C8}">
      <dgm:prSet phldrT="[Tekst]"/>
      <dgm:spPr/>
      <dgm:t>
        <a:bodyPr/>
        <a:lstStyle/>
        <a:p>
          <a:r>
            <a:rPr lang="pl-PL"/>
            <a:t>Funkcjionalność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/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/>
        </a:p>
      </dgm:t>
    </dgm:pt>
    <dgm:pt modelId="{6069A12D-F9F3-43BF-B49E-2088F4542AAC}">
      <dgm:prSet phldrT="[Tekst]"/>
      <dgm:spPr/>
      <dgm:t>
        <a:bodyPr/>
        <a:lstStyle/>
        <a:p>
          <a:r>
            <a:rPr lang="pl-PL"/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/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/>
        </a:p>
      </dgm:t>
    </dgm:pt>
    <dgm:pt modelId="{B8015A52-42BB-48E2-9BB8-296F029FE6CC}">
      <dgm:prSet phldrT="[Tekst]"/>
      <dgm:spPr/>
      <dgm:t>
        <a:bodyPr/>
        <a:lstStyle/>
        <a:p>
          <a:r>
            <a:rPr lang="pl-PL"/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/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/>
        </a:p>
      </dgm:t>
    </dgm:pt>
    <dgm:pt modelId="{E4AF994E-286A-49EE-8D60-A29DCB38A030}">
      <dgm:prSet phldrT="[Tekst]"/>
      <dgm:spPr/>
      <dgm:t>
        <a:bodyPr/>
        <a:lstStyle/>
        <a:p>
          <a:r>
            <a:rPr lang="pl-PL"/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/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/>
        </a:p>
      </dgm:t>
    </dgm:pt>
    <dgm:pt modelId="{4FBF40D0-D341-4CCD-8BFA-CF0387C6541F}">
      <dgm:prSet phldrT="[Tekst]"/>
      <dgm:spPr/>
      <dgm:t>
        <a:bodyPr/>
        <a:lstStyle/>
        <a:p>
          <a:r>
            <a:rPr lang="pl-PL"/>
            <a:t>Wsparcie</a:t>
          </a: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/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/>
        </a:p>
      </dgm:t>
    </dgm:pt>
    <dgm:pt modelId="{30D4430A-7318-4235-8264-CDA64D12C619}">
      <dgm:prSet phldrT="[Tekst]"/>
      <dgm:spPr/>
      <dgm:t>
        <a:bodyPr/>
        <a:lstStyle/>
        <a:p>
          <a:r>
            <a:rPr lang="pl-PL" b="0" u="sng" dirty="0"/>
            <a:t>Bezpieczeństwo/ Uwierzytelnianie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/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/>
        </a:p>
      </dgm:t>
    </dgm:pt>
    <dgm:pt modelId="{C0F27198-5E62-4F15-8CC5-51675AD1BA66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/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/>
        </a:p>
      </dgm:t>
    </dgm:pt>
    <dgm:pt modelId="{ECE5214F-1B30-4576-A6E4-3422AAD714EF}">
      <dgm:prSet phldrT="[Tekst]"/>
      <dgm:spPr/>
      <dgm:t>
        <a:bodyPr/>
        <a:lstStyle/>
        <a:p>
          <a:r>
            <a:rPr lang="pl-PL" b="0" u="sng" dirty="0"/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/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/>
        </a:p>
      </dgm:t>
    </dgm:pt>
    <dgm:pt modelId="{38A24F7D-1439-4893-A924-1100B83D5C25}">
      <dgm:prSet phldrT="[Tekst]"/>
      <dgm:spPr/>
      <dgm:t>
        <a:bodyPr/>
        <a:lstStyle/>
        <a:p>
          <a:r>
            <a:rPr lang="pl-PL" b="0" dirty="0"/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/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/>
        </a:p>
      </dgm:t>
    </dgm:pt>
    <dgm:pt modelId="{5F12E156-6AB6-4732-AF1F-51C73AA410B5}">
      <dgm:prSet phldrT="[Tekst]"/>
      <dgm:spPr/>
      <dgm:t>
        <a:bodyPr/>
        <a:lstStyle/>
        <a:p>
          <a:r>
            <a:rPr lang="pl-PL" dirty="0"/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/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/>
        </a:p>
      </dgm:t>
    </dgm:pt>
    <dgm:pt modelId="{96729750-0254-49CC-8DB9-AEF0A07510CD}">
      <dgm:prSet phldrT="[Tekst]"/>
      <dgm:spPr/>
      <dgm:t>
        <a:bodyPr/>
        <a:lstStyle/>
        <a:p>
          <a:r>
            <a:rPr lang="pl-PL" b="0" u="sng" dirty="0"/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/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/>
        </a:p>
      </dgm:t>
    </dgm:pt>
    <dgm:pt modelId="{9EBF69FB-619E-4AE9-8B54-A1B100FE9651}">
      <dgm:prSet phldrT="[Tekst]"/>
      <dgm:spPr/>
      <dgm:t>
        <a:bodyPr/>
        <a:lstStyle/>
        <a:p>
          <a:r>
            <a:rPr lang="pl-PL" b="0" u="sng" dirty="0" smtClean="0"/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/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/>
        </a:p>
      </dgm:t>
    </dgm:pt>
    <dgm:pt modelId="{685754D9-01B3-417C-81D8-75C6946479F1}">
      <dgm:prSet phldrT="[Tekst]"/>
      <dgm:spPr/>
      <dgm:t>
        <a:bodyPr/>
        <a:lstStyle/>
        <a:p>
          <a:r>
            <a:rPr lang="pl-PL"/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/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/>
        </a:p>
      </dgm:t>
    </dgm:pt>
    <dgm:pt modelId="{BD3CB807-E81C-44A7-A291-659BCA008D59}">
      <dgm:prSet phldrT="[Tekst]"/>
      <dgm:spPr/>
      <dgm:t>
        <a:bodyPr/>
        <a:lstStyle/>
        <a:p>
          <a:r>
            <a:rPr lang="pl-PL" b="0" u="none" dirty="0"/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/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/>
        </a:p>
      </dgm:t>
    </dgm:pt>
    <dgm:pt modelId="{7BE369B5-D47A-400D-AE54-9E35936B8868}">
      <dgm:prSet phldrT="[Tekst]"/>
      <dgm:spPr/>
      <dgm:t>
        <a:bodyPr/>
        <a:lstStyle/>
        <a:p>
          <a:r>
            <a:rPr lang="pl-PL"/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/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/>
        </a:p>
      </dgm:t>
    </dgm:pt>
    <dgm:pt modelId="{4C8F0897-52B2-4D91-8154-C73A0E2087A5}">
      <dgm:prSet phldrT="[Tekst]"/>
      <dgm:spPr/>
      <dgm:t>
        <a:bodyPr/>
        <a:lstStyle/>
        <a:p>
          <a:r>
            <a:rPr lang="pl-PL"/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/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/>
        </a:p>
      </dgm:t>
    </dgm:pt>
    <dgm:pt modelId="{B9C048B8-1553-4947-B9B2-698C17BA02C2}">
      <dgm:prSet phldrT="[Tekst]"/>
      <dgm:spPr/>
      <dgm:t>
        <a:bodyPr/>
        <a:lstStyle/>
        <a:p>
          <a:r>
            <a:rPr lang="pl-PL" b="0" u="none" dirty="0" smtClean="0"/>
            <a:t>Czas odpowiedzi</a:t>
          </a:r>
          <a:endParaRPr lang="pl-PL" b="0" u="none" dirty="0"/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/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/>
        </a:p>
      </dgm:t>
    </dgm:pt>
    <dgm:pt modelId="{8A45A25B-7873-474E-B34D-EA238EA0CA3C}">
      <dgm:prSet phldrT="[Tekst]"/>
      <dgm:spPr/>
      <dgm:t>
        <a:bodyPr/>
        <a:lstStyle/>
        <a:p>
          <a:r>
            <a:rPr lang="pl-PL"/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/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/>
        </a:p>
      </dgm:t>
    </dgm:pt>
    <dgm:pt modelId="{F75DAFDC-340D-4AF3-9980-866700F04255}">
      <dgm:prSet phldrT="[Tekst]"/>
      <dgm:spPr/>
      <dgm:t>
        <a:bodyPr/>
        <a:lstStyle/>
        <a:p>
          <a:r>
            <a:rPr lang="pl-PL"/>
            <a:t>Czas naprawy / podniesienia po awarii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/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/>
        </a:p>
      </dgm:t>
    </dgm:pt>
    <dgm:pt modelId="{D7A702BC-DC68-4086-83FA-9D8CB185B75B}">
      <dgm:prSet phldrT="[Tekst]"/>
      <dgm:spPr/>
      <dgm:t>
        <a:bodyPr/>
        <a:lstStyle/>
        <a:p>
          <a:r>
            <a:rPr lang="pl-PL" b="0" u="none" dirty="0"/>
            <a:t>Adaptowalność</a:t>
          </a:r>
        </a:p>
      </dgm:t>
    </dgm:pt>
    <dgm:pt modelId="{6D8538E6-FD57-411A-AD9B-663EA534D6F8}" type="parTrans" cxnId="{2DE5572D-B986-4406-BE56-DD4559A81F83}">
      <dgm:prSet/>
      <dgm:spPr/>
      <dgm:t>
        <a:bodyPr/>
        <a:lstStyle/>
        <a:p>
          <a:endParaRPr lang="pl-PL"/>
        </a:p>
      </dgm:t>
    </dgm:pt>
    <dgm:pt modelId="{073868A7-B818-4CA8-A263-E9469CE614DC}" type="sibTrans" cxnId="{2DE5572D-B986-4406-BE56-DD4559A81F83}">
      <dgm:prSet/>
      <dgm:spPr/>
      <dgm:t>
        <a:bodyPr/>
        <a:lstStyle/>
        <a:p>
          <a:endParaRPr lang="pl-PL"/>
        </a:p>
      </dgm:t>
    </dgm:pt>
    <dgm:pt modelId="{35B75D6D-5C17-417A-B081-173D8763C106}">
      <dgm:prSet phldrT="[Tekst]"/>
      <dgm:spPr/>
      <dgm:t>
        <a:bodyPr/>
        <a:lstStyle/>
        <a:p>
          <a:r>
            <a:rPr lang="pl-PL"/>
            <a:t>Audytowalność</a:t>
          </a: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/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/>
        </a:p>
      </dgm:t>
    </dgm:pt>
    <dgm:pt modelId="{7CBDA416-152F-4304-9329-FE773AAB3C70}">
      <dgm:prSet phldrT="[Tekst]"/>
      <dgm:spPr/>
      <dgm:t>
        <a:bodyPr/>
        <a:lstStyle/>
        <a:p>
          <a:r>
            <a:rPr lang="pl-PL"/>
            <a:t>Instalowalność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/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/>
        </a:p>
      </dgm:t>
    </dgm:pt>
    <dgm:pt modelId="{167661F0-628C-48BA-90EB-C2351285D2E4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/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/>
        </a:p>
      </dgm:t>
    </dgm:pt>
    <dgm:pt modelId="{0AAE6745-95D3-4BD9-B713-77F17EA11C5A}">
      <dgm:prSet phldrT="[Tekst]"/>
      <dgm:spPr/>
      <dgm:t>
        <a:bodyPr/>
        <a:lstStyle/>
        <a:p>
          <a:r>
            <a:rPr lang="pl-PL"/>
            <a:t>Utrzymanie</a:t>
          </a:r>
        </a:p>
      </dgm:t>
    </dgm:pt>
    <dgm:pt modelId="{0362FDCD-E4E7-4121-A9BB-ECA4076DA433}" type="parTrans" cxnId="{A1D90C44-0770-475B-A367-0FE7ADD8FB9E}">
      <dgm:prSet/>
      <dgm:spPr/>
      <dgm:t>
        <a:bodyPr/>
        <a:lstStyle/>
        <a:p>
          <a:endParaRPr lang="pl-PL"/>
        </a:p>
      </dgm:t>
    </dgm:pt>
    <dgm:pt modelId="{DC3BFF7C-FDA1-494A-8C41-4318E07043DC}" type="sibTrans" cxnId="{A1D90C44-0770-475B-A367-0FE7ADD8FB9E}">
      <dgm:prSet/>
      <dgm:spPr/>
      <dgm:t>
        <a:bodyPr/>
        <a:lstStyle/>
        <a:p>
          <a:endParaRPr lang="pl-PL"/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u="none" dirty="0"/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/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/>
        </a:p>
      </dgm:t>
    </dgm:pt>
    <dgm:pt modelId="{7FD6E53A-165F-4A12-8BFD-CD2C3C6E50BC}">
      <dgm:prSet phldrT="[Tekst]"/>
      <dgm:spPr/>
      <dgm:t>
        <a:bodyPr/>
        <a:lstStyle/>
        <a:p>
          <a:r>
            <a:rPr lang="pl-PL"/>
            <a:t>Testowanie</a:t>
          </a:r>
        </a:p>
      </dgm:t>
    </dgm:pt>
    <dgm:pt modelId="{76922523-EBA9-442B-BDAF-EBB27843FFF5}" type="parTrans" cxnId="{EDA2F382-3B3C-4FC4-B67A-1A111AA1D5C0}">
      <dgm:prSet/>
      <dgm:spPr/>
      <dgm:t>
        <a:bodyPr/>
        <a:lstStyle/>
        <a:p>
          <a:endParaRPr lang="pl-PL"/>
        </a:p>
      </dgm:t>
    </dgm:pt>
    <dgm:pt modelId="{69FB5A2C-08D3-4069-B6BD-38CA4026BCF1}" type="sibTrans" cxnId="{EDA2F382-3B3C-4FC4-B67A-1A111AA1D5C0}">
      <dgm:prSet/>
      <dgm:spPr/>
      <dgm:t>
        <a:bodyPr/>
        <a:lstStyle/>
        <a:p>
          <a:endParaRPr lang="pl-PL"/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</dgm:pt>
    <dgm:pt modelId="{39FAFADA-E68F-4113-AC9A-38587B7A75B8}" type="pres">
      <dgm:prSet presAssocID="{0B8EBEFF-D192-49F8-A184-6E9A91602198}" presName="rootComposite1" presStyleCnt="0"/>
      <dgm:spPr/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</dgm:pt>
    <dgm:pt modelId="{B596DC24-093A-4742-9418-DACEC1D305DF}" type="pres">
      <dgm:prSet presAssocID="{90F030F4-9DAD-45C2-92F3-0F0C47A197C8}" presName="rootComposite" presStyleCnt="0"/>
      <dgm:spPr/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</dgm:pt>
    <dgm:pt modelId="{47E0B4A8-D2A4-4EF6-90D4-F350A43FE755}" type="pres">
      <dgm:prSet presAssocID="{3D3C2AC6-A14E-4E46-91A3-FE2F09007C34}" presName="Name37" presStyleLbl="parChTrans1D3" presStyleIdx="0" presStyleCnt="21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</dgm:pt>
    <dgm:pt modelId="{548D4311-000E-4A5F-A523-F2923B246260}" type="pres">
      <dgm:prSet presAssocID="{30D4430A-7318-4235-8264-CDA64D12C619}" presName="rootComposite" presStyleCnt="0"/>
      <dgm:spPr/>
    </dgm:pt>
    <dgm:pt modelId="{6BAB44DA-8B57-4387-8969-6DA21E3643BE}" type="pres">
      <dgm:prSet presAssocID="{30D4430A-7318-4235-8264-CDA64D12C619}" presName="rootText" presStyleLbl="node3" presStyleIdx="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21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</dgm:pt>
    <dgm:pt modelId="{7491E792-91A9-4F16-A6D5-78603E7F6824}" type="pres">
      <dgm:prSet presAssocID="{30D4430A-7318-4235-8264-CDA64D12C619}" presName="hierChild5" presStyleCnt="0"/>
      <dgm:spPr/>
    </dgm:pt>
    <dgm:pt modelId="{0769F958-983A-42F4-AD98-0CD6C09AA02D}" type="pres">
      <dgm:prSet presAssocID="{BDBBE229-3FD0-4555-9FFA-DE075DE080A2}" presName="Name37" presStyleLbl="parChTrans1D3" presStyleIdx="1" presStyleCnt="21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</dgm:pt>
    <dgm:pt modelId="{CD6F9E75-BA5C-4CF2-B435-010514D8FBAC}" type="pres">
      <dgm:prSet presAssocID="{C0F27198-5E62-4F15-8CC5-51675AD1BA66}" presName="rootComposite" presStyleCnt="0"/>
      <dgm:spPr/>
    </dgm:pt>
    <dgm:pt modelId="{51F9E7F6-2134-47F8-97D3-7D344DF8F492}" type="pres">
      <dgm:prSet presAssocID="{C0F27198-5E62-4F15-8CC5-51675AD1BA66}" presName="rootText" presStyleLbl="node3" presStyleIdx="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21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</dgm:pt>
    <dgm:pt modelId="{F7F60702-1610-4134-879B-847FEB5DC0BD}" type="pres">
      <dgm:prSet presAssocID="{C0F27198-5E62-4F15-8CC5-51675AD1BA66}" presName="hierChild5" presStyleCnt="0"/>
      <dgm:spPr/>
    </dgm:pt>
    <dgm:pt modelId="{9C6313B4-2255-484C-AD64-E67505523508}" type="pres">
      <dgm:prSet presAssocID="{F1E6136C-7407-4DB0-81B3-8990DE1FE4A7}" presName="Name37" presStyleLbl="parChTrans1D3" presStyleIdx="2" presStyleCnt="21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</dgm:pt>
    <dgm:pt modelId="{AF3C93A3-16DC-4646-ACDE-30AC6281800D}" type="pres">
      <dgm:prSet presAssocID="{ECE5214F-1B30-4576-A6E4-3422AAD714EF}" presName="rootComposite" presStyleCnt="0"/>
      <dgm:spPr/>
    </dgm:pt>
    <dgm:pt modelId="{A680589F-C5DF-409C-BEA4-15168C4DADEB}" type="pres">
      <dgm:prSet presAssocID="{ECE5214F-1B30-4576-A6E4-3422AAD714EF}" presName="rootText" presStyleLbl="node3" presStyleIdx="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21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</dgm:pt>
    <dgm:pt modelId="{D3DD2214-7E41-46A1-B400-E3F7B14B0A7B}" type="pres">
      <dgm:prSet presAssocID="{ECE5214F-1B30-4576-A6E4-3422AAD714EF}" presName="hierChild5" presStyleCnt="0"/>
      <dgm:spPr/>
    </dgm:pt>
    <dgm:pt modelId="{C90DC3B6-88EA-4183-A7E5-53D754C7AA55}" type="pres">
      <dgm:prSet presAssocID="{8093103D-8290-43FB-9834-2ED2E1AE1D24}" presName="Name37" presStyleLbl="parChTrans1D3" presStyleIdx="3" presStyleCnt="21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</dgm:pt>
    <dgm:pt modelId="{57BAB393-57B1-4A80-950D-DD444F75C456}" type="pres">
      <dgm:prSet presAssocID="{38A24F7D-1439-4893-A924-1100B83D5C25}" presName="rootComposite" presStyleCnt="0"/>
      <dgm:spPr/>
    </dgm:pt>
    <dgm:pt modelId="{2FA664C0-E4E2-42C5-9D96-4FB3C543645E}" type="pres">
      <dgm:prSet presAssocID="{38A24F7D-1439-4893-A924-1100B83D5C25}" presName="rootText" presStyleLbl="node3" presStyleIdx="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21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</dgm:pt>
    <dgm:pt modelId="{52884847-501C-4990-B97A-4234913DFA42}" type="pres">
      <dgm:prSet presAssocID="{38A24F7D-1439-4893-A924-1100B83D5C25}" presName="hierChild5" presStyleCnt="0"/>
      <dgm:spPr/>
    </dgm:pt>
    <dgm:pt modelId="{64F8C2B5-5385-45FC-8130-BB7C809BDF62}" type="pres">
      <dgm:prSet presAssocID="{9456E3D0-A205-4C0A-86EB-286BB97661A6}" presName="Name37" presStyleLbl="parChTrans1D3" presStyleIdx="4" presStyleCnt="21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</dgm:pt>
    <dgm:pt modelId="{D2737786-466F-4569-9998-7790365EC91A}" type="pres">
      <dgm:prSet presAssocID="{5F12E156-6AB6-4732-AF1F-51C73AA410B5}" presName="rootComposite" presStyleCnt="0"/>
      <dgm:spPr/>
    </dgm:pt>
    <dgm:pt modelId="{A9C08FA6-3AC7-4E22-8A80-28E61F002B82}" type="pres">
      <dgm:prSet presAssocID="{5F12E156-6AB6-4732-AF1F-51C73AA410B5}" presName="rootText" presStyleLbl="node3" presStyleIdx="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21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</dgm:pt>
    <dgm:pt modelId="{FB1CB746-D7ED-4D87-A020-6D15EB0BD750}" type="pres">
      <dgm:prSet presAssocID="{5F12E156-6AB6-4732-AF1F-51C73AA410B5}" presName="hierChild5" presStyleCnt="0"/>
      <dgm:spPr/>
    </dgm:pt>
    <dgm:pt modelId="{AE549ACC-B49E-4BDC-9BA0-689318BA6A30}" type="pres">
      <dgm:prSet presAssocID="{48F99216-FAA8-4F2C-8E66-CE84785EF961}" presName="Name37" presStyleLbl="parChTrans1D3" presStyleIdx="5" presStyleCnt="21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</dgm:pt>
    <dgm:pt modelId="{DE7B724A-2276-4D4C-B043-DAC4F97730BF}" type="pres">
      <dgm:prSet presAssocID="{96729750-0254-49CC-8DB9-AEF0A07510CD}" presName="rootComposite" presStyleCnt="0"/>
      <dgm:spPr/>
    </dgm:pt>
    <dgm:pt modelId="{9F31BEDA-1B3E-4F13-BE73-01CBEEC7CE82}" type="pres">
      <dgm:prSet presAssocID="{96729750-0254-49CC-8DB9-AEF0A07510CD}" presName="rootText" presStyleLbl="node3" presStyleIdx="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21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</dgm:pt>
    <dgm:pt modelId="{A0C1D776-7786-4195-ADF7-A772A1283B09}" type="pres">
      <dgm:prSet presAssocID="{96729750-0254-49CC-8DB9-AEF0A07510CD}" presName="hierChild5" presStyleCnt="0"/>
      <dgm:spPr/>
    </dgm:pt>
    <dgm:pt modelId="{0FDBE877-5634-4816-A9F2-7102E3B811D4}" type="pres">
      <dgm:prSet presAssocID="{90F030F4-9DAD-45C2-92F3-0F0C47A197C8}" presName="hierChild5" presStyleCnt="0"/>
      <dgm:spPr/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</dgm:pt>
    <dgm:pt modelId="{4F515123-0E39-4E2B-9B39-D2BE640D613E}" type="pres">
      <dgm:prSet presAssocID="{6069A12D-F9F3-43BF-B49E-2088F4542AAC}" presName="rootComposite" presStyleCnt="0"/>
      <dgm:spPr/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</dgm:pt>
    <dgm:pt modelId="{0A1B8327-3B74-4F66-9F22-1A4904F02326}" type="pres">
      <dgm:prSet presAssocID="{82FA6A47-AAFD-4D6C-9828-546C6039B3E8}" presName="Name37" presStyleLbl="parChTrans1D3" presStyleIdx="6" presStyleCnt="21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</dgm:pt>
    <dgm:pt modelId="{06B8F741-420C-45BD-BE3D-275B106AAE33}" type="pres">
      <dgm:prSet presAssocID="{9EBF69FB-619E-4AE9-8B54-A1B100FE9651}" presName="rootComposite" presStyleCnt="0"/>
      <dgm:spPr/>
    </dgm:pt>
    <dgm:pt modelId="{04A8AFBF-18E9-41EB-B5F7-73FFE4C8B46C}" type="pres">
      <dgm:prSet presAssocID="{9EBF69FB-619E-4AE9-8B54-A1B100FE9651}" presName="rootText" presStyleLbl="node3" presStyleIdx="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21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</dgm:pt>
    <dgm:pt modelId="{1BD8C38F-B71E-43A5-A621-BAA42A31A312}" type="pres">
      <dgm:prSet presAssocID="{9EBF69FB-619E-4AE9-8B54-A1B100FE9651}" presName="hierChild5" presStyleCnt="0"/>
      <dgm:spPr/>
    </dgm:pt>
    <dgm:pt modelId="{54AF7181-3FD1-4226-9BA7-6B397F88528C}" type="pres">
      <dgm:prSet presAssocID="{8082107C-AD02-4D9C-9A95-0C4E6E781D92}" presName="Name37" presStyleLbl="parChTrans1D3" presStyleIdx="7" presStyleCnt="21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</dgm:pt>
    <dgm:pt modelId="{F84D4C65-8ECB-492A-8A8A-806BEFC92520}" type="pres">
      <dgm:prSet presAssocID="{685754D9-01B3-417C-81D8-75C6946479F1}" presName="rootComposite" presStyleCnt="0"/>
      <dgm:spPr/>
    </dgm:pt>
    <dgm:pt modelId="{28FB17A8-8433-4BDF-91F1-1E2D56492C2F}" type="pres">
      <dgm:prSet presAssocID="{685754D9-01B3-417C-81D8-75C6946479F1}" presName="rootText" presStyleLbl="node3" presStyleIdx="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21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</dgm:pt>
    <dgm:pt modelId="{0EA7C416-58B9-461D-8793-BBC082D6C65B}" type="pres">
      <dgm:prSet presAssocID="{685754D9-01B3-417C-81D8-75C6946479F1}" presName="hierChild5" presStyleCnt="0"/>
      <dgm:spPr/>
    </dgm:pt>
    <dgm:pt modelId="{0594056D-7595-454C-9465-D1780CA5AA57}" type="pres">
      <dgm:prSet presAssocID="{6069A12D-F9F3-43BF-B49E-2088F4542AAC}" presName="hierChild5" presStyleCnt="0"/>
      <dgm:spPr/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</dgm:pt>
    <dgm:pt modelId="{CC967618-851A-466A-8C30-D4F11B380F0F}" type="pres">
      <dgm:prSet presAssocID="{B8015A52-42BB-48E2-9BB8-296F029FE6CC}" presName="rootComposite" presStyleCnt="0"/>
      <dgm:spPr/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</dgm:pt>
    <dgm:pt modelId="{C5B24F3F-CB68-4374-A7D4-2647B2B1943B}" type="pres">
      <dgm:prSet presAssocID="{A318F761-D3C9-4B6F-AD0C-0A9350A8F9DE}" presName="Name37" presStyleLbl="parChTrans1D3" presStyleIdx="8" presStyleCnt="21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</dgm:pt>
    <dgm:pt modelId="{88521D45-895E-4364-B7FE-E5C5380F1BA6}" type="pres">
      <dgm:prSet presAssocID="{BD3CB807-E81C-44A7-A291-659BCA008D59}" presName="rootComposite" presStyleCnt="0"/>
      <dgm:spPr/>
    </dgm:pt>
    <dgm:pt modelId="{20077A0E-E85A-45CD-BEFA-C55A2A51C6E4}" type="pres">
      <dgm:prSet presAssocID="{BD3CB807-E81C-44A7-A291-659BCA008D59}" presName="rootText" presStyleLbl="node3" presStyleIdx="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21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</dgm:pt>
    <dgm:pt modelId="{745303C3-C855-441B-9AF9-3F328209188D}" type="pres">
      <dgm:prSet presAssocID="{BD3CB807-E81C-44A7-A291-659BCA008D59}" presName="hierChild5" presStyleCnt="0"/>
      <dgm:spPr/>
    </dgm:pt>
    <dgm:pt modelId="{C6D5FE49-3102-45DA-9351-8C1E414732DE}" type="pres">
      <dgm:prSet presAssocID="{279927ED-DBF1-4116-89BC-93CC1E23990B}" presName="Name37" presStyleLbl="parChTrans1D3" presStyleIdx="9" presStyleCnt="21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</dgm:pt>
    <dgm:pt modelId="{4E896C73-8F3E-459B-A8AF-A9949BB7B464}" type="pres">
      <dgm:prSet presAssocID="{7BE369B5-D47A-400D-AE54-9E35936B8868}" presName="rootComposite" presStyleCnt="0"/>
      <dgm:spPr/>
    </dgm:pt>
    <dgm:pt modelId="{29249665-B05E-4EC3-B1BF-C480A32A24C4}" type="pres">
      <dgm:prSet presAssocID="{7BE369B5-D47A-400D-AE54-9E35936B8868}" presName="rootText" presStyleLbl="node3" presStyleIdx="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21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</dgm:pt>
    <dgm:pt modelId="{AD6590AD-C10A-4F92-B700-5A9B5E0414E5}" type="pres">
      <dgm:prSet presAssocID="{7BE369B5-D47A-400D-AE54-9E35936B8868}" presName="hierChild5" presStyleCnt="0"/>
      <dgm:spPr/>
    </dgm:pt>
    <dgm:pt modelId="{44EABAB7-534C-4347-883F-27B984A58AD8}" type="pres">
      <dgm:prSet presAssocID="{EC4C0035-D779-428E-97CC-A56411FE9867}" presName="Name37" presStyleLbl="parChTrans1D3" presStyleIdx="10" presStyleCnt="21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</dgm:pt>
    <dgm:pt modelId="{CA440307-A21B-4EAF-AA9C-0521A9EFB411}" type="pres">
      <dgm:prSet presAssocID="{4C8F0897-52B2-4D91-8154-C73A0E2087A5}" presName="rootComposite" presStyleCnt="0"/>
      <dgm:spPr/>
    </dgm:pt>
    <dgm:pt modelId="{C30AF043-33DA-41BC-9865-3EA913E8D070}" type="pres">
      <dgm:prSet presAssocID="{4C8F0897-52B2-4D91-8154-C73A0E2087A5}" presName="rootText" presStyleLbl="node3" presStyleIdx="1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21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</dgm:pt>
    <dgm:pt modelId="{3F29684C-0DAF-42F8-A85E-71A5D831581C}" type="pres">
      <dgm:prSet presAssocID="{4C8F0897-52B2-4D91-8154-C73A0E2087A5}" presName="hierChild5" presStyleCnt="0"/>
      <dgm:spPr/>
    </dgm:pt>
    <dgm:pt modelId="{5FB74159-257F-42B7-972B-E24041D7190D}" type="pres">
      <dgm:prSet presAssocID="{B8015A52-42BB-48E2-9BB8-296F029FE6CC}" presName="hierChild5" presStyleCnt="0"/>
      <dgm:spPr/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</dgm:pt>
    <dgm:pt modelId="{DB3DE357-5838-4A4F-93CD-0FCDFE8F185D}" type="pres">
      <dgm:prSet presAssocID="{E4AF994E-286A-49EE-8D60-A29DCB38A030}" presName="rootComposite" presStyleCnt="0"/>
      <dgm:spPr/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</dgm:pt>
    <dgm:pt modelId="{241AF0F3-ACB1-4F0F-9189-A596E6403082}" type="pres">
      <dgm:prSet presAssocID="{6F419995-33F0-4432-A043-7D9812D79996}" presName="Name37" presStyleLbl="parChTrans1D3" presStyleIdx="11" presStyleCnt="21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</dgm:pt>
    <dgm:pt modelId="{9087A57D-8E3B-45FC-B972-D4B6680B3737}" type="pres">
      <dgm:prSet presAssocID="{B9C048B8-1553-4947-B9B2-698C17BA02C2}" presName="rootComposite" presStyleCnt="0"/>
      <dgm:spPr/>
    </dgm:pt>
    <dgm:pt modelId="{5CED28F6-6125-4AE8-978D-42C1F22A14D6}" type="pres">
      <dgm:prSet presAssocID="{B9C048B8-1553-4947-B9B2-698C17BA02C2}" presName="rootText" presStyleLbl="node3" presStyleIdx="1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21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</dgm:pt>
    <dgm:pt modelId="{88AF4ED9-6F71-479B-B712-1F176D902348}" type="pres">
      <dgm:prSet presAssocID="{B9C048B8-1553-4947-B9B2-698C17BA02C2}" presName="hierChild5" presStyleCnt="0"/>
      <dgm:spPr/>
    </dgm:pt>
    <dgm:pt modelId="{765E689B-CBC1-4DDD-9270-38B061ED36F9}" type="pres">
      <dgm:prSet presAssocID="{114B954F-220D-4C60-B249-6EA374F07DD8}" presName="Name37" presStyleLbl="parChTrans1D3" presStyleIdx="12" presStyleCnt="21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</dgm:pt>
    <dgm:pt modelId="{A16D3CC5-47EA-4C97-A47A-410A70590E6D}" type="pres">
      <dgm:prSet presAssocID="{8A45A25B-7873-474E-B34D-EA238EA0CA3C}" presName="rootComposite" presStyleCnt="0"/>
      <dgm:spPr/>
    </dgm:pt>
    <dgm:pt modelId="{EC7B8C6E-4B86-4F45-A0C0-2C004940BAC3}" type="pres">
      <dgm:prSet presAssocID="{8A45A25B-7873-474E-B34D-EA238EA0CA3C}" presName="rootText" presStyleLbl="node3" presStyleIdx="1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21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</dgm:pt>
    <dgm:pt modelId="{713D14C8-0092-46C8-A984-929F63EC6748}" type="pres">
      <dgm:prSet presAssocID="{8A45A25B-7873-474E-B34D-EA238EA0CA3C}" presName="hierChild5" presStyleCnt="0"/>
      <dgm:spPr/>
    </dgm:pt>
    <dgm:pt modelId="{128D17FF-3178-42DC-AC64-4311D003EBCE}" type="pres">
      <dgm:prSet presAssocID="{33B39909-6838-4A07-811E-E04E931F0F04}" presName="Name37" presStyleLbl="parChTrans1D3" presStyleIdx="13" presStyleCnt="21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</dgm:pt>
    <dgm:pt modelId="{6D9000AD-75FB-414D-BDA1-DBB532C370E5}" type="pres">
      <dgm:prSet presAssocID="{F75DAFDC-340D-4AF3-9980-866700F04255}" presName="rootComposite" presStyleCnt="0"/>
      <dgm:spPr/>
    </dgm:pt>
    <dgm:pt modelId="{254AD5D9-3A34-4962-BEE9-B87FBDBAE697}" type="pres">
      <dgm:prSet presAssocID="{F75DAFDC-340D-4AF3-9980-866700F04255}" presName="rootText" presStyleLbl="node3" presStyleIdx="1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21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</dgm:pt>
    <dgm:pt modelId="{D3741003-BA59-432F-BE29-5BA5D8CE9D1F}" type="pres">
      <dgm:prSet presAssocID="{F75DAFDC-340D-4AF3-9980-866700F04255}" presName="hierChild5" presStyleCnt="0"/>
      <dgm:spPr/>
    </dgm:pt>
    <dgm:pt modelId="{1F441783-F3ED-498F-8806-F3086291BE70}" type="pres">
      <dgm:prSet presAssocID="{E4AF994E-286A-49EE-8D60-A29DCB38A030}" presName="hierChild5" presStyleCnt="0"/>
      <dgm:spPr/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</dgm:pt>
    <dgm:pt modelId="{45F73CE7-0B5A-4507-86C4-054EC4535792}" type="pres">
      <dgm:prSet presAssocID="{4FBF40D0-D341-4CCD-8BFA-CF0387C6541F}" presName="rootComposite" presStyleCnt="0"/>
      <dgm:spPr/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</dgm:pt>
    <dgm:pt modelId="{864963BF-E804-465E-A575-E3A670D69EBC}" type="pres">
      <dgm:prSet presAssocID="{6D8538E6-FD57-411A-AD9B-663EA534D6F8}" presName="Name37" presStyleLbl="parChTrans1D3" presStyleIdx="14" presStyleCnt="21"/>
      <dgm:spPr/>
      <dgm:t>
        <a:bodyPr/>
        <a:lstStyle/>
        <a:p>
          <a:endParaRPr lang="pl-PL"/>
        </a:p>
      </dgm:t>
    </dgm:pt>
    <dgm:pt modelId="{CDFFF1E7-5C75-4959-871E-18FECA5E45BD}" type="pres">
      <dgm:prSet presAssocID="{D7A702BC-DC68-4086-83FA-9D8CB185B75B}" presName="hierRoot2" presStyleCnt="0">
        <dgm:presLayoutVars>
          <dgm:hierBranch val="init"/>
        </dgm:presLayoutVars>
      </dgm:prSet>
      <dgm:spPr/>
    </dgm:pt>
    <dgm:pt modelId="{67B6C847-13CB-447B-8304-FE46DF5E14A8}" type="pres">
      <dgm:prSet presAssocID="{D7A702BC-DC68-4086-83FA-9D8CB185B75B}" presName="rootComposite" presStyleCnt="0"/>
      <dgm:spPr/>
    </dgm:pt>
    <dgm:pt modelId="{5E1E01C4-DF66-44C3-95E3-83CC3524DCEA}" type="pres">
      <dgm:prSet presAssocID="{D7A702BC-DC68-4086-83FA-9D8CB185B75B}" presName="rootText" presStyleLbl="node3" presStyleIdx="1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32A2266-78BF-4D21-9A13-22721F4F9B42}" type="pres">
      <dgm:prSet presAssocID="{D7A702BC-DC68-4086-83FA-9D8CB185B75B}" presName="rootConnector" presStyleLbl="node3" presStyleIdx="14" presStyleCnt="21"/>
      <dgm:spPr/>
      <dgm:t>
        <a:bodyPr/>
        <a:lstStyle/>
        <a:p>
          <a:endParaRPr lang="pl-PL"/>
        </a:p>
      </dgm:t>
    </dgm:pt>
    <dgm:pt modelId="{7518B63A-6C8E-46AD-917A-BE1BB3FD94F5}" type="pres">
      <dgm:prSet presAssocID="{D7A702BC-DC68-4086-83FA-9D8CB185B75B}" presName="hierChild4" presStyleCnt="0"/>
      <dgm:spPr/>
    </dgm:pt>
    <dgm:pt modelId="{BB90738C-0067-44D1-8E38-4FCC62D786F4}" type="pres">
      <dgm:prSet presAssocID="{D7A702BC-DC68-4086-83FA-9D8CB185B75B}" presName="hierChild5" presStyleCnt="0"/>
      <dgm:spPr/>
    </dgm:pt>
    <dgm:pt modelId="{BB114D2E-24C6-4529-87E3-EF26883561E8}" type="pres">
      <dgm:prSet presAssocID="{C99C164C-82BD-4FC2-96E3-C11D0DBBFD4A}" presName="Name37" presStyleLbl="parChTrans1D3" presStyleIdx="15" presStyleCnt="21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</dgm:pt>
    <dgm:pt modelId="{4A75811C-147E-488A-B78D-196D3C279367}" type="pres">
      <dgm:prSet presAssocID="{35B75D6D-5C17-417A-B081-173D8763C106}" presName="rootComposite" presStyleCnt="0"/>
      <dgm:spPr/>
    </dgm:pt>
    <dgm:pt modelId="{90D3337C-6FE3-49DB-8D2F-515A6A08E15E}" type="pres">
      <dgm:prSet presAssocID="{35B75D6D-5C17-417A-B081-173D8763C106}" presName="rootText" presStyleLbl="node3" presStyleIdx="1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5" presStyleCnt="21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</dgm:pt>
    <dgm:pt modelId="{C86D6356-1434-4BC4-82C0-2366E2C049E5}" type="pres">
      <dgm:prSet presAssocID="{35B75D6D-5C17-417A-B081-173D8763C106}" presName="hierChild5" presStyleCnt="0"/>
      <dgm:spPr/>
    </dgm:pt>
    <dgm:pt modelId="{B37773C8-4C35-40DE-9974-885987213316}" type="pres">
      <dgm:prSet presAssocID="{FC731A77-7ECA-4138-8DFE-58390A46FBF4}" presName="Name37" presStyleLbl="parChTrans1D3" presStyleIdx="16" presStyleCnt="21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</dgm:pt>
    <dgm:pt modelId="{88D57194-7E07-49C3-B82F-817105FA570E}" type="pres">
      <dgm:prSet presAssocID="{7CBDA416-152F-4304-9329-FE773AAB3C70}" presName="rootComposite" presStyleCnt="0"/>
      <dgm:spPr/>
    </dgm:pt>
    <dgm:pt modelId="{332CF831-2BFC-41C7-969F-699D4C5BC712}" type="pres">
      <dgm:prSet presAssocID="{7CBDA416-152F-4304-9329-FE773AAB3C70}" presName="rootText" presStyleLbl="node3" presStyleIdx="1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21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</dgm:pt>
    <dgm:pt modelId="{8A11432E-804B-42DE-B49B-CD2A501470EE}" type="pres">
      <dgm:prSet presAssocID="{7CBDA416-152F-4304-9329-FE773AAB3C70}" presName="hierChild5" presStyleCnt="0"/>
      <dgm:spPr/>
    </dgm:pt>
    <dgm:pt modelId="{04C97A7D-1D50-496A-A494-4AD9F19B11C5}" type="pres">
      <dgm:prSet presAssocID="{F4E232F6-5599-4DC6-B6F0-D985D7AC85B8}" presName="Name37" presStyleLbl="parChTrans1D3" presStyleIdx="17" presStyleCnt="21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</dgm:pt>
    <dgm:pt modelId="{B66ECF4E-0318-4530-BBF1-D7445F5D3AE1}" type="pres">
      <dgm:prSet presAssocID="{167661F0-628C-48BA-90EB-C2351285D2E4}" presName="rootComposite" presStyleCnt="0"/>
      <dgm:spPr/>
    </dgm:pt>
    <dgm:pt modelId="{310782AA-8FEA-40BD-BB85-5E4B973313FB}" type="pres">
      <dgm:prSet presAssocID="{167661F0-628C-48BA-90EB-C2351285D2E4}" presName="rootText" presStyleLbl="node3" presStyleIdx="1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21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</dgm:pt>
    <dgm:pt modelId="{8ECB32F5-2DD1-4B89-9376-DACD984CEA00}" type="pres">
      <dgm:prSet presAssocID="{167661F0-628C-48BA-90EB-C2351285D2E4}" presName="hierChild5" presStyleCnt="0"/>
      <dgm:spPr/>
    </dgm:pt>
    <dgm:pt modelId="{0C3FF324-D3B5-4F87-858D-444F01571CC6}" type="pres">
      <dgm:prSet presAssocID="{0362FDCD-E4E7-4121-A9BB-ECA4076DA433}" presName="Name37" presStyleLbl="parChTrans1D3" presStyleIdx="18" presStyleCnt="21"/>
      <dgm:spPr/>
      <dgm:t>
        <a:bodyPr/>
        <a:lstStyle/>
        <a:p>
          <a:endParaRPr lang="pl-PL"/>
        </a:p>
      </dgm:t>
    </dgm:pt>
    <dgm:pt modelId="{B7A4CE4D-55B8-443B-BACC-3D98858288EE}" type="pres">
      <dgm:prSet presAssocID="{0AAE6745-95D3-4BD9-B713-77F17EA11C5A}" presName="hierRoot2" presStyleCnt="0">
        <dgm:presLayoutVars>
          <dgm:hierBranch val="init"/>
        </dgm:presLayoutVars>
      </dgm:prSet>
      <dgm:spPr/>
    </dgm:pt>
    <dgm:pt modelId="{0ECF30D2-A9BC-42C3-858E-3386243BCA69}" type="pres">
      <dgm:prSet presAssocID="{0AAE6745-95D3-4BD9-B713-77F17EA11C5A}" presName="rootComposite" presStyleCnt="0"/>
      <dgm:spPr/>
    </dgm:pt>
    <dgm:pt modelId="{B975AE88-3759-40D1-AF6E-8A2F26C4834F}" type="pres">
      <dgm:prSet presAssocID="{0AAE6745-95D3-4BD9-B713-77F17EA11C5A}" presName="rootText" presStyleLbl="node3" presStyleIdx="1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05A6E47-31F2-40BC-9795-FF1F495A0077}" type="pres">
      <dgm:prSet presAssocID="{0AAE6745-95D3-4BD9-B713-77F17EA11C5A}" presName="rootConnector" presStyleLbl="node3" presStyleIdx="18" presStyleCnt="21"/>
      <dgm:spPr/>
      <dgm:t>
        <a:bodyPr/>
        <a:lstStyle/>
        <a:p>
          <a:endParaRPr lang="pl-PL"/>
        </a:p>
      </dgm:t>
    </dgm:pt>
    <dgm:pt modelId="{F40D672A-A6B7-4AB4-8C9D-5B8C40D5C8B5}" type="pres">
      <dgm:prSet presAssocID="{0AAE6745-95D3-4BD9-B713-77F17EA11C5A}" presName="hierChild4" presStyleCnt="0"/>
      <dgm:spPr/>
    </dgm:pt>
    <dgm:pt modelId="{0E687863-4BB0-4554-967F-976463A9BAA7}" type="pres">
      <dgm:prSet presAssocID="{0AAE6745-95D3-4BD9-B713-77F17EA11C5A}" presName="hierChild5" presStyleCnt="0"/>
      <dgm:spPr/>
    </dgm:pt>
    <dgm:pt modelId="{8FA917A0-7062-4433-AA24-7528C72FF7B6}" type="pres">
      <dgm:prSet presAssocID="{BC16C3CB-2707-48C5-8BAD-B89B68D0B764}" presName="Name37" presStyleLbl="parChTrans1D3" presStyleIdx="19" presStyleCnt="21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</dgm:pt>
    <dgm:pt modelId="{CEE6193D-EC70-4994-AB15-1CD518550B8E}" type="pres">
      <dgm:prSet presAssocID="{2F2CA06C-8412-4437-BF82-C342B42D829F}" presName="rootComposite" presStyleCnt="0"/>
      <dgm:spPr/>
    </dgm:pt>
    <dgm:pt modelId="{C53EB7F4-DE1B-41E0-951B-55D137A063D3}" type="pres">
      <dgm:prSet presAssocID="{2F2CA06C-8412-4437-BF82-C342B42D829F}" presName="rootText" presStyleLbl="node3" presStyleIdx="1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9" presStyleCnt="21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</dgm:pt>
    <dgm:pt modelId="{ACD74968-45EC-42FC-8435-974BE1FE9A5D}" type="pres">
      <dgm:prSet presAssocID="{2F2CA06C-8412-4437-BF82-C342B42D829F}" presName="hierChild5" presStyleCnt="0"/>
      <dgm:spPr/>
    </dgm:pt>
    <dgm:pt modelId="{8A2B5F76-84E4-4AF2-855E-DE7254BC2B41}" type="pres">
      <dgm:prSet presAssocID="{76922523-EBA9-442B-BDAF-EBB27843FFF5}" presName="Name37" presStyleLbl="parChTrans1D3" presStyleIdx="20" presStyleCnt="21"/>
      <dgm:spPr/>
      <dgm:t>
        <a:bodyPr/>
        <a:lstStyle/>
        <a:p>
          <a:endParaRPr lang="pl-PL"/>
        </a:p>
      </dgm:t>
    </dgm:pt>
    <dgm:pt modelId="{5BAC9589-C110-46EF-AB69-9E8920D54E7E}" type="pres">
      <dgm:prSet presAssocID="{7FD6E53A-165F-4A12-8BFD-CD2C3C6E50BC}" presName="hierRoot2" presStyleCnt="0">
        <dgm:presLayoutVars>
          <dgm:hierBranch val="init"/>
        </dgm:presLayoutVars>
      </dgm:prSet>
      <dgm:spPr/>
    </dgm:pt>
    <dgm:pt modelId="{86CF3671-E979-4724-A004-7D38BAD5A6F9}" type="pres">
      <dgm:prSet presAssocID="{7FD6E53A-165F-4A12-8BFD-CD2C3C6E50BC}" presName="rootComposite" presStyleCnt="0"/>
      <dgm:spPr/>
    </dgm:pt>
    <dgm:pt modelId="{765CFF57-2A6E-46E1-A1A8-75DD5FD33340}" type="pres">
      <dgm:prSet presAssocID="{7FD6E53A-165F-4A12-8BFD-CD2C3C6E50BC}" presName="rootText" presStyleLbl="node3" presStyleIdx="2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1DEB256-3857-4A71-BF35-4A02D0F7BDC9}" type="pres">
      <dgm:prSet presAssocID="{7FD6E53A-165F-4A12-8BFD-CD2C3C6E50BC}" presName="rootConnector" presStyleLbl="node3" presStyleIdx="20" presStyleCnt="21"/>
      <dgm:spPr/>
      <dgm:t>
        <a:bodyPr/>
        <a:lstStyle/>
        <a:p>
          <a:endParaRPr lang="pl-PL"/>
        </a:p>
      </dgm:t>
    </dgm:pt>
    <dgm:pt modelId="{0F8C6BEF-3884-4390-AD1F-B9562C3A8148}" type="pres">
      <dgm:prSet presAssocID="{7FD6E53A-165F-4A12-8BFD-CD2C3C6E50BC}" presName="hierChild4" presStyleCnt="0"/>
      <dgm:spPr/>
    </dgm:pt>
    <dgm:pt modelId="{580A0DB5-281E-4598-A687-1B5679AF25B3}" type="pres">
      <dgm:prSet presAssocID="{7FD6E53A-165F-4A12-8BFD-CD2C3C6E50BC}" presName="hierChild5" presStyleCnt="0"/>
      <dgm:spPr/>
    </dgm:pt>
    <dgm:pt modelId="{869E7E64-043A-483C-825B-876518E363BE}" type="pres">
      <dgm:prSet presAssocID="{4FBF40D0-D341-4CCD-8BFA-CF0387C6541F}" presName="hierChild5" presStyleCnt="0"/>
      <dgm:spPr/>
    </dgm:pt>
    <dgm:pt modelId="{4E39ADA2-8ED6-4EC4-8F0B-4C1414D42AB2}" type="pres">
      <dgm:prSet presAssocID="{0B8EBEFF-D192-49F8-A184-6E9A91602198}" presName="hierChild3" presStyleCnt="0"/>
      <dgm:spPr/>
    </dgm:pt>
  </dgm:ptLst>
  <dgm:cxnLst>
    <dgm:cxn modelId="{7702CEB0-AA4B-4F56-B6E7-71C53409D5EE}" type="presOf" srcId="{F1E6136C-7407-4DB0-81B3-8990DE1FE4A7}" destId="{9C6313B4-2255-484C-AD64-E67505523508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19608D04-E3DC-4293-9EAE-6E92182681EE}" type="presOf" srcId="{90F030F4-9DAD-45C2-92F3-0F0C47A197C8}" destId="{2C7120AB-74AC-44FC-87EF-43CC40ABA480}" srcOrd="1" destOrd="0" presId="urn:microsoft.com/office/officeart/2005/8/layout/orgChart1"/>
    <dgm:cxn modelId="{DABE3A2B-9887-4CA1-815C-B646A23D09B8}" type="presOf" srcId="{BDBBE229-3FD0-4555-9FFA-DE075DE080A2}" destId="{0769F958-983A-42F4-AD98-0CD6C09AA02D}" srcOrd="0" destOrd="0" presId="urn:microsoft.com/office/officeart/2005/8/layout/orgChart1"/>
    <dgm:cxn modelId="{F67B7C1C-93C5-4C1F-AAFA-181AF66CF786}" type="presOf" srcId="{30D4430A-7318-4235-8264-CDA64D12C619}" destId="{6022722E-CB64-415E-9A24-CEB2A9EF4BD4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94D9FF2B-6E8A-49AB-A42A-AFFBDEE55C5D}" type="presOf" srcId="{2F2CA06C-8412-4437-BF82-C342B42D829F}" destId="{C53EB7F4-DE1B-41E0-951B-55D137A063D3}" srcOrd="0" destOrd="0" presId="urn:microsoft.com/office/officeart/2005/8/layout/orgChart1"/>
    <dgm:cxn modelId="{38634758-4855-49CF-9585-EDF47396A03E}" srcId="{4FBF40D0-D341-4CCD-8BFA-CF0387C6541F}" destId="{2F2CA06C-8412-4437-BF82-C342B42D829F}" srcOrd="5" destOrd="0" parTransId="{BC16C3CB-2707-48C5-8BAD-B89B68D0B764}" sibTransId="{7DC32578-2B40-4B93-A1D1-9743FE3EEBA7}"/>
    <dgm:cxn modelId="{C5476C1B-4012-49E0-90A0-8360CA35423A}" type="presOf" srcId="{8FD16A06-7A98-4293-BF67-72295CF7BF38}" destId="{A228199E-7433-40C1-B6FA-7416C80AF35A}" srcOrd="0" destOrd="0" presId="urn:microsoft.com/office/officeart/2005/8/layout/orgChart1"/>
    <dgm:cxn modelId="{26E3D842-E786-4940-A009-4A8B1E576D74}" type="presOf" srcId="{35B75D6D-5C17-417A-B081-173D8763C106}" destId="{A1CE3309-4206-4BBD-9CFA-908EF9D93E78}" srcOrd="1" destOrd="0" presId="urn:microsoft.com/office/officeart/2005/8/layout/orgChart1"/>
    <dgm:cxn modelId="{F35D2A92-A259-4499-9A8A-2035F78B81EA}" type="presOf" srcId="{8A45A25B-7873-474E-B34D-EA238EA0CA3C}" destId="{EC7B8C6E-4B86-4F45-A0C0-2C004940BAC3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69FE7A21-1458-4449-9958-A5E02E0EFEA9}" type="presOf" srcId="{0AAE6745-95D3-4BD9-B713-77F17EA11C5A}" destId="{B975AE88-3759-40D1-AF6E-8A2F26C4834F}" srcOrd="0" destOrd="0" presId="urn:microsoft.com/office/officeart/2005/8/layout/orgChart1"/>
    <dgm:cxn modelId="{A8EE3943-1E8B-4995-9ACF-F6B2968E9020}" type="presOf" srcId="{6F419995-33F0-4432-A043-7D9812D79996}" destId="{241AF0F3-ACB1-4F0F-9189-A596E6403082}" srcOrd="0" destOrd="0" presId="urn:microsoft.com/office/officeart/2005/8/layout/orgChart1"/>
    <dgm:cxn modelId="{B140643B-4579-404C-8FF6-D332D1958C93}" type="presOf" srcId="{654E5381-F8A6-4690-88F2-55E0FF25B93B}" destId="{26C66237-5683-4FED-802C-4F22DC9E761C}" srcOrd="0" destOrd="0" presId="urn:microsoft.com/office/officeart/2005/8/layout/orgChart1"/>
    <dgm:cxn modelId="{2DE5572D-B986-4406-BE56-DD4559A81F83}" srcId="{4FBF40D0-D341-4CCD-8BFA-CF0387C6541F}" destId="{D7A702BC-DC68-4086-83FA-9D8CB185B75B}" srcOrd="0" destOrd="0" parTransId="{6D8538E6-FD57-411A-AD9B-663EA534D6F8}" sibTransId="{073868A7-B818-4CA8-A263-E9469CE614DC}"/>
    <dgm:cxn modelId="{E0B70A74-B3BF-4C24-A1F4-27B29FBE55B5}" type="presOf" srcId="{E4AF994E-286A-49EE-8D60-A29DCB38A030}" destId="{28783382-5C55-4390-AD37-CF95E1D21630}" srcOrd="1" destOrd="0" presId="urn:microsoft.com/office/officeart/2005/8/layout/orgChart1"/>
    <dgm:cxn modelId="{84205989-CE4F-422B-ABE1-A23AFFA48BE8}" type="presOf" srcId="{4C8F0897-52B2-4D91-8154-C73A0E2087A5}" destId="{98240353-D3EA-4884-81A8-F8C288BED3E9}" srcOrd="1" destOrd="0" presId="urn:microsoft.com/office/officeart/2005/8/layout/orgChart1"/>
    <dgm:cxn modelId="{F5A61E77-AA91-4C39-BD4C-429B95F8B347}" type="presOf" srcId="{9EBF69FB-619E-4AE9-8B54-A1B100FE9651}" destId="{04A8AFBF-18E9-41EB-B5F7-73FFE4C8B46C}" srcOrd="0" destOrd="0" presId="urn:microsoft.com/office/officeart/2005/8/layout/orgChart1"/>
    <dgm:cxn modelId="{DC9C02D4-3EF0-4570-AAA0-AA625B19292F}" type="presOf" srcId="{167661F0-628C-48BA-90EB-C2351285D2E4}" destId="{310782AA-8FEA-40BD-BB85-5E4B973313FB}" srcOrd="0" destOrd="0" presId="urn:microsoft.com/office/officeart/2005/8/layout/orgChart1"/>
    <dgm:cxn modelId="{2509FC1F-8065-4B0F-9409-6F14AC2CA915}" type="presOf" srcId="{C0F27198-5E62-4F15-8CC5-51675AD1BA66}" destId="{660D22B8-CA82-48CB-A231-FE58E47B4E1A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CFA10F2E-C9EF-4B95-8617-008DB072A642}" type="presOf" srcId="{33B39909-6838-4A07-811E-E04E931F0F04}" destId="{128D17FF-3178-42DC-AC64-4311D003EBCE}" srcOrd="0" destOrd="0" presId="urn:microsoft.com/office/officeart/2005/8/layout/orgChart1"/>
    <dgm:cxn modelId="{593737F2-EA1C-4AEC-9A8C-AB05A92BD276}" type="presOf" srcId="{96729750-0254-49CC-8DB9-AEF0A07510CD}" destId="{9F31BEDA-1B3E-4F13-BE73-01CBEEC7CE82}" srcOrd="0" destOrd="0" presId="urn:microsoft.com/office/officeart/2005/8/layout/orgChart1"/>
    <dgm:cxn modelId="{0AD40DAE-809E-4F41-A387-BECC4D896DD9}" type="presOf" srcId="{BD3CB807-E81C-44A7-A291-659BCA008D59}" destId="{AD971DD2-5975-4D56-8F03-7733C830B419}" srcOrd="1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1682881E-BD8C-4C5E-8CD0-34467C25A7B2}" type="presOf" srcId="{BC16C3CB-2707-48C5-8BAD-B89B68D0B764}" destId="{8FA917A0-7062-4433-AA24-7528C72FF7B6}" srcOrd="0" destOrd="0" presId="urn:microsoft.com/office/officeart/2005/8/layout/orgChart1"/>
    <dgm:cxn modelId="{D197A952-E596-48A5-8322-36406961B5BD}" type="presOf" srcId="{90F030F4-9DAD-45C2-92F3-0F0C47A197C8}" destId="{20516C15-BA9A-4314-98CB-9780F6F72008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4D9B077D-75C5-4FBC-A9E0-469F205AB1E3}" type="presOf" srcId="{B8015A52-42BB-48E2-9BB8-296F029FE6CC}" destId="{36070639-C741-4DDD-B223-3729A1B33FB4}" srcOrd="0" destOrd="0" presId="urn:microsoft.com/office/officeart/2005/8/layout/orgChart1"/>
    <dgm:cxn modelId="{AB312F02-715D-41AA-A535-84D431CE715D}" type="presOf" srcId="{7FD6E53A-165F-4A12-8BFD-CD2C3C6E50BC}" destId="{765CFF57-2A6E-46E1-A1A8-75DD5FD33340}" srcOrd="0" destOrd="0" presId="urn:microsoft.com/office/officeart/2005/8/layout/orgChart1"/>
    <dgm:cxn modelId="{1B06CE54-D1C9-4E36-8487-AA84F389E2EE}" type="presOf" srcId="{35B75D6D-5C17-417A-B081-173D8763C106}" destId="{90D3337C-6FE3-49DB-8D2F-515A6A08E15E}" srcOrd="0" destOrd="0" presId="urn:microsoft.com/office/officeart/2005/8/layout/orgChart1"/>
    <dgm:cxn modelId="{677D5E0D-4A44-435B-A0F0-D642A3641B7B}" type="presOf" srcId="{0AAE6745-95D3-4BD9-B713-77F17EA11C5A}" destId="{A05A6E47-31F2-40BC-9795-FF1F495A0077}" srcOrd="1" destOrd="0" presId="urn:microsoft.com/office/officeart/2005/8/layout/orgChart1"/>
    <dgm:cxn modelId="{0BCBBAB1-9221-443E-AC4C-BD400030CC82}" type="presOf" srcId="{96729750-0254-49CC-8DB9-AEF0A07510CD}" destId="{EDD4C86D-F8EB-4971-B9F8-A28ADC628E0D}" srcOrd="1" destOrd="0" presId="urn:microsoft.com/office/officeart/2005/8/layout/orgChart1"/>
    <dgm:cxn modelId="{1EA05582-D894-47D4-8B98-DC47D9A39496}" type="presOf" srcId="{4C8F0897-52B2-4D91-8154-C73A0E2087A5}" destId="{C30AF043-33DA-41BC-9865-3EA913E8D070}" srcOrd="0" destOrd="0" presId="urn:microsoft.com/office/officeart/2005/8/layout/orgChart1"/>
    <dgm:cxn modelId="{7C704A7D-95EE-4591-9DCD-DC35963E9CF1}" type="presOf" srcId="{9456E3D0-A205-4C0A-86EB-286BB97661A6}" destId="{64F8C2B5-5385-45FC-8130-BB7C809BDF62}" srcOrd="0" destOrd="0" presId="urn:microsoft.com/office/officeart/2005/8/layout/orgChart1"/>
    <dgm:cxn modelId="{7B8FDDF5-68E8-401E-8384-C36126F9B414}" type="presOf" srcId="{FC731A77-7ECA-4138-8DFE-58390A46FBF4}" destId="{B37773C8-4C35-40DE-9974-885987213316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53E70F18-4C42-4469-A0B8-5098F1561B23}" type="presOf" srcId="{38A24F7D-1439-4893-A924-1100B83D5C25}" destId="{C901E4AA-BBC0-481D-BC86-2874EA924B6E}" srcOrd="1" destOrd="0" presId="urn:microsoft.com/office/officeart/2005/8/layout/orgChart1"/>
    <dgm:cxn modelId="{FF297255-47F6-4A3C-A772-E7F474DED40E}" type="presOf" srcId="{BD3CB807-E81C-44A7-A291-659BCA008D59}" destId="{20077A0E-E85A-45CD-BEFA-C55A2A51C6E4}" srcOrd="0" destOrd="0" presId="urn:microsoft.com/office/officeart/2005/8/layout/orgChart1"/>
    <dgm:cxn modelId="{399B2715-385B-45DA-AB3D-6D0099D98AE7}" type="presOf" srcId="{ECE5214F-1B30-4576-A6E4-3422AAD714EF}" destId="{A680589F-C5DF-409C-BEA4-15168C4DADEB}" srcOrd="0" destOrd="0" presId="urn:microsoft.com/office/officeart/2005/8/layout/orgChart1"/>
    <dgm:cxn modelId="{91B5AFAF-1F43-4015-8E86-11D8D880352D}" type="presOf" srcId="{D7A702BC-DC68-4086-83FA-9D8CB185B75B}" destId="{332A2266-78BF-4D21-9A13-22721F4F9B42}" srcOrd="1" destOrd="0" presId="urn:microsoft.com/office/officeart/2005/8/layout/orgChart1"/>
    <dgm:cxn modelId="{A1443D9E-6801-4481-84F3-78E042520767}" type="presOf" srcId="{8082107C-AD02-4D9C-9A95-0C4E6E781D92}" destId="{54AF7181-3FD1-4226-9BA7-6B397F88528C}" srcOrd="0" destOrd="0" presId="urn:microsoft.com/office/officeart/2005/8/layout/orgChart1"/>
    <dgm:cxn modelId="{4F3ED258-E950-40B9-BCDD-E214F597F405}" type="presOf" srcId="{38A24F7D-1439-4893-A924-1100B83D5C25}" destId="{2FA664C0-E4E2-42C5-9D96-4FB3C543645E}" srcOrd="0" destOrd="0" presId="urn:microsoft.com/office/officeart/2005/8/layout/orgChart1"/>
    <dgm:cxn modelId="{ABAC9C61-427B-4A5E-BC78-F42A0D330038}" type="presOf" srcId="{5F12E156-6AB6-4732-AF1F-51C73AA410B5}" destId="{B9299005-22D0-438E-8C2A-6D271BF12E65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242E8C85-13B3-48C2-8534-FDDDF558D0E0}" type="presOf" srcId="{9EBF69FB-619E-4AE9-8B54-A1B100FE9651}" destId="{F2681725-1120-4945-BE12-B2DA6E7821F4}" srcOrd="1" destOrd="0" presId="urn:microsoft.com/office/officeart/2005/8/layout/orgChart1"/>
    <dgm:cxn modelId="{6872A27C-27E4-45F9-8775-5672C4C02BC9}" type="presOf" srcId="{4FBF40D0-D341-4CCD-8BFA-CF0387C6541F}" destId="{3EFECB1D-7BD1-4145-93F7-4AC7570421B7}" srcOrd="0" destOrd="0" presId="urn:microsoft.com/office/officeart/2005/8/layout/orgChart1"/>
    <dgm:cxn modelId="{D8DD1948-1B8C-4CF3-98D8-DC7C42B72B07}" type="presOf" srcId="{7CBDA416-152F-4304-9329-FE773AAB3C70}" destId="{332CF831-2BFC-41C7-969F-699D4C5BC712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1" destOrd="0" parTransId="{C99C164C-82BD-4FC2-96E3-C11D0DBBFD4A}" sibTransId="{8566702F-C3DB-4235-BBAC-030283802721}"/>
    <dgm:cxn modelId="{F2AE1D91-D557-4F27-8BED-514563BD3C91}" type="presOf" srcId="{0B8EBEFF-D192-49F8-A184-6E9A91602198}" destId="{A182704E-8391-4987-B889-9E92A1AC3851}" srcOrd="0" destOrd="0" presId="urn:microsoft.com/office/officeart/2005/8/layout/orgChart1"/>
    <dgm:cxn modelId="{FB67CA84-0CE9-45DA-B5B8-F2C1081D2504}" type="presOf" srcId="{6069A12D-F9F3-43BF-B49E-2088F4542AAC}" destId="{32072824-D157-4EC5-B076-38C8403FECD7}" srcOrd="0" destOrd="0" presId="urn:microsoft.com/office/officeart/2005/8/layout/orgChart1"/>
    <dgm:cxn modelId="{779DF8D2-5DAB-4BF4-BE72-18926B350AEC}" type="presOf" srcId="{A1271520-893F-49EF-A22E-EAA1EFAA32DA}" destId="{95B35492-4267-4E50-9357-4FEC50E4CF25}" srcOrd="0" destOrd="0" presId="urn:microsoft.com/office/officeart/2005/8/layout/orgChart1"/>
    <dgm:cxn modelId="{D6B05C65-7818-437D-A0AE-80CDA306823E}" type="presOf" srcId="{7BE369B5-D47A-400D-AE54-9E35936B8868}" destId="{29249665-B05E-4EC3-B1BF-C480A32A24C4}" srcOrd="0" destOrd="0" presId="urn:microsoft.com/office/officeart/2005/8/layout/orgChart1"/>
    <dgm:cxn modelId="{BDA208F9-00B8-4739-A8F5-7AA5CB5292E5}" type="presOf" srcId="{F75DAFDC-340D-4AF3-9980-866700F04255}" destId="{1DB4878F-3C01-43FC-85A0-D64D1CD467B5}" srcOrd="1" destOrd="0" presId="urn:microsoft.com/office/officeart/2005/8/layout/orgChart1"/>
    <dgm:cxn modelId="{5B48C388-7AAB-4C84-A265-02216633698E}" type="presOf" srcId="{ECE5214F-1B30-4576-A6E4-3422AAD714EF}" destId="{22F58925-DCD4-4E10-A72C-DB77AB593B9C}" srcOrd="1" destOrd="0" presId="urn:microsoft.com/office/officeart/2005/8/layout/orgChart1"/>
    <dgm:cxn modelId="{929B2A5E-6CDC-4001-A179-408CFB7FA674}" type="presOf" srcId="{A318F761-D3C9-4B6F-AD0C-0A9350A8F9DE}" destId="{C5B24F3F-CB68-4374-A7D4-2647B2B1943B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EDA2F382-3B3C-4FC4-B67A-1A111AA1D5C0}" srcId="{4FBF40D0-D341-4CCD-8BFA-CF0387C6541F}" destId="{7FD6E53A-165F-4A12-8BFD-CD2C3C6E50BC}" srcOrd="6" destOrd="0" parTransId="{76922523-EBA9-442B-BDAF-EBB27843FFF5}" sibTransId="{69FB5A2C-08D3-4069-B6BD-38CA4026BCF1}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C105EE1F-1083-48C5-AF69-5E745DAFB37D}" type="presOf" srcId="{C0F27198-5E62-4F15-8CC5-51675AD1BA66}" destId="{51F9E7F6-2134-47F8-97D3-7D344DF8F492}" srcOrd="0" destOrd="0" presId="urn:microsoft.com/office/officeart/2005/8/layout/orgChart1"/>
    <dgm:cxn modelId="{7275C1A7-ED6C-495E-AE19-BB39F477531E}" type="presOf" srcId="{6069A12D-F9F3-43BF-B49E-2088F4542AAC}" destId="{F30AC884-6875-4024-9543-A6A3D28386D5}" srcOrd="1" destOrd="0" presId="urn:microsoft.com/office/officeart/2005/8/layout/orgChart1"/>
    <dgm:cxn modelId="{A1D90C44-0770-475B-A367-0FE7ADD8FB9E}" srcId="{4FBF40D0-D341-4CCD-8BFA-CF0387C6541F}" destId="{0AAE6745-95D3-4BD9-B713-77F17EA11C5A}" srcOrd="4" destOrd="0" parTransId="{0362FDCD-E4E7-4121-A9BB-ECA4076DA433}" sibTransId="{DC3BFF7C-FDA1-494A-8C41-4318E07043DC}"/>
    <dgm:cxn modelId="{CF8FCAE5-B860-47ED-9884-28860769C637}" type="presOf" srcId="{F75DAFDC-340D-4AF3-9980-866700F04255}" destId="{254AD5D9-3A34-4962-BEE9-B87FBDBAE697}" srcOrd="0" destOrd="0" presId="urn:microsoft.com/office/officeart/2005/8/layout/orgChart1"/>
    <dgm:cxn modelId="{F4F72061-528A-4726-8C00-B1787D7D6AAC}" type="presOf" srcId="{7FD6E53A-165F-4A12-8BFD-CD2C3C6E50BC}" destId="{21DEB256-3857-4A71-BF35-4A02D0F7BDC9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5A00973A-5A6B-4D5F-8F74-A8D8C14EF5CF}" type="presOf" srcId="{5F12E156-6AB6-4732-AF1F-51C73AA410B5}" destId="{A9C08FA6-3AC7-4E22-8A80-28E61F002B82}" srcOrd="0" destOrd="0" presId="urn:microsoft.com/office/officeart/2005/8/layout/orgChart1"/>
    <dgm:cxn modelId="{685059BD-B780-49EC-A9FC-8DD80EF5EE2F}" type="presOf" srcId="{7BE369B5-D47A-400D-AE54-9E35936B8868}" destId="{0E6B92DB-8DE9-433D-A041-8045B581B058}" srcOrd="1" destOrd="0" presId="urn:microsoft.com/office/officeart/2005/8/layout/orgChart1"/>
    <dgm:cxn modelId="{87BCEAD1-58C8-4CEE-B89F-D8347DEE397D}" type="presOf" srcId="{279927ED-DBF1-4116-89BC-93CC1E23990B}" destId="{C6D5FE49-3102-45DA-9351-8C1E414732DE}" srcOrd="0" destOrd="0" presId="urn:microsoft.com/office/officeart/2005/8/layout/orgChart1"/>
    <dgm:cxn modelId="{2AAFFC19-22B3-4157-A40B-0C2B30FA213F}" type="presOf" srcId="{B9C048B8-1553-4947-B9B2-698C17BA02C2}" destId="{5CED28F6-6125-4AE8-978D-42C1F22A14D6}" srcOrd="0" destOrd="0" presId="urn:microsoft.com/office/officeart/2005/8/layout/orgChart1"/>
    <dgm:cxn modelId="{8E409157-EF16-4CB0-BF0B-001E0F22B923}" type="presOf" srcId="{0B8EBEFF-D192-49F8-A184-6E9A91602198}" destId="{7ECF1648-B01B-4C34-B9FE-B80168D97FE9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F8AC1FDB-BDAB-4655-8B7B-AD292D9A7386}" type="presOf" srcId="{7CBDA416-152F-4304-9329-FE773AAB3C70}" destId="{223F8C2B-4DA6-4390-A3A7-F1CCCDDE054F}" srcOrd="1" destOrd="0" presId="urn:microsoft.com/office/officeart/2005/8/layout/orgChart1"/>
    <dgm:cxn modelId="{EA39FCE3-D76D-4AC6-BFA2-81B9D1C5EE93}" type="presOf" srcId="{48F99216-FAA8-4F2C-8E66-CE84785EF961}" destId="{AE549ACC-B49E-4BDC-9BA0-689318BA6A30}" srcOrd="0" destOrd="0" presId="urn:microsoft.com/office/officeart/2005/8/layout/orgChart1"/>
    <dgm:cxn modelId="{9813EB3A-6046-4F7B-8C86-BA7DB7554FB3}" type="presOf" srcId="{D7A702BC-DC68-4086-83FA-9D8CB185B75B}" destId="{5E1E01C4-DF66-44C3-95E3-83CC3524DCEA}" srcOrd="0" destOrd="0" presId="urn:microsoft.com/office/officeart/2005/8/layout/orgChart1"/>
    <dgm:cxn modelId="{32660AE7-393F-43F3-80AF-78979895C1CD}" type="presOf" srcId="{8C10BED2-087D-41D3-BFD8-80C089215793}" destId="{111BAD2D-8853-42D4-9EE2-DDEF7A2BA7D4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70FB5633-724A-43F4-A762-6045ACCC86D0}" type="presOf" srcId="{82FA6A47-AAFD-4D6C-9828-546C6039B3E8}" destId="{0A1B8327-3B74-4F66-9F22-1A4904F02326}" srcOrd="0" destOrd="0" presId="urn:microsoft.com/office/officeart/2005/8/layout/orgChart1"/>
    <dgm:cxn modelId="{9D1AFDD2-B1EC-4C7F-9EC2-A0C2823B4C1F}" type="presOf" srcId="{76922523-EBA9-442B-BDAF-EBB27843FFF5}" destId="{8A2B5F76-84E4-4AF2-855E-DE7254BC2B41}" srcOrd="0" destOrd="0" presId="urn:microsoft.com/office/officeart/2005/8/layout/orgChart1"/>
    <dgm:cxn modelId="{610CFC25-53EB-47A8-899C-139D5C562B91}" type="presOf" srcId="{685754D9-01B3-417C-81D8-75C6946479F1}" destId="{28FB17A8-8433-4BDF-91F1-1E2D56492C2F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592F48C-4178-4126-9E01-69A0941C25E8}" type="presOf" srcId="{30D4430A-7318-4235-8264-CDA64D12C619}" destId="{6BAB44DA-8B57-4387-8969-6DA21E3643BE}" srcOrd="0" destOrd="0" presId="urn:microsoft.com/office/officeart/2005/8/layout/orgChart1"/>
    <dgm:cxn modelId="{D1935964-0752-4151-9697-EC6C3EADD79B}" type="presOf" srcId="{B9C048B8-1553-4947-B9B2-698C17BA02C2}" destId="{284A12E3-79F8-48CE-AA01-EB75A411EB85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EDC5720E-2457-4E02-8BEA-ED5FE2561BC2}" type="presOf" srcId="{FC0F869B-CA38-4C22-B137-737F2630F8A8}" destId="{2F0A2B5F-8ADF-477D-976B-BAD4243989EC}" srcOrd="0" destOrd="0" presId="urn:microsoft.com/office/officeart/2005/8/layout/orgChart1"/>
    <dgm:cxn modelId="{0CFCE189-E268-4982-9437-7130C100F05C}" type="presOf" srcId="{C99C164C-82BD-4FC2-96E3-C11D0DBBFD4A}" destId="{BB114D2E-24C6-4529-87E3-EF26883561E8}" srcOrd="0" destOrd="0" presId="urn:microsoft.com/office/officeart/2005/8/layout/orgChart1"/>
    <dgm:cxn modelId="{EC8A6A0F-8628-4F1D-8074-A39DDC64D3F9}" type="presOf" srcId="{E4AF994E-286A-49EE-8D60-A29DCB38A030}" destId="{6676D466-0216-4A7D-9573-1B52CACF93E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DA42FF7E-5D83-498F-AC92-BFDE24C9511A}" type="presOf" srcId="{114B954F-220D-4C60-B249-6EA374F07DD8}" destId="{765E689B-CBC1-4DDD-9270-38B061ED36F9}" srcOrd="0" destOrd="0" presId="urn:microsoft.com/office/officeart/2005/8/layout/orgChart1"/>
    <dgm:cxn modelId="{5C30F2C0-82A0-4E53-AA50-80F941DCC23F}" type="presOf" srcId="{F4E232F6-5599-4DC6-B6F0-D985D7AC85B8}" destId="{04C97A7D-1D50-496A-A494-4AD9F19B11C5}" srcOrd="0" destOrd="0" presId="urn:microsoft.com/office/officeart/2005/8/layout/orgChart1"/>
    <dgm:cxn modelId="{06197A19-7871-48FF-9B99-24455089F59D}" type="presOf" srcId="{4FBF40D0-D341-4CCD-8BFA-CF0387C6541F}" destId="{42AA959C-1DE4-4E2E-8826-3B805A493332}" srcOrd="1" destOrd="0" presId="urn:microsoft.com/office/officeart/2005/8/layout/orgChart1"/>
    <dgm:cxn modelId="{3AAC120C-63AB-40C6-86F8-6738B05C6F98}" type="presOf" srcId="{2F2CA06C-8412-4437-BF82-C342B42D829F}" destId="{4C6C14AE-B08B-4576-8EDF-1EF7607AF012}" srcOrd="1" destOrd="0" presId="urn:microsoft.com/office/officeart/2005/8/layout/orgChart1"/>
    <dgm:cxn modelId="{74B74089-CCD1-4507-A477-B421A8ED4888}" type="presOf" srcId="{167661F0-628C-48BA-90EB-C2351285D2E4}" destId="{BE2DE85B-022E-4BA6-9A9B-5DF6B01A17F5}" srcOrd="1" destOrd="0" presId="urn:microsoft.com/office/officeart/2005/8/layout/orgChart1"/>
    <dgm:cxn modelId="{FA7FD68D-4FC9-43B9-B778-C805F8D0CB9E}" type="presOf" srcId="{6D8538E6-FD57-411A-AD9B-663EA534D6F8}" destId="{864963BF-E804-465E-A575-E3A670D69EBC}" srcOrd="0" destOrd="0" presId="urn:microsoft.com/office/officeart/2005/8/layout/orgChart1"/>
    <dgm:cxn modelId="{765D6298-26B1-47B0-BCDC-B4C38C0A076B}" type="presOf" srcId="{55E21151-F57C-4316-BB41-CC1A5B0696F9}" destId="{F7D15C1A-933D-4E1F-B1A5-A6C32C99932A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BC20C5B9-E77B-4BE3-9EA1-622F6D667DFB}" type="presOf" srcId="{3D3C2AC6-A14E-4E46-91A3-FE2F09007C34}" destId="{47E0B4A8-D2A4-4EF6-90D4-F350A43FE755}" srcOrd="0" destOrd="0" presId="urn:microsoft.com/office/officeart/2005/8/layout/orgChart1"/>
    <dgm:cxn modelId="{B2E9455F-0061-4192-BB21-E95974D95369}" type="presOf" srcId="{EC4C0035-D779-428E-97CC-A56411FE9867}" destId="{44EABAB7-534C-4347-883F-27B984A58AD8}" srcOrd="0" destOrd="0" presId="urn:microsoft.com/office/officeart/2005/8/layout/orgChart1"/>
    <dgm:cxn modelId="{9142448F-EC1B-48A6-AC76-7133E2691FE0}" type="presOf" srcId="{685754D9-01B3-417C-81D8-75C6946479F1}" destId="{1049FB3E-1402-4F8B-98DB-44E9FBAF49B2}" srcOrd="1" destOrd="0" presId="urn:microsoft.com/office/officeart/2005/8/layout/orgChart1"/>
    <dgm:cxn modelId="{9C60F98F-EB8D-4B48-8E15-3440DCE150B7}" type="presOf" srcId="{8A45A25B-7873-474E-B34D-EA238EA0CA3C}" destId="{24C5525B-A54B-4E91-B95A-BF43AF79E706}" srcOrd="1" destOrd="0" presId="urn:microsoft.com/office/officeart/2005/8/layout/orgChart1"/>
    <dgm:cxn modelId="{ECCA1346-272F-4645-AE40-2DCFCF0F6530}" type="presOf" srcId="{0362FDCD-E4E7-4121-A9BB-ECA4076DA433}" destId="{0C3FF324-D3B5-4F87-858D-444F01571CC6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F8F787D6-58E2-40F7-AC62-2A002F008636}" type="presOf" srcId="{B8015A52-42BB-48E2-9BB8-296F029FE6CC}" destId="{3FE404C7-4F25-4888-AC09-0446A5648070}" srcOrd="1" destOrd="0" presId="urn:microsoft.com/office/officeart/2005/8/layout/orgChart1"/>
    <dgm:cxn modelId="{F6893A04-38EE-4251-8692-4E96884FDD08}" type="presOf" srcId="{8093103D-8290-43FB-9834-2ED2E1AE1D24}" destId="{C90DC3B6-88EA-4183-A7E5-53D754C7AA55}" srcOrd="0" destOrd="0" presId="urn:microsoft.com/office/officeart/2005/8/layout/orgChart1"/>
    <dgm:cxn modelId="{520D738D-5335-4880-B805-1FB6C2A1EEB5}" type="presParOf" srcId="{F7D15C1A-933D-4E1F-B1A5-A6C32C99932A}" destId="{108663BD-E453-41A3-B959-8557507382F5}" srcOrd="0" destOrd="0" presId="urn:microsoft.com/office/officeart/2005/8/layout/orgChart1"/>
    <dgm:cxn modelId="{D8BD361C-06D9-4080-A02A-2D3CB6417D20}" type="presParOf" srcId="{108663BD-E453-41A3-B959-8557507382F5}" destId="{39FAFADA-E68F-4113-AC9A-38587B7A75B8}" srcOrd="0" destOrd="0" presId="urn:microsoft.com/office/officeart/2005/8/layout/orgChart1"/>
    <dgm:cxn modelId="{14D6DEDE-50FD-42DD-9FAA-265AD6A577D9}" type="presParOf" srcId="{39FAFADA-E68F-4113-AC9A-38587B7A75B8}" destId="{A182704E-8391-4987-B889-9E92A1AC3851}" srcOrd="0" destOrd="0" presId="urn:microsoft.com/office/officeart/2005/8/layout/orgChart1"/>
    <dgm:cxn modelId="{D6834473-8A05-420F-91FD-91BB790E14FE}" type="presParOf" srcId="{39FAFADA-E68F-4113-AC9A-38587B7A75B8}" destId="{7ECF1648-B01B-4C34-B9FE-B80168D97FE9}" srcOrd="1" destOrd="0" presId="urn:microsoft.com/office/officeart/2005/8/layout/orgChart1"/>
    <dgm:cxn modelId="{AC727E37-72CB-4F84-8EA3-2F89772FD506}" type="presParOf" srcId="{108663BD-E453-41A3-B959-8557507382F5}" destId="{4955B3AA-5D92-4B92-B947-6E2DB5557141}" srcOrd="1" destOrd="0" presId="urn:microsoft.com/office/officeart/2005/8/layout/orgChart1"/>
    <dgm:cxn modelId="{21193DDA-4785-4188-A053-57EDFEFF25B2}" type="presParOf" srcId="{4955B3AA-5D92-4B92-B947-6E2DB5557141}" destId="{2F0A2B5F-8ADF-477D-976B-BAD4243989EC}" srcOrd="0" destOrd="0" presId="urn:microsoft.com/office/officeart/2005/8/layout/orgChart1"/>
    <dgm:cxn modelId="{AEE9BE21-0946-416C-92B2-6F2DCE2862FF}" type="presParOf" srcId="{4955B3AA-5D92-4B92-B947-6E2DB5557141}" destId="{0F98B85F-F972-4DC9-9D5C-54F6B120313A}" srcOrd="1" destOrd="0" presId="urn:microsoft.com/office/officeart/2005/8/layout/orgChart1"/>
    <dgm:cxn modelId="{46994455-C599-4EDC-8A5A-5F9838D5CE78}" type="presParOf" srcId="{0F98B85F-F972-4DC9-9D5C-54F6B120313A}" destId="{B596DC24-093A-4742-9418-DACEC1D305DF}" srcOrd="0" destOrd="0" presId="urn:microsoft.com/office/officeart/2005/8/layout/orgChart1"/>
    <dgm:cxn modelId="{42B290FC-E249-4B7D-8B50-5390F49230CD}" type="presParOf" srcId="{B596DC24-093A-4742-9418-DACEC1D305DF}" destId="{20516C15-BA9A-4314-98CB-9780F6F72008}" srcOrd="0" destOrd="0" presId="urn:microsoft.com/office/officeart/2005/8/layout/orgChart1"/>
    <dgm:cxn modelId="{CBB0D4B7-BA1A-45FF-948D-839BCD41BA36}" type="presParOf" srcId="{B596DC24-093A-4742-9418-DACEC1D305DF}" destId="{2C7120AB-74AC-44FC-87EF-43CC40ABA480}" srcOrd="1" destOrd="0" presId="urn:microsoft.com/office/officeart/2005/8/layout/orgChart1"/>
    <dgm:cxn modelId="{566BD562-1EA1-4ECC-B432-14E30B13D389}" type="presParOf" srcId="{0F98B85F-F972-4DC9-9D5C-54F6B120313A}" destId="{BB74002C-11C4-44CD-8105-FFD43D25F888}" srcOrd="1" destOrd="0" presId="urn:microsoft.com/office/officeart/2005/8/layout/orgChart1"/>
    <dgm:cxn modelId="{5C69862A-B744-41C8-B2F3-55BB0E5A4FD3}" type="presParOf" srcId="{BB74002C-11C4-44CD-8105-FFD43D25F888}" destId="{47E0B4A8-D2A4-4EF6-90D4-F350A43FE755}" srcOrd="0" destOrd="0" presId="urn:microsoft.com/office/officeart/2005/8/layout/orgChart1"/>
    <dgm:cxn modelId="{17EC119B-4D37-4036-8DDF-2AF74BCFDFBC}" type="presParOf" srcId="{BB74002C-11C4-44CD-8105-FFD43D25F888}" destId="{D58280C6-C3F2-4A97-81F4-F3E36E39E240}" srcOrd="1" destOrd="0" presId="urn:microsoft.com/office/officeart/2005/8/layout/orgChart1"/>
    <dgm:cxn modelId="{1F31681F-B759-41F0-B14B-0D4EF4355695}" type="presParOf" srcId="{D58280C6-C3F2-4A97-81F4-F3E36E39E240}" destId="{548D4311-000E-4A5F-A523-F2923B246260}" srcOrd="0" destOrd="0" presId="urn:microsoft.com/office/officeart/2005/8/layout/orgChart1"/>
    <dgm:cxn modelId="{729C36DC-DA8E-44F8-874C-0797527A3062}" type="presParOf" srcId="{548D4311-000E-4A5F-A523-F2923B246260}" destId="{6BAB44DA-8B57-4387-8969-6DA21E3643BE}" srcOrd="0" destOrd="0" presId="urn:microsoft.com/office/officeart/2005/8/layout/orgChart1"/>
    <dgm:cxn modelId="{899371AC-40B0-4A9F-B0AE-1990766568CB}" type="presParOf" srcId="{548D4311-000E-4A5F-A523-F2923B246260}" destId="{6022722E-CB64-415E-9A24-CEB2A9EF4BD4}" srcOrd="1" destOrd="0" presId="urn:microsoft.com/office/officeart/2005/8/layout/orgChart1"/>
    <dgm:cxn modelId="{C872382B-5A17-41E1-8590-44760C5D8841}" type="presParOf" srcId="{D58280C6-C3F2-4A97-81F4-F3E36E39E240}" destId="{84D685FF-2E25-4BC0-871E-EFF5E90951FB}" srcOrd="1" destOrd="0" presId="urn:microsoft.com/office/officeart/2005/8/layout/orgChart1"/>
    <dgm:cxn modelId="{AB8E36C1-07C1-4AC8-A7D7-29090FCDE9DB}" type="presParOf" srcId="{D58280C6-C3F2-4A97-81F4-F3E36E39E240}" destId="{7491E792-91A9-4F16-A6D5-78603E7F6824}" srcOrd="2" destOrd="0" presId="urn:microsoft.com/office/officeart/2005/8/layout/orgChart1"/>
    <dgm:cxn modelId="{8565E143-91B6-449A-B7B8-977FD1B95643}" type="presParOf" srcId="{BB74002C-11C4-44CD-8105-FFD43D25F888}" destId="{0769F958-983A-42F4-AD98-0CD6C09AA02D}" srcOrd="2" destOrd="0" presId="urn:microsoft.com/office/officeart/2005/8/layout/orgChart1"/>
    <dgm:cxn modelId="{A5B86DBA-D25E-48D1-A024-AB65D38810D0}" type="presParOf" srcId="{BB74002C-11C4-44CD-8105-FFD43D25F888}" destId="{0DE265A3-A30D-4917-8DAE-6D8E5CF57A98}" srcOrd="3" destOrd="0" presId="urn:microsoft.com/office/officeart/2005/8/layout/orgChart1"/>
    <dgm:cxn modelId="{E92FC3B7-3E0A-48E7-BB03-CDCA06B19D3A}" type="presParOf" srcId="{0DE265A3-A30D-4917-8DAE-6D8E5CF57A98}" destId="{CD6F9E75-BA5C-4CF2-B435-010514D8FBAC}" srcOrd="0" destOrd="0" presId="urn:microsoft.com/office/officeart/2005/8/layout/orgChart1"/>
    <dgm:cxn modelId="{DBC75561-29E5-4176-A4EB-6929320DA089}" type="presParOf" srcId="{CD6F9E75-BA5C-4CF2-B435-010514D8FBAC}" destId="{51F9E7F6-2134-47F8-97D3-7D344DF8F492}" srcOrd="0" destOrd="0" presId="urn:microsoft.com/office/officeart/2005/8/layout/orgChart1"/>
    <dgm:cxn modelId="{31A0DE39-51FF-4E40-AEFF-D2931B030814}" type="presParOf" srcId="{CD6F9E75-BA5C-4CF2-B435-010514D8FBAC}" destId="{660D22B8-CA82-48CB-A231-FE58E47B4E1A}" srcOrd="1" destOrd="0" presId="urn:microsoft.com/office/officeart/2005/8/layout/orgChart1"/>
    <dgm:cxn modelId="{4F317751-08AC-4DED-9214-BAA65E8F485A}" type="presParOf" srcId="{0DE265A3-A30D-4917-8DAE-6D8E5CF57A98}" destId="{36DEACD8-A9C8-4F67-AEA5-0741DE972509}" srcOrd="1" destOrd="0" presId="urn:microsoft.com/office/officeart/2005/8/layout/orgChart1"/>
    <dgm:cxn modelId="{209735B0-3624-4A5A-98D3-A4CC09A7EB96}" type="presParOf" srcId="{0DE265A3-A30D-4917-8DAE-6D8E5CF57A98}" destId="{F7F60702-1610-4134-879B-847FEB5DC0BD}" srcOrd="2" destOrd="0" presId="urn:microsoft.com/office/officeart/2005/8/layout/orgChart1"/>
    <dgm:cxn modelId="{7B71BDE6-5481-4AA6-9B44-05F7B3186FD9}" type="presParOf" srcId="{BB74002C-11C4-44CD-8105-FFD43D25F888}" destId="{9C6313B4-2255-484C-AD64-E67505523508}" srcOrd="4" destOrd="0" presId="urn:microsoft.com/office/officeart/2005/8/layout/orgChart1"/>
    <dgm:cxn modelId="{7AE3C100-607E-482E-8EC7-D3B40DED1EB2}" type="presParOf" srcId="{BB74002C-11C4-44CD-8105-FFD43D25F888}" destId="{4887AB88-A306-4296-8E91-931F38777330}" srcOrd="5" destOrd="0" presId="urn:microsoft.com/office/officeart/2005/8/layout/orgChart1"/>
    <dgm:cxn modelId="{9697F514-A914-4C0D-B94E-7A73C46C8C46}" type="presParOf" srcId="{4887AB88-A306-4296-8E91-931F38777330}" destId="{AF3C93A3-16DC-4646-ACDE-30AC6281800D}" srcOrd="0" destOrd="0" presId="urn:microsoft.com/office/officeart/2005/8/layout/orgChart1"/>
    <dgm:cxn modelId="{D17E2FDC-7DFD-41B7-A426-69317F8A1BB5}" type="presParOf" srcId="{AF3C93A3-16DC-4646-ACDE-30AC6281800D}" destId="{A680589F-C5DF-409C-BEA4-15168C4DADEB}" srcOrd="0" destOrd="0" presId="urn:microsoft.com/office/officeart/2005/8/layout/orgChart1"/>
    <dgm:cxn modelId="{079A477E-0420-4A68-B0A0-32D9023E9EE3}" type="presParOf" srcId="{AF3C93A3-16DC-4646-ACDE-30AC6281800D}" destId="{22F58925-DCD4-4E10-A72C-DB77AB593B9C}" srcOrd="1" destOrd="0" presId="urn:microsoft.com/office/officeart/2005/8/layout/orgChart1"/>
    <dgm:cxn modelId="{58C762FC-A410-49B8-B10A-0094CC985998}" type="presParOf" srcId="{4887AB88-A306-4296-8E91-931F38777330}" destId="{A9291171-838C-47B0-AF63-D1820D7ECFEC}" srcOrd="1" destOrd="0" presId="urn:microsoft.com/office/officeart/2005/8/layout/orgChart1"/>
    <dgm:cxn modelId="{F5EAA254-2C9F-4D7E-ADB2-0F4A3BDC9D36}" type="presParOf" srcId="{4887AB88-A306-4296-8E91-931F38777330}" destId="{D3DD2214-7E41-46A1-B400-E3F7B14B0A7B}" srcOrd="2" destOrd="0" presId="urn:microsoft.com/office/officeart/2005/8/layout/orgChart1"/>
    <dgm:cxn modelId="{F94FAFA1-1927-488E-861F-845EFC29F87A}" type="presParOf" srcId="{BB74002C-11C4-44CD-8105-FFD43D25F888}" destId="{C90DC3B6-88EA-4183-A7E5-53D754C7AA55}" srcOrd="6" destOrd="0" presId="urn:microsoft.com/office/officeart/2005/8/layout/orgChart1"/>
    <dgm:cxn modelId="{DA18800F-9428-4E63-B340-1042054C87CE}" type="presParOf" srcId="{BB74002C-11C4-44CD-8105-FFD43D25F888}" destId="{2B229C1C-AE8F-4B86-9956-7B6BD01EFABB}" srcOrd="7" destOrd="0" presId="urn:microsoft.com/office/officeart/2005/8/layout/orgChart1"/>
    <dgm:cxn modelId="{626D5346-2166-4585-A324-DDC5FF3CB135}" type="presParOf" srcId="{2B229C1C-AE8F-4B86-9956-7B6BD01EFABB}" destId="{57BAB393-57B1-4A80-950D-DD444F75C456}" srcOrd="0" destOrd="0" presId="urn:microsoft.com/office/officeart/2005/8/layout/orgChart1"/>
    <dgm:cxn modelId="{00D598C8-818A-4BB6-A747-057619F02ECF}" type="presParOf" srcId="{57BAB393-57B1-4A80-950D-DD444F75C456}" destId="{2FA664C0-E4E2-42C5-9D96-4FB3C543645E}" srcOrd="0" destOrd="0" presId="urn:microsoft.com/office/officeart/2005/8/layout/orgChart1"/>
    <dgm:cxn modelId="{6B7C10A7-E872-4302-AE53-F891A19A9514}" type="presParOf" srcId="{57BAB393-57B1-4A80-950D-DD444F75C456}" destId="{C901E4AA-BBC0-481D-BC86-2874EA924B6E}" srcOrd="1" destOrd="0" presId="urn:microsoft.com/office/officeart/2005/8/layout/orgChart1"/>
    <dgm:cxn modelId="{0F4EF782-F6DA-4C6D-A5C0-E543295CE34B}" type="presParOf" srcId="{2B229C1C-AE8F-4B86-9956-7B6BD01EFABB}" destId="{47180F0B-78B9-4A2B-A4B3-D7D8E9F6BDEC}" srcOrd="1" destOrd="0" presId="urn:microsoft.com/office/officeart/2005/8/layout/orgChart1"/>
    <dgm:cxn modelId="{E111EFF0-3550-4ACC-ACA7-A4D2906A3D7A}" type="presParOf" srcId="{2B229C1C-AE8F-4B86-9956-7B6BD01EFABB}" destId="{52884847-501C-4990-B97A-4234913DFA42}" srcOrd="2" destOrd="0" presId="urn:microsoft.com/office/officeart/2005/8/layout/orgChart1"/>
    <dgm:cxn modelId="{A8AEB4B6-2235-4DC4-B855-DAB6A8680104}" type="presParOf" srcId="{BB74002C-11C4-44CD-8105-FFD43D25F888}" destId="{64F8C2B5-5385-45FC-8130-BB7C809BDF62}" srcOrd="8" destOrd="0" presId="urn:microsoft.com/office/officeart/2005/8/layout/orgChart1"/>
    <dgm:cxn modelId="{527C8790-F3CC-49FA-87B5-10F62B5ABB9E}" type="presParOf" srcId="{BB74002C-11C4-44CD-8105-FFD43D25F888}" destId="{0BC5E677-FE01-4C4B-BA9B-A08E53AA643D}" srcOrd="9" destOrd="0" presId="urn:microsoft.com/office/officeart/2005/8/layout/orgChart1"/>
    <dgm:cxn modelId="{52A005FC-01E3-41ED-A4F1-345CC49D08AB}" type="presParOf" srcId="{0BC5E677-FE01-4C4B-BA9B-A08E53AA643D}" destId="{D2737786-466F-4569-9998-7790365EC91A}" srcOrd="0" destOrd="0" presId="urn:microsoft.com/office/officeart/2005/8/layout/orgChart1"/>
    <dgm:cxn modelId="{0B99C5FA-349F-4350-9935-40BD603FBABD}" type="presParOf" srcId="{D2737786-466F-4569-9998-7790365EC91A}" destId="{A9C08FA6-3AC7-4E22-8A80-28E61F002B82}" srcOrd="0" destOrd="0" presId="urn:microsoft.com/office/officeart/2005/8/layout/orgChart1"/>
    <dgm:cxn modelId="{176AED2A-76F1-45BE-9801-584706B7AB86}" type="presParOf" srcId="{D2737786-466F-4569-9998-7790365EC91A}" destId="{B9299005-22D0-438E-8C2A-6D271BF12E65}" srcOrd="1" destOrd="0" presId="urn:microsoft.com/office/officeart/2005/8/layout/orgChart1"/>
    <dgm:cxn modelId="{26123384-C4BB-4A8E-A666-F240B7A88F1A}" type="presParOf" srcId="{0BC5E677-FE01-4C4B-BA9B-A08E53AA643D}" destId="{572DA022-574A-4439-B095-1DAE90839D68}" srcOrd="1" destOrd="0" presId="urn:microsoft.com/office/officeart/2005/8/layout/orgChart1"/>
    <dgm:cxn modelId="{B9FF6EC9-A117-4AAD-A67C-750B0736CF7E}" type="presParOf" srcId="{0BC5E677-FE01-4C4B-BA9B-A08E53AA643D}" destId="{FB1CB746-D7ED-4D87-A020-6D15EB0BD750}" srcOrd="2" destOrd="0" presId="urn:microsoft.com/office/officeart/2005/8/layout/orgChart1"/>
    <dgm:cxn modelId="{AAE255EB-4507-497D-B15E-98DC27468C05}" type="presParOf" srcId="{BB74002C-11C4-44CD-8105-FFD43D25F888}" destId="{AE549ACC-B49E-4BDC-9BA0-689318BA6A30}" srcOrd="10" destOrd="0" presId="urn:microsoft.com/office/officeart/2005/8/layout/orgChart1"/>
    <dgm:cxn modelId="{C39ACC90-4110-4605-AA0F-1859C4E2ED6D}" type="presParOf" srcId="{BB74002C-11C4-44CD-8105-FFD43D25F888}" destId="{C58FBBA2-EDCF-4D8A-A0BA-214C14FA15FD}" srcOrd="11" destOrd="0" presId="urn:microsoft.com/office/officeart/2005/8/layout/orgChart1"/>
    <dgm:cxn modelId="{593C6C96-C83C-4F74-AEAB-8E5597B90CA4}" type="presParOf" srcId="{C58FBBA2-EDCF-4D8A-A0BA-214C14FA15FD}" destId="{DE7B724A-2276-4D4C-B043-DAC4F97730BF}" srcOrd="0" destOrd="0" presId="urn:microsoft.com/office/officeart/2005/8/layout/orgChart1"/>
    <dgm:cxn modelId="{B9C0C713-846B-4C37-9054-B93564FDEC25}" type="presParOf" srcId="{DE7B724A-2276-4D4C-B043-DAC4F97730BF}" destId="{9F31BEDA-1B3E-4F13-BE73-01CBEEC7CE82}" srcOrd="0" destOrd="0" presId="urn:microsoft.com/office/officeart/2005/8/layout/orgChart1"/>
    <dgm:cxn modelId="{A9F9848D-7467-4E6B-B9A0-F6ADB86878E5}" type="presParOf" srcId="{DE7B724A-2276-4D4C-B043-DAC4F97730BF}" destId="{EDD4C86D-F8EB-4971-B9F8-A28ADC628E0D}" srcOrd="1" destOrd="0" presId="urn:microsoft.com/office/officeart/2005/8/layout/orgChart1"/>
    <dgm:cxn modelId="{E83BBD7F-205A-4265-9F07-7D645165D5CC}" type="presParOf" srcId="{C58FBBA2-EDCF-4D8A-A0BA-214C14FA15FD}" destId="{CB139D48-A74E-452D-AD10-CAF44284BA7F}" srcOrd="1" destOrd="0" presId="urn:microsoft.com/office/officeart/2005/8/layout/orgChart1"/>
    <dgm:cxn modelId="{9618A8FD-6019-4B3D-B74C-39E3AF31F58E}" type="presParOf" srcId="{C58FBBA2-EDCF-4D8A-A0BA-214C14FA15FD}" destId="{A0C1D776-7786-4195-ADF7-A772A1283B09}" srcOrd="2" destOrd="0" presId="urn:microsoft.com/office/officeart/2005/8/layout/orgChart1"/>
    <dgm:cxn modelId="{D02CD3F8-2428-4104-B8D5-50329C2CCDB7}" type="presParOf" srcId="{0F98B85F-F972-4DC9-9D5C-54F6B120313A}" destId="{0FDBE877-5634-4816-A9F2-7102E3B811D4}" srcOrd="2" destOrd="0" presId="urn:microsoft.com/office/officeart/2005/8/layout/orgChart1"/>
    <dgm:cxn modelId="{9F692209-1D3E-4D36-BEC7-C5F640EC6CF0}" type="presParOf" srcId="{4955B3AA-5D92-4B92-B947-6E2DB5557141}" destId="{26C66237-5683-4FED-802C-4F22DC9E761C}" srcOrd="2" destOrd="0" presId="urn:microsoft.com/office/officeart/2005/8/layout/orgChart1"/>
    <dgm:cxn modelId="{BFDE84D8-63CB-499C-98C0-060815A08B1C}" type="presParOf" srcId="{4955B3AA-5D92-4B92-B947-6E2DB5557141}" destId="{DD0B50FA-47D4-4E9F-8775-823E669C368C}" srcOrd="3" destOrd="0" presId="urn:microsoft.com/office/officeart/2005/8/layout/orgChart1"/>
    <dgm:cxn modelId="{569EDFAE-4D69-4348-BBD3-EC7DC28B504F}" type="presParOf" srcId="{DD0B50FA-47D4-4E9F-8775-823E669C368C}" destId="{4F515123-0E39-4E2B-9B39-D2BE640D613E}" srcOrd="0" destOrd="0" presId="urn:microsoft.com/office/officeart/2005/8/layout/orgChart1"/>
    <dgm:cxn modelId="{AA4E8CA9-9D4C-4F12-8158-D6D1EF43B819}" type="presParOf" srcId="{4F515123-0E39-4E2B-9B39-D2BE640D613E}" destId="{32072824-D157-4EC5-B076-38C8403FECD7}" srcOrd="0" destOrd="0" presId="urn:microsoft.com/office/officeart/2005/8/layout/orgChart1"/>
    <dgm:cxn modelId="{E23D8F67-6E94-4BEB-9004-9A81F8915BA2}" type="presParOf" srcId="{4F515123-0E39-4E2B-9B39-D2BE640D613E}" destId="{F30AC884-6875-4024-9543-A6A3D28386D5}" srcOrd="1" destOrd="0" presId="urn:microsoft.com/office/officeart/2005/8/layout/orgChart1"/>
    <dgm:cxn modelId="{9D33FFE9-0D11-4B80-B399-97B06F6A4719}" type="presParOf" srcId="{DD0B50FA-47D4-4E9F-8775-823E669C368C}" destId="{FE0C1C76-D9D6-4091-ACE1-59C5994890D6}" srcOrd="1" destOrd="0" presId="urn:microsoft.com/office/officeart/2005/8/layout/orgChart1"/>
    <dgm:cxn modelId="{32E4B9AD-B12B-471A-9DF1-F3ED24FF5F8C}" type="presParOf" srcId="{FE0C1C76-D9D6-4091-ACE1-59C5994890D6}" destId="{0A1B8327-3B74-4F66-9F22-1A4904F02326}" srcOrd="0" destOrd="0" presId="urn:microsoft.com/office/officeart/2005/8/layout/orgChart1"/>
    <dgm:cxn modelId="{9E24F1EC-B667-444C-AAF0-4DB039E72153}" type="presParOf" srcId="{FE0C1C76-D9D6-4091-ACE1-59C5994890D6}" destId="{54A23951-79E3-46DC-94C8-31A289881664}" srcOrd="1" destOrd="0" presId="urn:microsoft.com/office/officeart/2005/8/layout/orgChart1"/>
    <dgm:cxn modelId="{C0350C4C-EF48-4BC5-A1F7-1FC1EB5B7FA7}" type="presParOf" srcId="{54A23951-79E3-46DC-94C8-31A289881664}" destId="{06B8F741-420C-45BD-BE3D-275B106AAE33}" srcOrd="0" destOrd="0" presId="urn:microsoft.com/office/officeart/2005/8/layout/orgChart1"/>
    <dgm:cxn modelId="{416F2203-FBEF-4D9C-B395-BE98B1235677}" type="presParOf" srcId="{06B8F741-420C-45BD-BE3D-275B106AAE33}" destId="{04A8AFBF-18E9-41EB-B5F7-73FFE4C8B46C}" srcOrd="0" destOrd="0" presId="urn:microsoft.com/office/officeart/2005/8/layout/orgChart1"/>
    <dgm:cxn modelId="{F9AC5289-E3C0-4BB1-B43E-6D173A471365}" type="presParOf" srcId="{06B8F741-420C-45BD-BE3D-275B106AAE33}" destId="{F2681725-1120-4945-BE12-B2DA6E7821F4}" srcOrd="1" destOrd="0" presId="urn:microsoft.com/office/officeart/2005/8/layout/orgChart1"/>
    <dgm:cxn modelId="{0B28B82E-9AC8-4AEA-92EE-CC6E0FE6C232}" type="presParOf" srcId="{54A23951-79E3-46DC-94C8-31A289881664}" destId="{501ECC97-BBA6-45A3-BA4A-012F8BAC369B}" srcOrd="1" destOrd="0" presId="urn:microsoft.com/office/officeart/2005/8/layout/orgChart1"/>
    <dgm:cxn modelId="{644FCB0E-6D05-4384-9633-9C21202CD04A}" type="presParOf" srcId="{54A23951-79E3-46DC-94C8-31A289881664}" destId="{1BD8C38F-B71E-43A5-A621-BAA42A31A312}" srcOrd="2" destOrd="0" presId="urn:microsoft.com/office/officeart/2005/8/layout/orgChart1"/>
    <dgm:cxn modelId="{45DFD69C-779D-4A71-8146-B7B560C2FA99}" type="presParOf" srcId="{FE0C1C76-D9D6-4091-ACE1-59C5994890D6}" destId="{54AF7181-3FD1-4226-9BA7-6B397F88528C}" srcOrd="2" destOrd="0" presId="urn:microsoft.com/office/officeart/2005/8/layout/orgChart1"/>
    <dgm:cxn modelId="{DF9AF242-97CF-47E7-B4D9-6303AA4101C8}" type="presParOf" srcId="{FE0C1C76-D9D6-4091-ACE1-59C5994890D6}" destId="{0F8F99AF-1D64-4B44-9010-0F7DF3B4A6BA}" srcOrd="3" destOrd="0" presId="urn:microsoft.com/office/officeart/2005/8/layout/orgChart1"/>
    <dgm:cxn modelId="{8BE61D91-8B1E-41B0-972D-C456BC21E645}" type="presParOf" srcId="{0F8F99AF-1D64-4B44-9010-0F7DF3B4A6BA}" destId="{F84D4C65-8ECB-492A-8A8A-806BEFC92520}" srcOrd="0" destOrd="0" presId="urn:microsoft.com/office/officeart/2005/8/layout/orgChart1"/>
    <dgm:cxn modelId="{CD153BB0-ECD8-416A-8AEB-391696D19851}" type="presParOf" srcId="{F84D4C65-8ECB-492A-8A8A-806BEFC92520}" destId="{28FB17A8-8433-4BDF-91F1-1E2D56492C2F}" srcOrd="0" destOrd="0" presId="urn:microsoft.com/office/officeart/2005/8/layout/orgChart1"/>
    <dgm:cxn modelId="{1C626F01-6705-4434-9A0B-078231567F55}" type="presParOf" srcId="{F84D4C65-8ECB-492A-8A8A-806BEFC92520}" destId="{1049FB3E-1402-4F8B-98DB-44E9FBAF49B2}" srcOrd="1" destOrd="0" presId="urn:microsoft.com/office/officeart/2005/8/layout/orgChart1"/>
    <dgm:cxn modelId="{EB6B7EF6-0219-4CF0-8468-717B306DFFF3}" type="presParOf" srcId="{0F8F99AF-1D64-4B44-9010-0F7DF3B4A6BA}" destId="{9330C4C2-E175-4066-8844-2FE3ADADDFE1}" srcOrd="1" destOrd="0" presId="urn:microsoft.com/office/officeart/2005/8/layout/orgChart1"/>
    <dgm:cxn modelId="{17183F41-0172-4ED3-9AF1-88AF82E5975D}" type="presParOf" srcId="{0F8F99AF-1D64-4B44-9010-0F7DF3B4A6BA}" destId="{0EA7C416-58B9-461D-8793-BBC082D6C65B}" srcOrd="2" destOrd="0" presId="urn:microsoft.com/office/officeart/2005/8/layout/orgChart1"/>
    <dgm:cxn modelId="{422E6AF4-94C7-42FC-A6C0-BF6283ED5FE1}" type="presParOf" srcId="{DD0B50FA-47D4-4E9F-8775-823E669C368C}" destId="{0594056D-7595-454C-9465-D1780CA5AA57}" srcOrd="2" destOrd="0" presId="urn:microsoft.com/office/officeart/2005/8/layout/orgChart1"/>
    <dgm:cxn modelId="{B9323066-C3EB-48D5-854A-195D55A5FF5A}" type="presParOf" srcId="{4955B3AA-5D92-4B92-B947-6E2DB5557141}" destId="{A228199E-7433-40C1-B6FA-7416C80AF35A}" srcOrd="4" destOrd="0" presId="urn:microsoft.com/office/officeart/2005/8/layout/orgChart1"/>
    <dgm:cxn modelId="{8EFF413E-929D-459D-925D-25C9186235A0}" type="presParOf" srcId="{4955B3AA-5D92-4B92-B947-6E2DB5557141}" destId="{57AA40E9-31AC-4244-9B7D-2FDC73E1B0F6}" srcOrd="5" destOrd="0" presId="urn:microsoft.com/office/officeart/2005/8/layout/orgChart1"/>
    <dgm:cxn modelId="{4585DD37-45D2-45E9-87A0-BAE7D09E2A80}" type="presParOf" srcId="{57AA40E9-31AC-4244-9B7D-2FDC73E1B0F6}" destId="{CC967618-851A-466A-8C30-D4F11B380F0F}" srcOrd="0" destOrd="0" presId="urn:microsoft.com/office/officeart/2005/8/layout/orgChart1"/>
    <dgm:cxn modelId="{13843B0E-30F7-414E-B9CA-7FC3BBDC4555}" type="presParOf" srcId="{CC967618-851A-466A-8C30-D4F11B380F0F}" destId="{36070639-C741-4DDD-B223-3729A1B33FB4}" srcOrd="0" destOrd="0" presId="urn:microsoft.com/office/officeart/2005/8/layout/orgChart1"/>
    <dgm:cxn modelId="{C3357A31-B23C-4AEC-BD5B-F866E6EC65B0}" type="presParOf" srcId="{CC967618-851A-466A-8C30-D4F11B380F0F}" destId="{3FE404C7-4F25-4888-AC09-0446A5648070}" srcOrd="1" destOrd="0" presId="urn:microsoft.com/office/officeart/2005/8/layout/orgChart1"/>
    <dgm:cxn modelId="{703B4C13-4147-4CC5-A914-11A5580D1EC0}" type="presParOf" srcId="{57AA40E9-31AC-4244-9B7D-2FDC73E1B0F6}" destId="{E51A22E1-6416-4A01-B3B9-0BF296780A89}" srcOrd="1" destOrd="0" presId="urn:microsoft.com/office/officeart/2005/8/layout/orgChart1"/>
    <dgm:cxn modelId="{A6F3AF77-999E-46C9-9E21-F004D2F4FF19}" type="presParOf" srcId="{E51A22E1-6416-4A01-B3B9-0BF296780A89}" destId="{C5B24F3F-CB68-4374-A7D4-2647B2B1943B}" srcOrd="0" destOrd="0" presId="urn:microsoft.com/office/officeart/2005/8/layout/orgChart1"/>
    <dgm:cxn modelId="{29D08836-DCDC-44F5-BF37-0FBA853E4B89}" type="presParOf" srcId="{E51A22E1-6416-4A01-B3B9-0BF296780A89}" destId="{DB961877-AFAD-467B-A68C-A110C96D33AC}" srcOrd="1" destOrd="0" presId="urn:microsoft.com/office/officeart/2005/8/layout/orgChart1"/>
    <dgm:cxn modelId="{E3FC9D18-C663-45DE-89C9-009DE48EC11A}" type="presParOf" srcId="{DB961877-AFAD-467B-A68C-A110C96D33AC}" destId="{88521D45-895E-4364-B7FE-E5C5380F1BA6}" srcOrd="0" destOrd="0" presId="urn:microsoft.com/office/officeart/2005/8/layout/orgChart1"/>
    <dgm:cxn modelId="{689C09EA-AD78-486B-A76E-11C7BED6B481}" type="presParOf" srcId="{88521D45-895E-4364-B7FE-E5C5380F1BA6}" destId="{20077A0E-E85A-45CD-BEFA-C55A2A51C6E4}" srcOrd="0" destOrd="0" presId="urn:microsoft.com/office/officeart/2005/8/layout/orgChart1"/>
    <dgm:cxn modelId="{EB0AFBDE-294F-4872-9D96-BBC2F9FFE38A}" type="presParOf" srcId="{88521D45-895E-4364-B7FE-E5C5380F1BA6}" destId="{AD971DD2-5975-4D56-8F03-7733C830B419}" srcOrd="1" destOrd="0" presId="urn:microsoft.com/office/officeart/2005/8/layout/orgChart1"/>
    <dgm:cxn modelId="{CB34173E-E424-44BB-88F0-6739C5EDE514}" type="presParOf" srcId="{DB961877-AFAD-467B-A68C-A110C96D33AC}" destId="{CA021AED-3D02-4F8C-BA42-CA7A80D6B511}" srcOrd="1" destOrd="0" presId="urn:microsoft.com/office/officeart/2005/8/layout/orgChart1"/>
    <dgm:cxn modelId="{1D5F4189-A44D-4007-A473-A19FFB595BDF}" type="presParOf" srcId="{DB961877-AFAD-467B-A68C-A110C96D33AC}" destId="{745303C3-C855-441B-9AF9-3F328209188D}" srcOrd="2" destOrd="0" presId="urn:microsoft.com/office/officeart/2005/8/layout/orgChart1"/>
    <dgm:cxn modelId="{F8F7CB8E-894D-4A29-A7BE-58F985A68CDD}" type="presParOf" srcId="{E51A22E1-6416-4A01-B3B9-0BF296780A89}" destId="{C6D5FE49-3102-45DA-9351-8C1E414732DE}" srcOrd="2" destOrd="0" presId="urn:microsoft.com/office/officeart/2005/8/layout/orgChart1"/>
    <dgm:cxn modelId="{65B94A0C-739E-49C0-8C4C-116330021282}" type="presParOf" srcId="{E51A22E1-6416-4A01-B3B9-0BF296780A89}" destId="{73735B57-C2F9-4BAB-8277-19EBFE7CD6E3}" srcOrd="3" destOrd="0" presId="urn:microsoft.com/office/officeart/2005/8/layout/orgChart1"/>
    <dgm:cxn modelId="{48F053EF-E73B-43D3-9FFB-D8AC2C1C4B2F}" type="presParOf" srcId="{73735B57-C2F9-4BAB-8277-19EBFE7CD6E3}" destId="{4E896C73-8F3E-459B-A8AF-A9949BB7B464}" srcOrd="0" destOrd="0" presId="urn:microsoft.com/office/officeart/2005/8/layout/orgChart1"/>
    <dgm:cxn modelId="{1FC2E089-FD01-4F66-823C-B8058C74A875}" type="presParOf" srcId="{4E896C73-8F3E-459B-A8AF-A9949BB7B464}" destId="{29249665-B05E-4EC3-B1BF-C480A32A24C4}" srcOrd="0" destOrd="0" presId="urn:microsoft.com/office/officeart/2005/8/layout/orgChart1"/>
    <dgm:cxn modelId="{8DABCE90-701A-427C-93F7-2E0BD383E6B0}" type="presParOf" srcId="{4E896C73-8F3E-459B-A8AF-A9949BB7B464}" destId="{0E6B92DB-8DE9-433D-A041-8045B581B058}" srcOrd="1" destOrd="0" presId="urn:microsoft.com/office/officeart/2005/8/layout/orgChart1"/>
    <dgm:cxn modelId="{38DF98E0-1204-48C7-8466-679D4972C83C}" type="presParOf" srcId="{73735B57-C2F9-4BAB-8277-19EBFE7CD6E3}" destId="{95864E35-0A6C-4162-BF1A-F6E43C692370}" srcOrd="1" destOrd="0" presId="urn:microsoft.com/office/officeart/2005/8/layout/orgChart1"/>
    <dgm:cxn modelId="{87995722-A863-454B-9030-1293926FBF61}" type="presParOf" srcId="{73735B57-C2F9-4BAB-8277-19EBFE7CD6E3}" destId="{AD6590AD-C10A-4F92-B700-5A9B5E0414E5}" srcOrd="2" destOrd="0" presId="urn:microsoft.com/office/officeart/2005/8/layout/orgChart1"/>
    <dgm:cxn modelId="{490F7835-80D0-4F74-B97E-06EC1425B870}" type="presParOf" srcId="{E51A22E1-6416-4A01-B3B9-0BF296780A89}" destId="{44EABAB7-534C-4347-883F-27B984A58AD8}" srcOrd="4" destOrd="0" presId="urn:microsoft.com/office/officeart/2005/8/layout/orgChart1"/>
    <dgm:cxn modelId="{02935133-D767-4D3F-9389-B1FF4C42E88B}" type="presParOf" srcId="{E51A22E1-6416-4A01-B3B9-0BF296780A89}" destId="{3ACBEAA0-3C9D-4C76-A2C3-0FB36E5A008E}" srcOrd="5" destOrd="0" presId="urn:microsoft.com/office/officeart/2005/8/layout/orgChart1"/>
    <dgm:cxn modelId="{DDC2033E-30A2-44D6-888C-3092E9A89A5B}" type="presParOf" srcId="{3ACBEAA0-3C9D-4C76-A2C3-0FB36E5A008E}" destId="{CA440307-A21B-4EAF-AA9C-0521A9EFB411}" srcOrd="0" destOrd="0" presId="urn:microsoft.com/office/officeart/2005/8/layout/orgChart1"/>
    <dgm:cxn modelId="{E35DDCB5-1CA1-490A-9C64-AC3709A92532}" type="presParOf" srcId="{CA440307-A21B-4EAF-AA9C-0521A9EFB411}" destId="{C30AF043-33DA-41BC-9865-3EA913E8D070}" srcOrd="0" destOrd="0" presId="urn:microsoft.com/office/officeart/2005/8/layout/orgChart1"/>
    <dgm:cxn modelId="{EF7BA7F3-B8BD-4A48-A6F8-F565E7ACA444}" type="presParOf" srcId="{CA440307-A21B-4EAF-AA9C-0521A9EFB411}" destId="{98240353-D3EA-4884-81A8-F8C288BED3E9}" srcOrd="1" destOrd="0" presId="urn:microsoft.com/office/officeart/2005/8/layout/orgChart1"/>
    <dgm:cxn modelId="{F04CCE0E-59E9-4F0C-A754-658D02D2F04F}" type="presParOf" srcId="{3ACBEAA0-3C9D-4C76-A2C3-0FB36E5A008E}" destId="{042AD942-BECD-4601-BADE-155DA1CF1A4A}" srcOrd="1" destOrd="0" presId="urn:microsoft.com/office/officeart/2005/8/layout/orgChart1"/>
    <dgm:cxn modelId="{3FBF9FBC-1262-4497-9963-B47FED20B687}" type="presParOf" srcId="{3ACBEAA0-3C9D-4C76-A2C3-0FB36E5A008E}" destId="{3F29684C-0DAF-42F8-A85E-71A5D831581C}" srcOrd="2" destOrd="0" presId="urn:microsoft.com/office/officeart/2005/8/layout/orgChart1"/>
    <dgm:cxn modelId="{0C5C8DAB-7770-4BEC-81B8-6DAE82D65E6D}" type="presParOf" srcId="{57AA40E9-31AC-4244-9B7D-2FDC73E1B0F6}" destId="{5FB74159-257F-42B7-972B-E24041D7190D}" srcOrd="2" destOrd="0" presId="urn:microsoft.com/office/officeart/2005/8/layout/orgChart1"/>
    <dgm:cxn modelId="{569F5B32-4785-4907-B9E5-45195D1A0851}" type="presParOf" srcId="{4955B3AA-5D92-4B92-B947-6E2DB5557141}" destId="{95B35492-4267-4E50-9357-4FEC50E4CF25}" srcOrd="6" destOrd="0" presId="urn:microsoft.com/office/officeart/2005/8/layout/orgChart1"/>
    <dgm:cxn modelId="{BB3905AC-BB52-4E68-A92E-3A875AB95A78}" type="presParOf" srcId="{4955B3AA-5D92-4B92-B947-6E2DB5557141}" destId="{13248C16-06C1-4326-80F7-EF002A55C33F}" srcOrd="7" destOrd="0" presId="urn:microsoft.com/office/officeart/2005/8/layout/orgChart1"/>
    <dgm:cxn modelId="{7ED08DBD-B67D-4A0C-8412-B650768A49D9}" type="presParOf" srcId="{13248C16-06C1-4326-80F7-EF002A55C33F}" destId="{DB3DE357-5838-4A4F-93CD-0FCDFE8F185D}" srcOrd="0" destOrd="0" presId="urn:microsoft.com/office/officeart/2005/8/layout/orgChart1"/>
    <dgm:cxn modelId="{85261A73-43DC-4596-A4AD-24D21CC606A2}" type="presParOf" srcId="{DB3DE357-5838-4A4F-93CD-0FCDFE8F185D}" destId="{6676D466-0216-4A7D-9573-1B52CACF93E1}" srcOrd="0" destOrd="0" presId="urn:microsoft.com/office/officeart/2005/8/layout/orgChart1"/>
    <dgm:cxn modelId="{B8238E5A-EDE7-4AA3-ADC6-2F38C14BCEAA}" type="presParOf" srcId="{DB3DE357-5838-4A4F-93CD-0FCDFE8F185D}" destId="{28783382-5C55-4390-AD37-CF95E1D21630}" srcOrd="1" destOrd="0" presId="urn:microsoft.com/office/officeart/2005/8/layout/orgChart1"/>
    <dgm:cxn modelId="{2F51B263-F8FC-4B4C-A162-C7B0E6CCC1DB}" type="presParOf" srcId="{13248C16-06C1-4326-80F7-EF002A55C33F}" destId="{D9715315-B30C-4797-A32F-88141D0153D2}" srcOrd="1" destOrd="0" presId="urn:microsoft.com/office/officeart/2005/8/layout/orgChart1"/>
    <dgm:cxn modelId="{869E42EF-23B4-4DCE-A2A0-F64D6A475290}" type="presParOf" srcId="{D9715315-B30C-4797-A32F-88141D0153D2}" destId="{241AF0F3-ACB1-4F0F-9189-A596E6403082}" srcOrd="0" destOrd="0" presId="urn:microsoft.com/office/officeart/2005/8/layout/orgChart1"/>
    <dgm:cxn modelId="{47B47873-376B-472A-B8AE-6E5A18332E28}" type="presParOf" srcId="{D9715315-B30C-4797-A32F-88141D0153D2}" destId="{CF8E5BB3-9CA3-4D8D-BF10-B7CD594C63FF}" srcOrd="1" destOrd="0" presId="urn:microsoft.com/office/officeart/2005/8/layout/orgChart1"/>
    <dgm:cxn modelId="{33A0A77B-64C0-43CA-87C5-3F9DCAD30722}" type="presParOf" srcId="{CF8E5BB3-9CA3-4D8D-BF10-B7CD594C63FF}" destId="{9087A57D-8E3B-45FC-B972-D4B6680B3737}" srcOrd="0" destOrd="0" presId="urn:microsoft.com/office/officeart/2005/8/layout/orgChart1"/>
    <dgm:cxn modelId="{C7E0A8AF-2919-4848-A21F-4C943A567A94}" type="presParOf" srcId="{9087A57D-8E3B-45FC-B972-D4B6680B3737}" destId="{5CED28F6-6125-4AE8-978D-42C1F22A14D6}" srcOrd="0" destOrd="0" presId="urn:microsoft.com/office/officeart/2005/8/layout/orgChart1"/>
    <dgm:cxn modelId="{E1C42404-B702-4263-92AF-866459F3A4CC}" type="presParOf" srcId="{9087A57D-8E3B-45FC-B972-D4B6680B3737}" destId="{284A12E3-79F8-48CE-AA01-EB75A411EB85}" srcOrd="1" destOrd="0" presId="urn:microsoft.com/office/officeart/2005/8/layout/orgChart1"/>
    <dgm:cxn modelId="{EC91B06B-1CF9-4873-83B5-F058EB24021E}" type="presParOf" srcId="{CF8E5BB3-9CA3-4D8D-BF10-B7CD594C63FF}" destId="{3F9AEA96-1F74-4508-9D6D-6B7D58B4F9FB}" srcOrd="1" destOrd="0" presId="urn:microsoft.com/office/officeart/2005/8/layout/orgChart1"/>
    <dgm:cxn modelId="{EA922DD3-D636-4F92-965A-049D06A899A4}" type="presParOf" srcId="{CF8E5BB3-9CA3-4D8D-BF10-B7CD594C63FF}" destId="{88AF4ED9-6F71-479B-B712-1F176D902348}" srcOrd="2" destOrd="0" presId="urn:microsoft.com/office/officeart/2005/8/layout/orgChart1"/>
    <dgm:cxn modelId="{56263F06-B70F-404B-BAC5-6E9E5C36B224}" type="presParOf" srcId="{D9715315-B30C-4797-A32F-88141D0153D2}" destId="{765E689B-CBC1-4DDD-9270-38B061ED36F9}" srcOrd="2" destOrd="0" presId="urn:microsoft.com/office/officeart/2005/8/layout/orgChart1"/>
    <dgm:cxn modelId="{DBEB6D98-1817-494C-B51E-752A34B7947B}" type="presParOf" srcId="{D9715315-B30C-4797-A32F-88141D0153D2}" destId="{7B6A38CE-09EC-48CF-BA0A-0FF4DA5620DA}" srcOrd="3" destOrd="0" presId="urn:microsoft.com/office/officeart/2005/8/layout/orgChart1"/>
    <dgm:cxn modelId="{E7627373-8506-46BB-B41E-8DCCFAB661A9}" type="presParOf" srcId="{7B6A38CE-09EC-48CF-BA0A-0FF4DA5620DA}" destId="{A16D3CC5-47EA-4C97-A47A-410A70590E6D}" srcOrd="0" destOrd="0" presId="urn:microsoft.com/office/officeart/2005/8/layout/orgChart1"/>
    <dgm:cxn modelId="{4EB3194A-3648-416D-9312-BBBFD58EBFDF}" type="presParOf" srcId="{A16D3CC5-47EA-4C97-A47A-410A70590E6D}" destId="{EC7B8C6E-4B86-4F45-A0C0-2C004940BAC3}" srcOrd="0" destOrd="0" presId="urn:microsoft.com/office/officeart/2005/8/layout/orgChart1"/>
    <dgm:cxn modelId="{2B1ACD40-D954-47AA-AC68-20F4BEB0E0F4}" type="presParOf" srcId="{A16D3CC5-47EA-4C97-A47A-410A70590E6D}" destId="{24C5525B-A54B-4E91-B95A-BF43AF79E706}" srcOrd="1" destOrd="0" presId="urn:microsoft.com/office/officeart/2005/8/layout/orgChart1"/>
    <dgm:cxn modelId="{9461C56D-C690-4DFA-A55E-A810C5F4B0AD}" type="presParOf" srcId="{7B6A38CE-09EC-48CF-BA0A-0FF4DA5620DA}" destId="{A7729F2B-A07E-42A2-848B-3F6F48D440F5}" srcOrd="1" destOrd="0" presId="urn:microsoft.com/office/officeart/2005/8/layout/orgChart1"/>
    <dgm:cxn modelId="{26C126D2-7A35-4F97-91AB-97B54D70F354}" type="presParOf" srcId="{7B6A38CE-09EC-48CF-BA0A-0FF4DA5620DA}" destId="{713D14C8-0092-46C8-A984-929F63EC6748}" srcOrd="2" destOrd="0" presId="urn:microsoft.com/office/officeart/2005/8/layout/orgChart1"/>
    <dgm:cxn modelId="{2D238E54-E099-46DB-8757-D655D06F9B86}" type="presParOf" srcId="{D9715315-B30C-4797-A32F-88141D0153D2}" destId="{128D17FF-3178-42DC-AC64-4311D003EBCE}" srcOrd="4" destOrd="0" presId="urn:microsoft.com/office/officeart/2005/8/layout/orgChart1"/>
    <dgm:cxn modelId="{E2E88913-F24B-4A81-BFA6-FC25F5F948B1}" type="presParOf" srcId="{D9715315-B30C-4797-A32F-88141D0153D2}" destId="{2C9AE331-19C2-40BC-8305-CE9F582FA3FE}" srcOrd="5" destOrd="0" presId="urn:microsoft.com/office/officeart/2005/8/layout/orgChart1"/>
    <dgm:cxn modelId="{2B02DFE4-21E8-4F77-B4E7-C0CD359B4772}" type="presParOf" srcId="{2C9AE331-19C2-40BC-8305-CE9F582FA3FE}" destId="{6D9000AD-75FB-414D-BDA1-DBB532C370E5}" srcOrd="0" destOrd="0" presId="urn:microsoft.com/office/officeart/2005/8/layout/orgChart1"/>
    <dgm:cxn modelId="{4F14F80E-05EF-4424-B798-F2AB254D6FD7}" type="presParOf" srcId="{6D9000AD-75FB-414D-BDA1-DBB532C370E5}" destId="{254AD5D9-3A34-4962-BEE9-B87FBDBAE697}" srcOrd="0" destOrd="0" presId="urn:microsoft.com/office/officeart/2005/8/layout/orgChart1"/>
    <dgm:cxn modelId="{FC0548CA-998C-480F-9D07-4634C7B6FB78}" type="presParOf" srcId="{6D9000AD-75FB-414D-BDA1-DBB532C370E5}" destId="{1DB4878F-3C01-43FC-85A0-D64D1CD467B5}" srcOrd="1" destOrd="0" presId="urn:microsoft.com/office/officeart/2005/8/layout/orgChart1"/>
    <dgm:cxn modelId="{2A24ACCC-0FE3-4988-A912-BFF763944CFD}" type="presParOf" srcId="{2C9AE331-19C2-40BC-8305-CE9F582FA3FE}" destId="{BE373B4A-E331-4A80-9536-DF49450A1E0D}" srcOrd="1" destOrd="0" presId="urn:microsoft.com/office/officeart/2005/8/layout/orgChart1"/>
    <dgm:cxn modelId="{2DD2C2BA-41CA-4B72-880F-4FF227C4B8AC}" type="presParOf" srcId="{2C9AE331-19C2-40BC-8305-CE9F582FA3FE}" destId="{D3741003-BA59-432F-BE29-5BA5D8CE9D1F}" srcOrd="2" destOrd="0" presId="urn:microsoft.com/office/officeart/2005/8/layout/orgChart1"/>
    <dgm:cxn modelId="{1BD69981-243A-4236-BF3C-7B110B791EDC}" type="presParOf" srcId="{13248C16-06C1-4326-80F7-EF002A55C33F}" destId="{1F441783-F3ED-498F-8806-F3086291BE70}" srcOrd="2" destOrd="0" presId="urn:microsoft.com/office/officeart/2005/8/layout/orgChart1"/>
    <dgm:cxn modelId="{A6A10446-3592-4E81-8435-DB0FCB1C40E2}" type="presParOf" srcId="{4955B3AA-5D92-4B92-B947-6E2DB5557141}" destId="{111BAD2D-8853-42D4-9EE2-DDEF7A2BA7D4}" srcOrd="8" destOrd="0" presId="urn:microsoft.com/office/officeart/2005/8/layout/orgChart1"/>
    <dgm:cxn modelId="{EDD440EF-9409-49FE-A322-012B215AA52D}" type="presParOf" srcId="{4955B3AA-5D92-4B92-B947-6E2DB5557141}" destId="{CC18C9B6-669A-42D3-BB2D-66D1C4E7B931}" srcOrd="9" destOrd="0" presId="urn:microsoft.com/office/officeart/2005/8/layout/orgChart1"/>
    <dgm:cxn modelId="{2EFF41AA-58BE-480E-BB83-14ADBB3B7609}" type="presParOf" srcId="{CC18C9B6-669A-42D3-BB2D-66D1C4E7B931}" destId="{45F73CE7-0B5A-4507-86C4-054EC4535792}" srcOrd="0" destOrd="0" presId="urn:microsoft.com/office/officeart/2005/8/layout/orgChart1"/>
    <dgm:cxn modelId="{7701B605-6BCA-40DF-8809-99D4D777D6FA}" type="presParOf" srcId="{45F73CE7-0B5A-4507-86C4-054EC4535792}" destId="{3EFECB1D-7BD1-4145-93F7-4AC7570421B7}" srcOrd="0" destOrd="0" presId="urn:microsoft.com/office/officeart/2005/8/layout/orgChart1"/>
    <dgm:cxn modelId="{23E84A49-75F8-4789-A124-13700F602353}" type="presParOf" srcId="{45F73CE7-0B5A-4507-86C4-054EC4535792}" destId="{42AA959C-1DE4-4E2E-8826-3B805A493332}" srcOrd="1" destOrd="0" presId="urn:microsoft.com/office/officeart/2005/8/layout/orgChart1"/>
    <dgm:cxn modelId="{F283CD14-17B8-4BEE-A7F2-5729BDF5E032}" type="presParOf" srcId="{CC18C9B6-669A-42D3-BB2D-66D1C4E7B931}" destId="{FCFAD3F1-CDA9-47C3-A3C4-C46764D02060}" srcOrd="1" destOrd="0" presId="urn:microsoft.com/office/officeart/2005/8/layout/orgChart1"/>
    <dgm:cxn modelId="{616EB1D6-21B1-45D0-A42B-AE5A002756AA}" type="presParOf" srcId="{FCFAD3F1-CDA9-47C3-A3C4-C46764D02060}" destId="{864963BF-E804-465E-A575-E3A670D69EBC}" srcOrd="0" destOrd="0" presId="urn:microsoft.com/office/officeart/2005/8/layout/orgChart1"/>
    <dgm:cxn modelId="{099EBBA4-0D85-478C-BE0E-D15D2550D13D}" type="presParOf" srcId="{FCFAD3F1-CDA9-47C3-A3C4-C46764D02060}" destId="{CDFFF1E7-5C75-4959-871E-18FECA5E45BD}" srcOrd="1" destOrd="0" presId="urn:microsoft.com/office/officeart/2005/8/layout/orgChart1"/>
    <dgm:cxn modelId="{67CE6468-70FF-4E1C-9CE8-7BADDC6551FE}" type="presParOf" srcId="{CDFFF1E7-5C75-4959-871E-18FECA5E45BD}" destId="{67B6C847-13CB-447B-8304-FE46DF5E14A8}" srcOrd="0" destOrd="0" presId="urn:microsoft.com/office/officeart/2005/8/layout/orgChart1"/>
    <dgm:cxn modelId="{0F8ACA16-C644-4841-ABBF-B9D28729AFF9}" type="presParOf" srcId="{67B6C847-13CB-447B-8304-FE46DF5E14A8}" destId="{5E1E01C4-DF66-44C3-95E3-83CC3524DCEA}" srcOrd="0" destOrd="0" presId="urn:microsoft.com/office/officeart/2005/8/layout/orgChart1"/>
    <dgm:cxn modelId="{CBA2534C-5A23-462E-851B-3449385991A8}" type="presParOf" srcId="{67B6C847-13CB-447B-8304-FE46DF5E14A8}" destId="{332A2266-78BF-4D21-9A13-22721F4F9B42}" srcOrd="1" destOrd="0" presId="urn:microsoft.com/office/officeart/2005/8/layout/orgChart1"/>
    <dgm:cxn modelId="{13A88C77-C8B4-4BB7-A2DE-102E49D1768F}" type="presParOf" srcId="{CDFFF1E7-5C75-4959-871E-18FECA5E45BD}" destId="{7518B63A-6C8E-46AD-917A-BE1BB3FD94F5}" srcOrd="1" destOrd="0" presId="urn:microsoft.com/office/officeart/2005/8/layout/orgChart1"/>
    <dgm:cxn modelId="{358EA65E-693C-41F0-A548-003EA5CBB05B}" type="presParOf" srcId="{CDFFF1E7-5C75-4959-871E-18FECA5E45BD}" destId="{BB90738C-0067-44D1-8E38-4FCC62D786F4}" srcOrd="2" destOrd="0" presId="urn:microsoft.com/office/officeart/2005/8/layout/orgChart1"/>
    <dgm:cxn modelId="{11A11000-288B-449F-82B2-154A31AC3F70}" type="presParOf" srcId="{FCFAD3F1-CDA9-47C3-A3C4-C46764D02060}" destId="{BB114D2E-24C6-4529-87E3-EF26883561E8}" srcOrd="2" destOrd="0" presId="urn:microsoft.com/office/officeart/2005/8/layout/orgChart1"/>
    <dgm:cxn modelId="{A3BCFC79-A57E-4634-A6D6-59B494564019}" type="presParOf" srcId="{FCFAD3F1-CDA9-47C3-A3C4-C46764D02060}" destId="{678AFB6D-E36A-433C-8FCF-1E4FD01C6706}" srcOrd="3" destOrd="0" presId="urn:microsoft.com/office/officeart/2005/8/layout/orgChart1"/>
    <dgm:cxn modelId="{3D77F834-8C19-46B0-856F-005181ACBD4D}" type="presParOf" srcId="{678AFB6D-E36A-433C-8FCF-1E4FD01C6706}" destId="{4A75811C-147E-488A-B78D-196D3C279367}" srcOrd="0" destOrd="0" presId="urn:microsoft.com/office/officeart/2005/8/layout/orgChart1"/>
    <dgm:cxn modelId="{37CD5DBC-D7C4-47E6-91BD-090E0C68B5ED}" type="presParOf" srcId="{4A75811C-147E-488A-B78D-196D3C279367}" destId="{90D3337C-6FE3-49DB-8D2F-515A6A08E15E}" srcOrd="0" destOrd="0" presId="urn:microsoft.com/office/officeart/2005/8/layout/orgChart1"/>
    <dgm:cxn modelId="{51271DAF-46FA-43AB-9AF3-E7AD7BB88C74}" type="presParOf" srcId="{4A75811C-147E-488A-B78D-196D3C279367}" destId="{A1CE3309-4206-4BBD-9CFA-908EF9D93E78}" srcOrd="1" destOrd="0" presId="urn:microsoft.com/office/officeart/2005/8/layout/orgChart1"/>
    <dgm:cxn modelId="{472D8777-D6E1-441C-A93C-047619F50189}" type="presParOf" srcId="{678AFB6D-E36A-433C-8FCF-1E4FD01C6706}" destId="{23A4AB62-870B-46A7-8011-6CBF32A66247}" srcOrd="1" destOrd="0" presId="urn:microsoft.com/office/officeart/2005/8/layout/orgChart1"/>
    <dgm:cxn modelId="{74AF5548-A696-4A29-BB2C-F6075033CDAC}" type="presParOf" srcId="{678AFB6D-E36A-433C-8FCF-1E4FD01C6706}" destId="{C86D6356-1434-4BC4-82C0-2366E2C049E5}" srcOrd="2" destOrd="0" presId="urn:microsoft.com/office/officeart/2005/8/layout/orgChart1"/>
    <dgm:cxn modelId="{FABE10D6-8269-48CF-9F10-7C8DE8DC41D0}" type="presParOf" srcId="{FCFAD3F1-CDA9-47C3-A3C4-C46764D02060}" destId="{B37773C8-4C35-40DE-9974-885987213316}" srcOrd="4" destOrd="0" presId="urn:microsoft.com/office/officeart/2005/8/layout/orgChart1"/>
    <dgm:cxn modelId="{A7446CAF-7710-408E-A285-90F75B645126}" type="presParOf" srcId="{FCFAD3F1-CDA9-47C3-A3C4-C46764D02060}" destId="{3CE5789A-7B1C-4EFF-AF5A-830DA76760D4}" srcOrd="5" destOrd="0" presId="urn:microsoft.com/office/officeart/2005/8/layout/orgChart1"/>
    <dgm:cxn modelId="{C2FE2481-E487-4595-B1BF-8CBEAD25EC68}" type="presParOf" srcId="{3CE5789A-7B1C-4EFF-AF5A-830DA76760D4}" destId="{88D57194-7E07-49C3-B82F-817105FA570E}" srcOrd="0" destOrd="0" presId="urn:microsoft.com/office/officeart/2005/8/layout/orgChart1"/>
    <dgm:cxn modelId="{FDAC3E34-9D4D-448C-B2A1-CFE3FBE67FB9}" type="presParOf" srcId="{88D57194-7E07-49C3-B82F-817105FA570E}" destId="{332CF831-2BFC-41C7-969F-699D4C5BC712}" srcOrd="0" destOrd="0" presId="urn:microsoft.com/office/officeart/2005/8/layout/orgChart1"/>
    <dgm:cxn modelId="{B3D1E0EA-D8E0-4189-8989-FF68E1967348}" type="presParOf" srcId="{88D57194-7E07-49C3-B82F-817105FA570E}" destId="{223F8C2B-4DA6-4390-A3A7-F1CCCDDE054F}" srcOrd="1" destOrd="0" presId="urn:microsoft.com/office/officeart/2005/8/layout/orgChart1"/>
    <dgm:cxn modelId="{0DF9DB7A-0074-46D1-9036-94A6D380EA41}" type="presParOf" srcId="{3CE5789A-7B1C-4EFF-AF5A-830DA76760D4}" destId="{963E1D5F-7CFA-4E8D-83F6-53CA87580B45}" srcOrd="1" destOrd="0" presId="urn:microsoft.com/office/officeart/2005/8/layout/orgChart1"/>
    <dgm:cxn modelId="{4689C19F-6C38-4EA3-A3CB-A8B0743F530C}" type="presParOf" srcId="{3CE5789A-7B1C-4EFF-AF5A-830DA76760D4}" destId="{8A11432E-804B-42DE-B49B-CD2A501470EE}" srcOrd="2" destOrd="0" presId="urn:microsoft.com/office/officeart/2005/8/layout/orgChart1"/>
    <dgm:cxn modelId="{0A6AB6D7-746C-4885-80A7-F0D98B4B825B}" type="presParOf" srcId="{FCFAD3F1-CDA9-47C3-A3C4-C46764D02060}" destId="{04C97A7D-1D50-496A-A494-4AD9F19B11C5}" srcOrd="6" destOrd="0" presId="urn:microsoft.com/office/officeart/2005/8/layout/orgChart1"/>
    <dgm:cxn modelId="{A522F9AE-4E45-4D49-B31D-3CFE66061A58}" type="presParOf" srcId="{FCFAD3F1-CDA9-47C3-A3C4-C46764D02060}" destId="{A0464016-877D-426F-9D8B-FD762E58BF8E}" srcOrd="7" destOrd="0" presId="urn:microsoft.com/office/officeart/2005/8/layout/orgChart1"/>
    <dgm:cxn modelId="{748FBB86-4858-4B26-82F1-7DB002F291C9}" type="presParOf" srcId="{A0464016-877D-426F-9D8B-FD762E58BF8E}" destId="{B66ECF4E-0318-4530-BBF1-D7445F5D3AE1}" srcOrd="0" destOrd="0" presId="urn:microsoft.com/office/officeart/2005/8/layout/orgChart1"/>
    <dgm:cxn modelId="{6F05F316-84A0-4A5D-AC46-10686E095E54}" type="presParOf" srcId="{B66ECF4E-0318-4530-BBF1-D7445F5D3AE1}" destId="{310782AA-8FEA-40BD-BB85-5E4B973313FB}" srcOrd="0" destOrd="0" presId="urn:microsoft.com/office/officeart/2005/8/layout/orgChart1"/>
    <dgm:cxn modelId="{F5F8BE41-D10B-457F-89D2-9474AD28BCD0}" type="presParOf" srcId="{B66ECF4E-0318-4530-BBF1-D7445F5D3AE1}" destId="{BE2DE85B-022E-4BA6-9A9B-5DF6B01A17F5}" srcOrd="1" destOrd="0" presId="urn:microsoft.com/office/officeart/2005/8/layout/orgChart1"/>
    <dgm:cxn modelId="{490372C6-D14B-4552-9EE0-883C3FD05F8D}" type="presParOf" srcId="{A0464016-877D-426F-9D8B-FD762E58BF8E}" destId="{C3F99265-86FF-4ACF-A82D-C38147DB3E26}" srcOrd="1" destOrd="0" presId="urn:microsoft.com/office/officeart/2005/8/layout/orgChart1"/>
    <dgm:cxn modelId="{5336350D-3E46-475E-813C-A2C7226304C2}" type="presParOf" srcId="{A0464016-877D-426F-9D8B-FD762E58BF8E}" destId="{8ECB32F5-2DD1-4B89-9376-DACD984CEA00}" srcOrd="2" destOrd="0" presId="urn:microsoft.com/office/officeart/2005/8/layout/orgChart1"/>
    <dgm:cxn modelId="{AD5DB892-4B3B-4351-909B-96917B378716}" type="presParOf" srcId="{FCFAD3F1-CDA9-47C3-A3C4-C46764D02060}" destId="{0C3FF324-D3B5-4F87-858D-444F01571CC6}" srcOrd="8" destOrd="0" presId="urn:microsoft.com/office/officeart/2005/8/layout/orgChart1"/>
    <dgm:cxn modelId="{E395CB61-4536-490D-A52E-425B620CC2AC}" type="presParOf" srcId="{FCFAD3F1-CDA9-47C3-A3C4-C46764D02060}" destId="{B7A4CE4D-55B8-443B-BACC-3D98858288EE}" srcOrd="9" destOrd="0" presId="urn:microsoft.com/office/officeart/2005/8/layout/orgChart1"/>
    <dgm:cxn modelId="{86844CC2-082A-431A-977D-295A8E4E344C}" type="presParOf" srcId="{B7A4CE4D-55B8-443B-BACC-3D98858288EE}" destId="{0ECF30D2-A9BC-42C3-858E-3386243BCA69}" srcOrd="0" destOrd="0" presId="urn:microsoft.com/office/officeart/2005/8/layout/orgChart1"/>
    <dgm:cxn modelId="{B0DF3ED8-F47A-4F2A-B707-094E1A9B50B6}" type="presParOf" srcId="{0ECF30D2-A9BC-42C3-858E-3386243BCA69}" destId="{B975AE88-3759-40D1-AF6E-8A2F26C4834F}" srcOrd="0" destOrd="0" presId="urn:microsoft.com/office/officeart/2005/8/layout/orgChart1"/>
    <dgm:cxn modelId="{F4F7BFF5-D156-497A-9C55-79A0AC4394EC}" type="presParOf" srcId="{0ECF30D2-A9BC-42C3-858E-3386243BCA69}" destId="{A05A6E47-31F2-40BC-9795-FF1F495A0077}" srcOrd="1" destOrd="0" presId="urn:microsoft.com/office/officeart/2005/8/layout/orgChart1"/>
    <dgm:cxn modelId="{B0B4A8FB-F23A-457B-9B4B-C5882C6C6A9E}" type="presParOf" srcId="{B7A4CE4D-55B8-443B-BACC-3D98858288EE}" destId="{F40D672A-A6B7-4AB4-8C9D-5B8C40D5C8B5}" srcOrd="1" destOrd="0" presId="urn:microsoft.com/office/officeart/2005/8/layout/orgChart1"/>
    <dgm:cxn modelId="{A233FAC8-24F1-44F1-92D8-0FA475F24D2B}" type="presParOf" srcId="{B7A4CE4D-55B8-443B-BACC-3D98858288EE}" destId="{0E687863-4BB0-4554-967F-976463A9BAA7}" srcOrd="2" destOrd="0" presId="urn:microsoft.com/office/officeart/2005/8/layout/orgChart1"/>
    <dgm:cxn modelId="{9181362C-5DBD-470F-96BA-4C57303FC34E}" type="presParOf" srcId="{FCFAD3F1-CDA9-47C3-A3C4-C46764D02060}" destId="{8FA917A0-7062-4433-AA24-7528C72FF7B6}" srcOrd="10" destOrd="0" presId="urn:microsoft.com/office/officeart/2005/8/layout/orgChart1"/>
    <dgm:cxn modelId="{4288C3E2-8B00-4407-969C-74C8051ED551}" type="presParOf" srcId="{FCFAD3F1-CDA9-47C3-A3C4-C46764D02060}" destId="{2B3BE4AE-FB85-4311-8F53-44BB79E5B278}" srcOrd="11" destOrd="0" presId="urn:microsoft.com/office/officeart/2005/8/layout/orgChart1"/>
    <dgm:cxn modelId="{D6CCFF5E-63AF-4A53-99D5-DEA7CB8925B8}" type="presParOf" srcId="{2B3BE4AE-FB85-4311-8F53-44BB79E5B278}" destId="{CEE6193D-EC70-4994-AB15-1CD518550B8E}" srcOrd="0" destOrd="0" presId="urn:microsoft.com/office/officeart/2005/8/layout/orgChart1"/>
    <dgm:cxn modelId="{D803449F-CD75-420D-B645-565244FF867E}" type="presParOf" srcId="{CEE6193D-EC70-4994-AB15-1CD518550B8E}" destId="{C53EB7F4-DE1B-41E0-951B-55D137A063D3}" srcOrd="0" destOrd="0" presId="urn:microsoft.com/office/officeart/2005/8/layout/orgChart1"/>
    <dgm:cxn modelId="{2E53852E-21CD-44E3-A66A-C46C063F4F3A}" type="presParOf" srcId="{CEE6193D-EC70-4994-AB15-1CD518550B8E}" destId="{4C6C14AE-B08B-4576-8EDF-1EF7607AF012}" srcOrd="1" destOrd="0" presId="urn:microsoft.com/office/officeart/2005/8/layout/orgChart1"/>
    <dgm:cxn modelId="{32A949A9-B75F-4CA3-BCD3-B1A429E63B19}" type="presParOf" srcId="{2B3BE4AE-FB85-4311-8F53-44BB79E5B278}" destId="{0C1DF663-430D-4D2E-B517-5BE756852A2A}" srcOrd="1" destOrd="0" presId="urn:microsoft.com/office/officeart/2005/8/layout/orgChart1"/>
    <dgm:cxn modelId="{1FB28EDA-8792-4937-A358-2A0546EB0947}" type="presParOf" srcId="{2B3BE4AE-FB85-4311-8F53-44BB79E5B278}" destId="{ACD74968-45EC-42FC-8435-974BE1FE9A5D}" srcOrd="2" destOrd="0" presId="urn:microsoft.com/office/officeart/2005/8/layout/orgChart1"/>
    <dgm:cxn modelId="{DE4B00C6-DF1D-4A9E-A30C-5717978DFFFD}" type="presParOf" srcId="{FCFAD3F1-CDA9-47C3-A3C4-C46764D02060}" destId="{8A2B5F76-84E4-4AF2-855E-DE7254BC2B41}" srcOrd="12" destOrd="0" presId="urn:microsoft.com/office/officeart/2005/8/layout/orgChart1"/>
    <dgm:cxn modelId="{1D1B224F-FC1B-44F8-AFC6-BB968659B8F8}" type="presParOf" srcId="{FCFAD3F1-CDA9-47C3-A3C4-C46764D02060}" destId="{5BAC9589-C110-46EF-AB69-9E8920D54E7E}" srcOrd="13" destOrd="0" presId="urn:microsoft.com/office/officeart/2005/8/layout/orgChart1"/>
    <dgm:cxn modelId="{B8FAEE51-F455-4FC9-898A-FB9F1C514F07}" type="presParOf" srcId="{5BAC9589-C110-46EF-AB69-9E8920D54E7E}" destId="{86CF3671-E979-4724-A004-7D38BAD5A6F9}" srcOrd="0" destOrd="0" presId="urn:microsoft.com/office/officeart/2005/8/layout/orgChart1"/>
    <dgm:cxn modelId="{B48D274A-B4EF-4765-B9AE-A81CCC499643}" type="presParOf" srcId="{86CF3671-E979-4724-A004-7D38BAD5A6F9}" destId="{765CFF57-2A6E-46E1-A1A8-75DD5FD33340}" srcOrd="0" destOrd="0" presId="urn:microsoft.com/office/officeart/2005/8/layout/orgChart1"/>
    <dgm:cxn modelId="{47BBE7AE-5B92-411C-ABED-B7056CE61545}" type="presParOf" srcId="{86CF3671-E979-4724-A004-7D38BAD5A6F9}" destId="{21DEB256-3857-4A71-BF35-4A02D0F7BDC9}" srcOrd="1" destOrd="0" presId="urn:microsoft.com/office/officeart/2005/8/layout/orgChart1"/>
    <dgm:cxn modelId="{F15E8D89-23FC-4A72-A057-3335E48BE9B6}" type="presParOf" srcId="{5BAC9589-C110-46EF-AB69-9E8920D54E7E}" destId="{0F8C6BEF-3884-4390-AD1F-B9562C3A8148}" srcOrd="1" destOrd="0" presId="urn:microsoft.com/office/officeart/2005/8/layout/orgChart1"/>
    <dgm:cxn modelId="{762784DB-F86F-4DFF-9B7F-EB93044192AA}" type="presParOf" srcId="{5BAC9589-C110-46EF-AB69-9E8920D54E7E}" destId="{580A0DB5-281E-4598-A687-1B5679AF25B3}" srcOrd="2" destOrd="0" presId="urn:microsoft.com/office/officeart/2005/8/layout/orgChart1"/>
    <dgm:cxn modelId="{998D36C4-87ED-4B1A-BFEA-BEE88F9744E8}" type="presParOf" srcId="{CC18C9B6-669A-42D3-BB2D-66D1C4E7B931}" destId="{869E7E64-043A-483C-825B-876518E363BE}" srcOrd="2" destOrd="0" presId="urn:microsoft.com/office/officeart/2005/8/layout/orgChart1"/>
    <dgm:cxn modelId="{1F51EA39-D9DF-4A30-B440-0C0D6AA4439A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/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/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/>
        </a:p>
      </dgm:t>
    </dgm:pt>
    <dgm:pt modelId="{90F030F4-9DAD-45C2-92F3-0F0C47A197C8}">
      <dgm:prSet phldrT="[Tekst]"/>
      <dgm:spPr/>
      <dgm:t>
        <a:bodyPr/>
        <a:lstStyle/>
        <a:p>
          <a:r>
            <a:rPr lang="pl-PL"/>
            <a:t>Funkcjionalność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/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/>
        </a:p>
      </dgm:t>
    </dgm:pt>
    <dgm:pt modelId="{6069A12D-F9F3-43BF-B49E-2088F4542AAC}">
      <dgm:prSet phldrT="[Tekst]"/>
      <dgm:spPr/>
      <dgm:t>
        <a:bodyPr/>
        <a:lstStyle/>
        <a:p>
          <a:r>
            <a:rPr lang="pl-PL"/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/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/>
        </a:p>
      </dgm:t>
    </dgm:pt>
    <dgm:pt modelId="{B8015A52-42BB-48E2-9BB8-296F029FE6CC}">
      <dgm:prSet phldrT="[Tekst]"/>
      <dgm:spPr/>
      <dgm:t>
        <a:bodyPr/>
        <a:lstStyle/>
        <a:p>
          <a:r>
            <a:rPr lang="pl-PL"/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/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/>
        </a:p>
      </dgm:t>
    </dgm:pt>
    <dgm:pt modelId="{E4AF994E-286A-49EE-8D60-A29DCB38A030}">
      <dgm:prSet phldrT="[Tekst]"/>
      <dgm:spPr/>
      <dgm:t>
        <a:bodyPr/>
        <a:lstStyle/>
        <a:p>
          <a:r>
            <a:rPr lang="pl-PL"/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/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/>
        </a:p>
      </dgm:t>
    </dgm:pt>
    <dgm:pt modelId="{4FBF40D0-D341-4CCD-8BFA-CF0387C6541F}">
      <dgm:prSet phldrT="[Tekst]"/>
      <dgm:spPr/>
      <dgm:t>
        <a:bodyPr/>
        <a:lstStyle/>
        <a:p>
          <a:r>
            <a:rPr lang="pl-PL"/>
            <a:t>Wsparcie</a:t>
          </a: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/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/>
        </a:p>
      </dgm:t>
    </dgm:pt>
    <dgm:pt modelId="{30D4430A-7318-4235-8264-CDA64D12C619}">
      <dgm:prSet phldrT="[Tekst]"/>
      <dgm:spPr/>
      <dgm:t>
        <a:bodyPr/>
        <a:lstStyle/>
        <a:p>
          <a:r>
            <a:rPr lang="pl-PL" b="0" u="sng" dirty="0"/>
            <a:t>Bezpieczeństwo/ Uwierzytelnianie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/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/>
        </a:p>
      </dgm:t>
    </dgm:pt>
    <dgm:pt modelId="{C0F27198-5E62-4F15-8CC5-51675AD1BA66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/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/>
        </a:p>
      </dgm:t>
    </dgm:pt>
    <dgm:pt modelId="{ECE5214F-1B30-4576-A6E4-3422AAD714EF}">
      <dgm:prSet phldrT="[Tekst]"/>
      <dgm:spPr/>
      <dgm:t>
        <a:bodyPr/>
        <a:lstStyle/>
        <a:p>
          <a:r>
            <a:rPr lang="pl-PL" b="0" u="sng" dirty="0"/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/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/>
        </a:p>
      </dgm:t>
    </dgm:pt>
    <dgm:pt modelId="{38A24F7D-1439-4893-A924-1100B83D5C25}">
      <dgm:prSet phldrT="[Tekst]"/>
      <dgm:spPr/>
      <dgm:t>
        <a:bodyPr/>
        <a:lstStyle/>
        <a:p>
          <a:r>
            <a:rPr lang="pl-PL" b="0" dirty="0"/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/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/>
        </a:p>
      </dgm:t>
    </dgm:pt>
    <dgm:pt modelId="{5F12E156-6AB6-4732-AF1F-51C73AA410B5}">
      <dgm:prSet phldrT="[Tekst]"/>
      <dgm:spPr/>
      <dgm:t>
        <a:bodyPr/>
        <a:lstStyle/>
        <a:p>
          <a:r>
            <a:rPr lang="pl-PL" dirty="0"/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/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/>
        </a:p>
      </dgm:t>
    </dgm:pt>
    <dgm:pt modelId="{96729750-0254-49CC-8DB9-AEF0A07510CD}">
      <dgm:prSet phldrT="[Tekst]"/>
      <dgm:spPr/>
      <dgm:t>
        <a:bodyPr/>
        <a:lstStyle/>
        <a:p>
          <a:r>
            <a:rPr lang="pl-PL" b="0" u="sng" dirty="0"/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/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/>
        </a:p>
      </dgm:t>
    </dgm:pt>
    <dgm:pt modelId="{9EBF69FB-619E-4AE9-8B54-A1B100FE9651}">
      <dgm:prSet phldrT="[Tekst]"/>
      <dgm:spPr/>
      <dgm:t>
        <a:bodyPr/>
        <a:lstStyle/>
        <a:p>
          <a:r>
            <a:rPr lang="pl-PL" b="0" u="sng" dirty="0" smtClean="0"/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/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/>
        </a:p>
      </dgm:t>
    </dgm:pt>
    <dgm:pt modelId="{685754D9-01B3-417C-81D8-75C6946479F1}">
      <dgm:prSet phldrT="[Tekst]"/>
      <dgm:spPr/>
      <dgm:t>
        <a:bodyPr/>
        <a:lstStyle/>
        <a:p>
          <a:r>
            <a:rPr lang="pl-PL"/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/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/>
        </a:p>
      </dgm:t>
    </dgm:pt>
    <dgm:pt modelId="{BD3CB807-E81C-44A7-A291-659BCA008D59}">
      <dgm:prSet phldrT="[Tekst]"/>
      <dgm:spPr/>
      <dgm:t>
        <a:bodyPr/>
        <a:lstStyle/>
        <a:p>
          <a:r>
            <a:rPr lang="pl-PL" b="0" u="sng" dirty="0"/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/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/>
        </a:p>
      </dgm:t>
    </dgm:pt>
    <dgm:pt modelId="{7BE369B5-D47A-400D-AE54-9E35936B8868}">
      <dgm:prSet phldrT="[Tekst]"/>
      <dgm:spPr/>
      <dgm:t>
        <a:bodyPr/>
        <a:lstStyle/>
        <a:p>
          <a:r>
            <a:rPr lang="pl-PL"/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/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/>
        </a:p>
      </dgm:t>
    </dgm:pt>
    <dgm:pt modelId="{4C8F0897-52B2-4D91-8154-C73A0E2087A5}">
      <dgm:prSet phldrT="[Tekst]"/>
      <dgm:spPr/>
      <dgm:t>
        <a:bodyPr/>
        <a:lstStyle/>
        <a:p>
          <a:r>
            <a:rPr lang="pl-PL"/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/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/>
        </a:p>
      </dgm:t>
    </dgm:pt>
    <dgm:pt modelId="{B9C048B8-1553-4947-B9B2-698C17BA02C2}">
      <dgm:prSet phldrT="[Tekst]"/>
      <dgm:spPr/>
      <dgm:t>
        <a:bodyPr/>
        <a:lstStyle/>
        <a:p>
          <a:r>
            <a:rPr lang="pl-PL" b="0" u="none" dirty="0" smtClean="0"/>
            <a:t>Czas odpowiedzi</a:t>
          </a:r>
          <a:endParaRPr lang="pl-PL" b="0" u="none" dirty="0"/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/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/>
        </a:p>
      </dgm:t>
    </dgm:pt>
    <dgm:pt modelId="{8A45A25B-7873-474E-B34D-EA238EA0CA3C}">
      <dgm:prSet phldrT="[Tekst]"/>
      <dgm:spPr/>
      <dgm:t>
        <a:bodyPr/>
        <a:lstStyle/>
        <a:p>
          <a:r>
            <a:rPr lang="pl-PL"/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/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/>
        </a:p>
      </dgm:t>
    </dgm:pt>
    <dgm:pt modelId="{F75DAFDC-340D-4AF3-9980-866700F04255}">
      <dgm:prSet phldrT="[Tekst]"/>
      <dgm:spPr/>
      <dgm:t>
        <a:bodyPr/>
        <a:lstStyle/>
        <a:p>
          <a:r>
            <a:rPr lang="pl-PL"/>
            <a:t>Czas naprawy / podniesienia po awarii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/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/>
        </a:p>
      </dgm:t>
    </dgm:pt>
    <dgm:pt modelId="{D7A702BC-DC68-4086-83FA-9D8CB185B75B}">
      <dgm:prSet phldrT="[Tekst]"/>
      <dgm:spPr/>
      <dgm:t>
        <a:bodyPr/>
        <a:lstStyle/>
        <a:p>
          <a:r>
            <a:rPr lang="pl-PL" b="0" u="none" dirty="0"/>
            <a:t>Adaptowalność</a:t>
          </a:r>
        </a:p>
      </dgm:t>
    </dgm:pt>
    <dgm:pt modelId="{6D8538E6-FD57-411A-AD9B-663EA534D6F8}" type="parTrans" cxnId="{2DE5572D-B986-4406-BE56-DD4559A81F83}">
      <dgm:prSet/>
      <dgm:spPr/>
      <dgm:t>
        <a:bodyPr/>
        <a:lstStyle/>
        <a:p>
          <a:endParaRPr lang="pl-PL"/>
        </a:p>
      </dgm:t>
    </dgm:pt>
    <dgm:pt modelId="{073868A7-B818-4CA8-A263-E9469CE614DC}" type="sibTrans" cxnId="{2DE5572D-B986-4406-BE56-DD4559A81F83}">
      <dgm:prSet/>
      <dgm:spPr/>
      <dgm:t>
        <a:bodyPr/>
        <a:lstStyle/>
        <a:p>
          <a:endParaRPr lang="pl-PL"/>
        </a:p>
      </dgm:t>
    </dgm:pt>
    <dgm:pt modelId="{35B75D6D-5C17-417A-B081-173D8763C106}">
      <dgm:prSet phldrT="[Tekst]"/>
      <dgm:spPr/>
      <dgm:t>
        <a:bodyPr/>
        <a:lstStyle/>
        <a:p>
          <a:r>
            <a:rPr lang="pl-PL"/>
            <a:t>Audytowalność</a:t>
          </a: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/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/>
        </a:p>
      </dgm:t>
    </dgm:pt>
    <dgm:pt modelId="{7CBDA416-152F-4304-9329-FE773AAB3C70}">
      <dgm:prSet phldrT="[Tekst]"/>
      <dgm:spPr/>
      <dgm:t>
        <a:bodyPr/>
        <a:lstStyle/>
        <a:p>
          <a:r>
            <a:rPr lang="pl-PL"/>
            <a:t>Instalowalność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/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/>
        </a:p>
      </dgm:t>
    </dgm:pt>
    <dgm:pt modelId="{167661F0-628C-48BA-90EB-C2351285D2E4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/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/>
        </a:p>
      </dgm:t>
    </dgm:pt>
    <dgm:pt modelId="{0AAE6745-95D3-4BD9-B713-77F17EA11C5A}">
      <dgm:prSet phldrT="[Tekst]"/>
      <dgm:spPr/>
      <dgm:t>
        <a:bodyPr/>
        <a:lstStyle/>
        <a:p>
          <a:r>
            <a:rPr lang="pl-PL"/>
            <a:t>Utrzymanie</a:t>
          </a:r>
        </a:p>
      </dgm:t>
    </dgm:pt>
    <dgm:pt modelId="{0362FDCD-E4E7-4121-A9BB-ECA4076DA433}" type="parTrans" cxnId="{A1D90C44-0770-475B-A367-0FE7ADD8FB9E}">
      <dgm:prSet/>
      <dgm:spPr/>
      <dgm:t>
        <a:bodyPr/>
        <a:lstStyle/>
        <a:p>
          <a:endParaRPr lang="pl-PL"/>
        </a:p>
      </dgm:t>
    </dgm:pt>
    <dgm:pt modelId="{DC3BFF7C-FDA1-494A-8C41-4318E07043DC}" type="sibTrans" cxnId="{A1D90C44-0770-475B-A367-0FE7ADD8FB9E}">
      <dgm:prSet/>
      <dgm:spPr/>
      <dgm:t>
        <a:bodyPr/>
        <a:lstStyle/>
        <a:p>
          <a:endParaRPr lang="pl-PL"/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u="none" dirty="0"/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/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/>
        </a:p>
      </dgm:t>
    </dgm:pt>
    <dgm:pt modelId="{7FD6E53A-165F-4A12-8BFD-CD2C3C6E50BC}">
      <dgm:prSet phldrT="[Tekst]"/>
      <dgm:spPr/>
      <dgm:t>
        <a:bodyPr/>
        <a:lstStyle/>
        <a:p>
          <a:r>
            <a:rPr lang="pl-PL"/>
            <a:t>Testowanie</a:t>
          </a:r>
        </a:p>
      </dgm:t>
    </dgm:pt>
    <dgm:pt modelId="{76922523-EBA9-442B-BDAF-EBB27843FFF5}" type="parTrans" cxnId="{EDA2F382-3B3C-4FC4-B67A-1A111AA1D5C0}">
      <dgm:prSet/>
      <dgm:spPr/>
      <dgm:t>
        <a:bodyPr/>
        <a:lstStyle/>
        <a:p>
          <a:endParaRPr lang="pl-PL"/>
        </a:p>
      </dgm:t>
    </dgm:pt>
    <dgm:pt modelId="{69FB5A2C-08D3-4069-B6BD-38CA4026BCF1}" type="sibTrans" cxnId="{EDA2F382-3B3C-4FC4-B67A-1A111AA1D5C0}">
      <dgm:prSet/>
      <dgm:spPr/>
      <dgm:t>
        <a:bodyPr/>
        <a:lstStyle/>
        <a:p>
          <a:endParaRPr lang="pl-PL"/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</dgm:pt>
    <dgm:pt modelId="{39FAFADA-E68F-4113-AC9A-38587B7A75B8}" type="pres">
      <dgm:prSet presAssocID="{0B8EBEFF-D192-49F8-A184-6E9A91602198}" presName="rootComposite1" presStyleCnt="0"/>
      <dgm:spPr/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</dgm:pt>
    <dgm:pt modelId="{B596DC24-093A-4742-9418-DACEC1D305DF}" type="pres">
      <dgm:prSet presAssocID="{90F030F4-9DAD-45C2-92F3-0F0C47A197C8}" presName="rootComposite" presStyleCnt="0"/>
      <dgm:spPr/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</dgm:pt>
    <dgm:pt modelId="{47E0B4A8-D2A4-4EF6-90D4-F350A43FE755}" type="pres">
      <dgm:prSet presAssocID="{3D3C2AC6-A14E-4E46-91A3-FE2F09007C34}" presName="Name37" presStyleLbl="parChTrans1D3" presStyleIdx="0" presStyleCnt="21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</dgm:pt>
    <dgm:pt modelId="{548D4311-000E-4A5F-A523-F2923B246260}" type="pres">
      <dgm:prSet presAssocID="{30D4430A-7318-4235-8264-CDA64D12C619}" presName="rootComposite" presStyleCnt="0"/>
      <dgm:spPr/>
    </dgm:pt>
    <dgm:pt modelId="{6BAB44DA-8B57-4387-8969-6DA21E3643BE}" type="pres">
      <dgm:prSet presAssocID="{30D4430A-7318-4235-8264-CDA64D12C619}" presName="rootText" presStyleLbl="node3" presStyleIdx="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21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</dgm:pt>
    <dgm:pt modelId="{7491E792-91A9-4F16-A6D5-78603E7F6824}" type="pres">
      <dgm:prSet presAssocID="{30D4430A-7318-4235-8264-CDA64D12C619}" presName="hierChild5" presStyleCnt="0"/>
      <dgm:spPr/>
    </dgm:pt>
    <dgm:pt modelId="{0769F958-983A-42F4-AD98-0CD6C09AA02D}" type="pres">
      <dgm:prSet presAssocID="{BDBBE229-3FD0-4555-9FFA-DE075DE080A2}" presName="Name37" presStyleLbl="parChTrans1D3" presStyleIdx="1" presStyleCnt="21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</dgm:pt>
    <dgm:pt modelId="{CD6F9E75-BA5C-4CF2-B435-010514D8FBAC}" type="pres">
      <dgm:prSet presAssocID="{C0F27198-5E62-4F15-8CC5-51675AD1BA66}" presName="rootComposite" presStyleCnt="0"/>
      <dgm:spPr/>
    </dgm:pt>
    <dgm:pt modelId="{51F9E7F6-2134-47F8-97D3-7D344DF8F492}" type="pres">
      <dgm:prSet presAssocID="{C0F27198-5E62-4F15-8CC5-51675AD1BA66}" presName="rootText" presStyleLbl="node3" presStyleIdx="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21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</dgm:pt>
    <dgm:pt modelId="{F7F60702-1610-4134-879B-847FEB5DC0BD}" type="pres">
      <dgm:prSet presAssocID="{C0F27198-5E62-4F15-8CC5-51675AD1BA66}" presName="hierChild5" presStyleCnt="0"/>
      <dgm:spPr/>
    </dgm:pt>
    <dgm:pt modelId="{9C6313B4-2255-484C-AD64-E67505523508}" type="pres">
      <dgm:prSet presAssocID="{F1E6136C-7407-4DB0-81B3-8990DE1FE4A7}" presName="Name37" presStyleLbl="parChTrans1D3" presStyleIdx="2" presStyleCnt="21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</dgm:pt>
    <dgm:pt modelId="{AF3C93A3-16DC-4646-ACDE-30AC6281800D}" type="pres">
      <dgm:prSet presAssocID="{ECE5214F-1B30-4576-A6E4-3422AAD714EF}" presName="rootComposite" presStyleCnt="0"/>
      <dgm:spPr/>
    </dgm:pt>
    <dgm:pt modelId="{A680589F-C5DF-409C-BEA4-15168C4DADEB}" type="pres">
      <dgm:prSet presAssocID="{ECE5214F-1B30-4576-A6E4-3422AAD714EF}" presName="rootText" presStyleLbl="node3" presStyleIdx="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21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</dgm:pt>
    <dgm:pt modelId="{D3DD2214-7E41-46A1-B400-E3F7B14B0A7B}" type="pres">
      <dgm:prSet presAssocID="{ECE5214F-1B30-4576-A6E4-3422AAD714EF}" presName="hierChild5" presStyleCnt="0"/>
      <dgm:spPr/>
    </dgm:pt>
    <dgm:pt modelId="{C90DC3B6-88EA-4183-A7E5-53D754C7AA55}" type="pres">
      <dgm:prSet presAssocID="{8093103D-8290-43FB-9834-2ED2E1AE1D24}" presName="Name37" presStyleLbl="parChTrans1D3" presStyleIdx="3" presStyleCnt="21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</dgm:pt>
    <dgm:pt modelId="{57BAB393-57B1-4A80-950D-DD444F75C456}" type="pres">
      <dgm:prSet presAssocID="{38A24F7D-1439-4893-A924-1100B83D5C25}" presName="rootComposite" presStyleCnt="0"/>
      <dgm:spPr/>
    </dgm:pt>
    <dgm:pt modelId="{2FA664C0-E4E2-42C5-9D96-4FB3C543645E}" type="pres">
      <dgm:prSet presAssocID="{38A24F7D-1439-4893-A924-1100B83D5C25}" presName="rootText" presStyleLbl="node3" presStyleIdx="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21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</dgm:pt>
    <dgm:pt modelId="{52884847-501C-4990-B97A-4234913DFA42}" type="pres">
      <dgm:prSet presAssocID="{38A24F7D-1439-4893-A924-1100B83D5C25}" presName="hierChild5" presStyleCnt="0"/>
      <dgm:spPr/>
    </dgm:pt>
    <dgm:pt modelId="{64F8C2B5-5385-45FC-8130-BB7C809BDF62}" type="pres">
      <dgm:prSet presAssocID="{9456E3D0-A205-4C0A-86EB-286BB97661A6}" presName="Name37" presStyleLbl="parChTrans1D3" presStyleIdx="4" presStyleCnt="21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</dgm:pt>
    <dgm:pt modelId="{D2737786-466F-4569-9998-7790365EC91A}" type="pres">
      <dgm:prSet presAssocID="{5F12E156-6AB6-4732-AF1F-51C73AA410B5}" presName="rootComposite" presStyleCnt="0"/>
      <dgm:spPr/>
    </dgm:pt>
    <dgm:pt modelId="{A9C08FA6-3AC7-4E22-8A80-28E61F002B82}" type="pres">
      <dgm:prSet presAssocID="{5F12E156-6AB6-4732-AF1F-51C73AA410B5}" presName="rootText" presStyleLbl="node3" presStyleIdx="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21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</dgm:pt>
    <dgm:pt modelId="{FB1CB746-D7ED-4D87-A020-6D15EB0BD750}" type="pres">
      <dgm:prSet presAssocID="{5F12E156-6AB6-4732-AF1F-51C73AA410B5}" presName="hierChild5" presStyleCnt="0"/>
      <dgm:spPr/>
    </dgm:pt>
    <dgm:pt modelId="{AE549ACC-B49E-4BDC-9BA0-689318BA6A30}" type="pres">
      <dgm:prSet presAssocID="{48F99216-FAA8-4F2C-8E66-CE84785EF961}" presName="Name37" presStyleLbl="parChTrans1D3" presStyleIdx="5" presStyleCnt="21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</dgm:pt>
    <dgm:pt modelId="{DE7B724A-2276-4D4C-B043-DAC4F97730BF}" type="pres">
      <dgm:prSet presAssocID="{96729750-0254-49CC-8DB9-AEF0A07510CD}" presName="rootComposite" presStyleCnt="0"/>
      <dgm:spPr/>
    </dgm:pt>
    <dgm:pt modelId="{9F31BEDA-1B3E-4F13-BE73-01CBEEC7CE82}" type="pres">
      <dgm:prSet presAssocID="{96729750-0254-49CC-8DB9-AEF0A07510CD}" presName="rootText" presStyleLbl="node3" presStyleIdx="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21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</dgm:pt>
    <dgm:pt modelId="{A0C1D776-7786-4195-ADF7-A772A1283B09}" type="pres">
      <dgm:prSet presAssocID="{96729750-0254-49CC-8DB9-AEF0A07510CD}" presName="hierChild5" presStyleCnt="0"/>
      <dgm:spPr/>
    </dgm:pt>
    <dgm:pt modelId="{0FDBE877-5634-4816-A9F2-7102E3B811D4}" type="pres">
      <dgm:prSet presAssocID="{90F030F4-9DAD-45C2-92F3-0F0C47A197C8}" presName="hierChild5" presStyleCnt="0"/>
      <dgm:spPr/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</dgm:pt>
    <dgm:pt modelId="{4F515123-0E39-4E2B-9B39-D2BE640D613E}" type="pres">
      <dgm:prSet presAssocID="{6069A12D-F9F3-43BF-B49E-2088F4542AAC}" presName="rootComposite" presStyleCnt="0"/>
      <dgm:spPr/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</dgm:pt>
    <dgm:pt modelId="{0A1B8327-3B74-4F66-9F22-1A4904F02326}" type="pres">
      <dgm:prSet presAssocID="{82FA6A47-AAFD-4D6C-9828-546C6039B3E8}" presName="Name37" presStyleLbl="parChTrans1D3" presStyleIdx="6" presStyleCnt="21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</dgm:pt>
    <dgm:pt modelId="{06B8F741-420C-45BD-BE3D-275B106AAE33}" type="pres">
      <dgm:prSet presAssocID="{9EBF69FB-619E-4AE9-8B54-A1B100FE9651}" presName="rootComposite" presStyleCnt="0"/>
      <dgm:spPr/>
    </dgm:pt>
    <dgm:pt modelId="{04A8AFBF-18E9-41EB-B5F7-73FFE4C8B46C}" type="pres">
      <dgm:prSet presAssocID="{9EBF69FB-619E-4AE9-8B54-A1B100FE9651}" presName="rootText" presStyleLbl="node3" presStyleIdx="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21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</dgm:pt>
    <dgm:pt modelId="{1BD8C38F-B71E-43A5-A621-BAA42A31A312}" type="pres">
      <dgm:prSet presAssocID="{9EBF69FB-619E-4AE9-8B54-A1B100FE9651}" presName="hierChild5" presStyleCnt="0"/>
      <dgm:spPr/>
    </dgm:pt>
    <dgm:pt modelId="{54AF7181-3FD1-4226-9BA7-6B397F88528C}" type="pres">
      <dgm:prSet presAssocID="{8082107C-AD02-4D9C-9A95-0C4E6E781D92}" presName="Name37" presStyleLbl="parChTrans1D3" presStyleIdx="7" presStyleCnt="21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</dgm:pt>
    <dgm:pt modelId="{F84D4C65-8ECB-492A-8A8A-806BEFC92520}" type="pres">
      <dgm:prSet presAssocID="{685754D9-01B3-417C-81D8-75C6946479F1}" presName="rootComposite" presStyleCnt="0"/>
      <dgm:spPr/>
    </dgm:pt>
    <dgm:pt modelId="{28FB17A8-8433-4BDF-91F1-1E2D56492C2F}" type="pres">
      <dgm:prSet presAssocID="{685754D9-01B3-417C-81D8-75C6946479F1}" presName="rootText" presStyleLbl="node3" presStyleIdx="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21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</dgm:pt>
    <dgm:pt modelId="{0EA7C416-58B9-461D-8793-BBC082D6C65B}" type="pres">
      <dgm:prSet presAssocID="{685754D9-01B3-417C-81D8-75C6946479F1}" presName="hierChild5" presStyleCnt="0"/>
      <dgm:spPr/>
    </dgm:pt>
    <dgm:pt modelId="{0594056D-7595-454C-9465-D1780CA5AA57}" type="pres">
      <dgm:prSet presAssocID="{6069A12D-F9F3-43BF-B49E-2088F4542AAC}" presName="hierChild5" presStyleCnt="0"/>
      <dgm:spPr/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</dgm:pt>
    <dgm:pt modelId="{CC967618-851A-466A-8C30-D4F11B380F0F}" type="pres">
      <dgm:prSet presAssocID="{B8015A52-42BB-48E2-9BB8-296F029FE6CC}" presName="rootComposite" presStyleCnt="0"/>
      <dgm:spPr/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</dgm:pt>
    <dgm:pt modelId="{C5B24F3F-CB68-4374-A7D4-2647B2B1943B}" type="pres">
      <dgm:prSet presAssocID="{A318F761-D3C9-4B6F-AD0C-0A9350A8F9DE}" presName="Name37" presStyleLbl="parChTrans1D3" presStyleIdx="8" presStyleCnt="21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</dgm:pt>
    <dgm:pt modelId="{88521D45-895E-4364-B7FE-E5C5380F1BA6}" type="pres">
      <dgm:prSet presAssocID="{BD3CB807-E81C-44A7-A291-659BCA008D59}" presName="rootComposite" presStyleCnt="0"/>
      <dgm:spPr/>
    </dgm:pt>
    <dgm:pt modelId="{20077A0E-E85A-45CD-BEFA-C55A2A51C6E4}" type="pres">
      <dgm:prSet presAssocID="{BD3CB807-E81C-44A7-A291-659BCA008D59}" presName="rootText" presStyleLbl="node3" presStyleIdx="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21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</dgm:pt>
    <dgm:pt modelId="{745303C3-C855-441B-9AF9-3F328209188D}" type="pres">
      <dgm:prSet presAssocID="{BD3CB807-E81C-44A7-A291-659BCA008D59}" presName="hierChild5" presStyleCnt="0"/>
      <dgm:spPr/>
    </dgm:pt>
    <dgm:pt modelId="{C6D5FE49-3102-45DA-9351-8C1E414732DE}" type="pres">
      <dgm:prSet presAssocID="{279927ED-DBF1-4116-89BC-93CC1E23990B}" presName="Name37" presStyleLbl="parChTrans1D3" presStyleIdx="9" presStyleCnt="21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</dgm:pt>
    <dgm:pt modelId="{4E896C73-8F3E-459B-A8AF-A9949BB7B464}" type="pres">
      <dgm:prSet presAssocID="{7BE369B5-D47A-400D-AE54-9E35936B8868}" presName="rootComposite" presStyleCnt="0"/>
      <dgm:spPr/>
    </dgm:pt>
    <dgm:pt modelId="{29249665-B05E-4EC3-B1BF-C480A32A24C4}" type="pres">
      <dgm:prSet presAssocID="{7BE369B5-D47A-400D-AE54-9E35936B8868}" presName="rootText" presStyleLbl="node3" presStyleIdx="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21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</dgm:pt>
    <dgm:pt modelId="{AD6590AD-C10A-4F92-B700-5A9B5E0414E5}" type="pres">
      <dgm:prSet presAssocID="{7BE369B5-D47A-400D-AE54-9E35936B8868}" presName="hierChild5" presStyleCnt="0"/>
      <dgm:spPr/>
    </dgm:pt>
    <dgm:pt modelId="{44EABAB7-534C-4347-883F-27B984A58AD8}" type="pres">
      <dgm:prSet presAssocID="{EC4C0035-D779-428E-97CC-A56411FE9867}" presName="Name37" presStyleLbl="parChTrans1D3" presStyleIdx="10" presStyleCnt="21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</dgm:pt>
    <dgm:pt modelId="{CA440307-A21B-4EAF-AA9C-0521A9EFB411}" type="pres">
      <dgm:prSet presAssocID="{4C8F0897-52B2-4D91-8154-C73A0E2087A5}" presName="rootComposite" presStyleCnt="0"/>
      <dgm:spPr/>
    </dgm:pt>
    <dgm:pt modelId="{C30AF043-33DA-41BC-9865-3EA913E8D070}" type="pres">
      <dgm:prSet presAssocID="{4C8F0897-52B2-4D91-8154-C73A0E2087A5}" presName="rootText" presStyleLbl="node3" presStyleIdx="1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21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</dgm:pt>
    <dgm:pt modelId="{3F29684C-0DAF-42F8-A85E-71A5D831581C}" type="pres">
      <dgm:prSet presAssocID="{4C8F0897-52B2-4D91-8154-C73A0E2087A5}" presName="hierChild5" presStyleCnt="0"/>
      <dgm:spPr/>
    </dgm:pt>
    <dgm:pt modelId="{5FB74159-257F-42B7-972B-E24041D7190D}" type="pres">
      <dgm:prSet presAssocID="{B8015A52-42BB-48E2-9BB8-296F029FE6CC}" presName="hierChild5" presStyleCnt="0"/>
      <dgm:spPr/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</dgm:pt>
    <dgm:pt modelId="{DB3DE357-5838-4A4F-93CD-0FCDFE8F185D}" type="pres">
      <dgm:prSet presAssocID="{E4AF994E-286A-49EE-8D60-A29DCB38A030}" presName="rootComposite" presStyleCnt="0"/>
      <dgm:spPr/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</dgm:pt>
    <dgm:pt modelId="{241AF0F3-ACB1-4F0F-9189-A596E6403082}" type="pres">
      <dgm:prSet presAssocID="{6F419995-33F0-4432-A043-7D9812D79996}" presName="Name37" presStyleLbl="parChTrans1D3" presStyleIdx="11" presStyleCnt="21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</dgm:pt>
    <dgm:pt modelId="{9087A57D-8E3B-45FC-B972-D4B6680B3737}" type="pres">
      <dgm:prSet presAssocID="{B9C048B8-1553-4947-B9B2-698C17BA02C2}" presName="rootComposite" presStyleCnt="0"/>
      <dgm:spPr/>
    </dgm:pt>
    <dgm:pt modelId="{5CED28F6-6125-4AE8-978D-42C1F22A14D6}" type="pres">
      <dgm:prSet presAssocID="{B9C048B8-1553-4947-B9B2-698C17BA02C2}" presName="rootText" presStyleLbl="node3" presStyleIdx="1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21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</dgm:pt>
    <dgm:pt modelId="{88AF4ED9-6F71-479B-B712-1F176D902348}" type="pres">
      <dgm:prSet presAssocID="{B9C048B8-1553-4947-B9B2-698C17BA02C2}" presName="hierChild5" presStyleCnt="0"/>
      <dgm:spPr/>
    </dgm:pt>
    <dgm:pt modelId="{765E689B-CBC1-4DDD-9270-38B061ED36F9}" type="pres">
      <dgm:prSet presAssocID="{114B954F-220D-4C60-B249-6EA374F07DD8}" presName="Name37" presStyleLbl="parChTrans1D3" presStyleIdx="12" presStyleCnt="21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</dgm:pt>
    <dgm:pt modelId="{A16D3CC5-47EA-4C97-A47A-410A70590E6D}" type="pres">
      <dgm:prSet presAssocID="{8A45A25B-7873-474E-B34D-EA238EA0CA3C}" presName="rootComposite" presStyleCnt="0"/>
      <dgm:spPr/>
    </dgm:pt>
    <dgm:pt modelId="{EC7B8C6E-4B86-4F45-A0C0-2C004940BAC3}" type="pres">
      <dgm:prSet presAssocID="{8A45A25B-7873-474E-B34D-EA238EA0CA3C}" presName="rootText" presStyleLbl="node3" presStyleIdx="1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21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</dgm:pt>
    <dgm:pt modelId="{713D14C8-0092-46C8-A984-929F63EC6748}" type="pres">
      <dgm:prSet presAssocID="{8A45A25B-7873-474E-B34D-EA238EA0CA3C}" presName="hierChild5" presStyleCnt="0"/>
      <dgm:spPr/>
    </dgm:pt>
    <dgm:pt modelId="{128D17FF-3178-42DC-AC64-4311D003EBCE}" type="pres">
      <dgm:prSet presAssocID="{33B39909-6838-4A07-811E-E04E931F0F04}" presName="Name37" presStyleLbl="parChTrans1D3" presStyleIdx="13" presStyleCnt="21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</dgm:pt>
    <dgm:pt modelId="{6D9000AD-75FB-414D-BDA1-DBB532C370E5}" type="pres">
      <dgm:prSet presAssocID="{F75DAFDC-340D-4AF3-9980-866700F04255}" presName="rootComposite" presStyleCnt="0"/>
      <dgm:spPr/>
    </dgm:pt>
    <dgm:pt modelId="{254AD5D9-3A34-4962-BEE9-B87FBDBAE697}" type="pres">
      <dgm:prSet presAssocID="{F75DAFDC-340D-4AF3-9980-866700F04255}" presName="rootText" presStyleLbl="node3" presStyleIdx="1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21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</dgm:pt>
    <dgm:pt modelId="{D3741003-BA59-432F-BE29-5BA5D8CE9D1F}" type="pres">
      <dgm:prSet presAssocID="{F75DAFDC-340D-4AF3-9980-866700F04255}" presName="hierChild5" presStyleCnt="0"/>
      <dgm:spPr/>
    </dgm:pt>
    <dgm:pt modelId="{1F441783-F3ED-498F-8806-F3086291BE70}" type="pres">
      <dgm:prSet presAssocID="{E4AF994E-286A-49EE-8D60-A29DCB38A030}" presName="hierChild5" presStyleCnt="0"/>
      <dgm:spPr/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</dgm:pt>
    <dgm:pt modelId="{45F73CE7-0B5A-4507-86C4-054EC4535792}" type="pres">
      <dgm:prSet presAssocID="{4FBF40D0-D341-4CCD-8BFA-CF0387C6541F}" presName="rootComposite" presStyleCnt="0"/>
      <dgm:spPr/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</dgm:pt>
    <dgm:pt modelId="{864963BF-E804-465E-A575-E3A670D69EBC}" type="pres">
      <dgm:prSet presAssocID="{6D8538E6-FD57-411A-AD9B-663EA534D6F8}" presName="Name37" presStyleLbl="parChTrans1D3" presStyleIdx="14" presStyleCnt="21"/>
      <dgm:spPr/>
      <dgm:t>
        <a:bodyPr/>
        <a:lstStyle/>
        <a:p>
          <a:endParaRPr lang="pl-PL"/>
        </a:p>
      </dgm:t>
    </dgm:pt>
    <dgm:pt modelId="{CDFFF1E7-5C75-4959-871E-18FECA5E45BD}" type="pres">
      <dgm:prSet presAssocID="{D7A702BC-DC68-4086-83FA-9D8CB185B75B}" presName="hierRoot2" presStyleCnt="0">
        <dgm:presLayoutVars>
          <dgm:hierBranch val="init"/>
        </dgm:presLayoutVars>
      </dgm:prSet>
      <dgm:spPr/>
    </dgm:pt>
    <dgm:pt modelId="{67B6C847-13CB-447B-8304-FE46DF5E14A8}" type="pres">
      <dgm:prSet presAssocID="{D7A702BC-DC68-4086-83FA-9D8CB185B75B}" presName="rootComposite" presStyleCnt="0"/>
      <dgm:spPr/>
    </dgm:pt>
    <dgm:pt modelId="{5E1E01C4-DF66-44C3-95E3-83CC3524DCEA}" type="pres">
      <dgm:prSet presAssocID="{D7A702BC-DC68-4086-83FA-9D8CB185B75B}" presName="rootText" presStyleLbl="node3" presStyleIdx="1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32A2266-78BF-4D21-9A13-22721F4F9B42}" type="pres">
      <dgm:prSet presAssocID="{D7A702BC-DC68-4086-83FA-9D8CB185B75B}" presName="rootConnector" presStyleLbl="node3" presStyleIdx="14" presStyleCnt="21"/>
      <dgm:spPr/>
      <dgm:t>
        <a:bodyPr/>
        <a:lstStyle/>
        <a:p>
          <a:endParaRPr lang="pl-PL"/>
        </a:p>
      </dgm:t>
    </dgm:pt>
    <dgm:pt modelId="{7518B63A-6C8E-46AD-917A-BE1BB3FD94F5}" type="pres">
      <dgm:prSet presAssocID="{D7A702BC-DC68-4086-83FA-9D8CB185B75B}" presName="hierChild4" presStyleCnt="0"/>
      <dgm:spPr/>
    </dgm:pt>
    <dgm:pt modelId="{BB90738C-0067-44D1-8E38-4FCC62D786F4}" type="pres">
      <dgm:prSet presAssocID="{D7A702BC-DC68-4086-83FA-9D8CB185B75B}" presName="hierChild5" presStyleCnt="0"/>
      <dgm:spPr/>
    </dgm:pt>
    <dgm:pt modelId="{BB114D2E-24C6-4529-87E3-EF26883561E8}" type="pres">
      <dgm:prSet presAssocID="{C99C164C-82BD-4FC2-96E3-C11D0DBBFD4A}" presName="Name37" presStyleLbl="parChTrans1D3" presStyleIdx="15" presStyleCnt="21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</dgm:pt>
    <dgm:pt modelId="{4A75811C-147E-488A-B78D-196D3C279367}" type="pres">
      <dgm:prSet presAssocID="{35B75D6D-5C17-417A-B081-173D8763C106}" presName="rootComposite" presStyleCnt="0"/>
      <dgm:spPr/>
    </dgm:pt>
    <dgm:pt modelId="{90D3337C-6FE3-49DB-8D2F-515A6A08E15E}" type="pres">
      <dgm:prSet presAssocID="{35B75D6D-5C17-417A-B081-173D8763C106}" presName="rootText" presStyleLbl="node3" presStyleIdx="1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5" presStyleCnt="21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</dgm:pt>
    <dgm:pt modelId="{C86D6356-1434-4BC4-82C0-2366E2C049E5}" type="pres">
      <dgm:prSet presAssocID="{35B75D6D-5C17-417A-B081-173D8763C106}" presName="hierChild5" presStyleCnt="0"/>
      <dgm:spPr/>
    </dgm:pt>
    <dgm:pt modelId="{B37773C8-4C35-40DE-9974-885987213316}" type="pres">
      <dgm:prSet presAssocID="{FC731A77-7ECA-4138-8DFE-58390A46FBF4}" presName="Name37" presStyleLbl="parChTrans1D3" presStyleIdx="16" presStyleCnt="21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</dgm:pt>
    <dgm:pt modelId="{88D57194-7E07-49C3-B82F-817105FA570E}" type="pres">
      <dgm:prSet presAssocID="{7CBDA416-152F-4304-9329-FE773AAB3C70}" presName="rootComposite" presStyleCnt="0"/>
      <dgm:spPr/>
    </dgm:pt>
    <dgm:pt modelId="{332CF831-2BFC-41C7-969F-699D4C5BC712}" type="pres">
      <dgm:prSet presAssocID="{7CBDA416-152F-4304-9329-FE773AAB3C70}" presName="rootText" presStyleLbl="node3" presStyleIdx="1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21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</dgm:pt>
    <dgm:pt modelId="{8A11432E-804B-42DE-B49B-CD2A501470EE}" type="pres">
      <dgm:prSet presAssocID="{7CBDA416-152F-4304-9329-FE773AAB3C70}" presName="hierChild5" presStyleCnt="0"/>
      <dgm:spPr/>
    </dgm:pt>
    <dgm:pt modelId="{04C97A7D-1D50-496A-A494-4AD9F19B11C5}" type="pres">
      <dgm:prSet presAssocID="{F4E232F6-5599-4DC6-B6F0-D985D7AC85B8}" presName="Name37" presStyleLbl="parChTrans1D3" presStyleIdx="17" presStyleCnt="21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</dgm:pt>
    <dgm:pt modelId="{B66ECF4E-0318-4530-BBF1-D7445F5D3AE1}" type="pres">
      <dgm:prSet presAssocID="{167661F0-628C-48BA-90EB-C2351285D2E4}" presName="rootComposite" presStyleCnt="0"/>
      <dgm:spPr/>
    </dgm:pt>
    <dgm:pt modelId="{310782AA-8FEA-40BD-BB85-5E4B973313FB}" type="pres">
      <dgm:prSet presAssocID="{167661F0-628C-48BA-90EB-C2351285D2E4}" presName="rootText" presStyleLbl="node3" presStyleIdx="1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21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</dgm:pt>
    <dgm:pt modelId="{8ECB32F5-2DD1-4B89-9376-DACD984CEA00}" type="pres">
      <dgm:prSet presAssocID="{167661F0-628C-48BA-90EB-C2351285D2E4}" presName="hierChild5" presStyleCnt="0"/>
      <dgm:spPr/>
    </dgm:pt>
    <dgm:pt modelId="{0C3FF324-D3B5-4F87-858D-444F01571CC6}" type="pres">
      <dgm:prSet presAssocID="{0362FDCD-E4E7-4121-A9BB-ECA4076DA433}" presName="Name37" presStyleLbl="parChTrans1D3" presStyleIdx="18" presStyleCnt="21"/>
      <dgm:spPr/>
      <dgm:t>
        <a:bodyPr/>
        <a:lstStyle/>
        <a:p>
          <a:endParaRPr lang="pl-PL"/>
        </a:p>
      </dgm:t>
    </dgm:pt>
    <dgm:pt modelId="{B7A4CE4D-55B8-443B-BACC-3D98858288EE}" type="pres">
      <dgm:prSet presAssocID="{0AAE6745-95D3-4BD9-B713-77F17EA11C5A}" presName="hierRoot2" presStyleCnt="0">
        <dgm:presLayoutVars>
          <dgm:hierBranch val="init"/>
        </dgm:presLayoutVars>
      </dgm:prSet>
      <dgm:spPr/>
    </dgm:pt>
    <dgm:pt modelId="{0ECF30D2-A9BC-42C3-858E-3386243BCA69}" type="pres">
      <dgm:prSet presAssocID="{0AAE6745-95D3-4BD9-B713-77F17EA11C5A}" presName="rootComposite" presStyleCnt="0"/>
      <dgm:spPr/>
    </dgm:pt>
    <dgm:pt modelId="{B975AE88-3759-40D1-AF6E-8A2F26C4834F}" type="pres">
      <dgm:prSet presAssocID="{0AAE6745-95D3-4BD9-B713-77F17EA11C5A}" presName="rootText" presStyleLbl="node3" presStyleIdx="1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05A6E47-31F2-40BC-9795-FF1F495A0077}" type="pres">
      <dgm:prSet presAssocID="{0AAE6745-95D3-4BD9-B713-77F17EA11C5A}" presName="rootConnector" presStyleLbl="node3" presStyleIdx="18" presStyleCnt="21"/>
      <dgm:spPr/>
      <dgm:t>
        <a:bodyPr/>
        <a:lstStyle/>
        <a:p>
          <a:endParaRPr lang="pl-PL"/>
        </a:p>
      </dgm:t>
    </dgm:pt>
    <dgm:pt modelId="{F40D672A-A6B7-4AB4-8C9D-5B8C40D5C8B5}" type="pres">
      <dgm:prSet presAssocID="{0AAE6745-95D3-4BD9-B713-77F17EA11C5A}" presName="hierChild4" presStyleCnt="0"/>
      <dgm:spPr/>
    </dgm:pt>
    <dgm:pt modelId="{0E687863-4BB0-4554-967F-976463A9BAA7}" type="pres">
      <dgm:prSet presAssocID="{0AAE6745-95D3-4BD9-B713-77F17EA11C5A}" presName="hierChild5" presStyleCnt="0"/>
      <dgm:spPr/>
    </dgm:pt>
    <dgm:pt modelId="{8FA917A0-7062-4433-AA24-7528C72FF7B6}" type="pres">
      <dgm:prSet presAssocID="{BC16C3CB-2707-48C5-8BAD-B89B68D0B764}" presName="Name37" presStyleLbl="parChTrans1D3" presStyleIdx="19" presStyleCnt="21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</dgm:pt>
    <dgm:pt modelId="{CEE6193D-EC70-4994-AB15-1CD518550B8E}" type="pres">
      <dgm:prSet presAssocID="{2F2CA06C-8412-4437-BF82-C342B42D829F}" presName="rootComposite" presStyleCnt="0"/>
      <dgm:spPr/>
    </dgm:pt>
    <dgm:pt modelId="{C53EB7F4-DE1B-41E0-951B-55D137A063D3}" type="pres">
      <dgm:prSet presAssocID="{2F2CA06C-8412-4437-BF82-C342B42D829F}" presName="rootText" presStyleLbl="node3" presStyleIdx="1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9" presStyleCnt="21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</dgm:pt>
    <dgm:pt modelId="{ACD74968-45EC-42FC-8435-974BE1FE9A5D}" type="pres">
      <dgm:prSet presAssocID="{2F2CA06C-8412-4437-BF82-C342B42D829F}" presName="hierChild5" presStyleCnt="0"/>
      <dgm:spPr/>
    </dgm:pt>
    <dgm:pt modelId="{8A2B5F76-84E4-4AF2-855E-DE7254BC2B41}" type="pres">
      <dgm:prSet presAssocID="{76922523-EBA9-442B-BDAF-EBB27843FFF5}" presName="Name37" presStyleLbl="parChTrans1D3" presStyleIdx="20" presStyleCnt="21"/>
      <dgm:spPr/>
      <dgm:t>
        <a:bodyPr/>
        <a:lstStyle/>
        <a:p>
          <a:endParaRPr lang="pl-PL"/>
        </a:p>
      </dgm:t>
    </dgm:pt>
    <dgm:pt modelId="{5BAC9589-C110-46EF-AB69-9E8920D54E7E}" type="pres">
      <dgm:prSet presAssocID="{7FD6E53A-165F-4A12-8BFD-CD2C3C6E50BC}" presName="hierRoot2" presStyleCnt="0">
        <dgm:presLayoutVars>
          <dgm:hierBranch val="init"/>
        </dgm:presLayoutVars>
      </dgm:prSet>
      <dgm:spPr/>
    </dgm:pt>
    <dgm:pt modelId="{86CF3671-E979-4724-A004-7D38BAD5A6F9}" type="pres">
      <dgm:prSet presAssocID="{7FD6E53A-165F-4A12-8BFD-CD2C3C6E50BC}" presName="rootComposite" presStyleCnt="0"/>
      <dgm:spPr/>
    </dgm:pt>
    <dgm:pt modelId="{765CFF57-2A6E-46E1-A1A8-75DD5FD33340}" type="pres">
      <dgm:prSet presAssocID="{7FD6E53A-165F-4A12-8BFD-CD2C3C6E50BC}" presName="rootText" presStyleLbl="node3" presStyleIdx="2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1DEB256-3857-4A71-BF35-4A02D0F7BDC9}" type="pres">
      <dgm:prSet presAssocID="{7FD6E53A-165F-4A12-8BFD-CD2C3C6E50BC}" presName="rootConnector" presStyleLbl="node3" presStyleIdx="20" presStyleCnt="21"/>
      <dgm:spPr/>
      <dgm:t>
        <a:bodyPr/>
        <a:lstStyle/>
        <a:p>
          <a:endParaRPr lang="pl-PL"/>
        </a:p>
      </dgm:t>
    </dgm:pt>
    <dgm:pt modelId="{0F8C6BEF-3884-4390-AD1F-B9562C3A8148}" type="pres">
      <dgm:prSet presAssocID="{7FD6E53A-165F-4A12-8BFD-CD2C3C6E50BC}" presName="hierChild4" presStyleCnt="0"/>
      <dgm:spPr/>
    </dgm:pt>
    <dgm:pt modelId="{580A0DB5-281E-4598-A687-1B5679AF25B3}" type="pres">
      <dgm:prSet presAssocID="{7FD6E53A-165F-4A12-8BFD-CD2C3C6E50BC}" presName="hierChild5" presStyleCnt="0"/>
      <dgm:spPr/>
    </dgm:pt>
    <dgm:pt modelId="{869E7E64-043A-483C-825B-876518E363BE}" type="pres">
      <dgm:prSet presAssocID="{4FBF40D0-D341-4CCD-8BFA-CF0387C6541F}" presName="hierChild5" presStyleCnt="0"/>
      <dgm:spPr/>
    </dgm:pt>
    <dgm:pt modelId="{4E39ADA2-8ED6-4EC4-8F0B-4C1414D42AB2}" type="pres">
      <dgm:prSet presAssocID="{0B8EBEFF-D192-49F8-A184-6E9A91602198}" presName="hierChild3" presStyleCnt="0"/>
      <dgm:spPr/>
    </dgm:pt>
  </dgm:ptLst>
  <dgm:cxnLst>
    <dgm:cxn modelId="{CA4F5429-6CFE-49E6-A3BE-D10D68F418E7}" type="presOf" srcId="{5F12E156-6AB6-4732-AF1F-51C73AA410B5}" destId="{B9299005-22D0-438E-8C2A-6D271BF12E65}" srcOrd="1" destOrd="0" presId="urn:microsoft.com/office/officeart/2005/8/layout/orgChart1"/>
    <dgm:cxn modelId="{3511639E-D88A-44A5-BC8E-7868C14ED575}" type="presOf" srcId="{B9C048B8-1553-4947-B9B2-698C17BA02C2}" destId="{284A12E3-79F8-48CE-AA01-EB75A411EB85}" srcOrd="1" destOrd="0" presId="urn:microsoft.com/office/officeart/2005/8/layout/orgChart1"/>
    <dgm:cxn modelId="{F2D99C37-C51D-4FA4-89AC-FB53C65653E2}" type="presOf" srcId="{30D4430A-7318-4235-8264-CDA64D12C619}" destId="{6BAB44DA-8B57-4387-8969-6DA21E3643BE}" srcOrd="0" destOrd="0" presId="urn:microsoft.com/office/officeart/2005/8/layout/orgChart1"/>
    <dgm:cxn modelId="{3A43BCD6-B77D-4755-BB79-A3AFB5659210}" type="presOf" srcId="{33B39909-6838-4A07-811E-E04E931F0F04}" destId="{128D17FF-3178-42DC-AC64-4311D003EBCE}" srcOrd="0" destOrd="0" presId="urn:microsoft.com/office/officeart/2005/8/layout/orgChart1"/>
    <dgm:cxn modelId="{215BB0F6-AE60-40D7-B886-C8C3F9E4A0B0}" type="presOf" srcId="{ECE5214F-1B30-4576-A6E4-3422AAD714EF}" destId="{22F58925-DCD4-4E10-A72C-DB77AB593B9C}" srcOrd="1" destOrd="0" presId="urn:microsoft.com/office/officeart/2005/8/layout/orgChart1"/>
    <dgm:cxn modelId="{B3AAD51F-AFDF-4167-AEAB-32CB276FD6F6}" type="presOf" srcId="{2F2CA06C-8412-4437-BF82-C342B42D829F}" destId="{4C6C14AE-B08B-4576-8EDF-1EF7607AF012}" srcOrd="1" destOrd="0" presId="urn:microsoft.com/office/officeart/2005/8/layout/orgChart1"/>
    <dgm:cxn modelId="{43849B43-5110-415D-B698-397D1A94003E}" type="presOf" srcId="{96729750-0254-49CC-8DB9-AEF0A07510CD}" destId="{9F31BEDA-1B3E-4F13-BE73-01CBEEC7CE82}" srcOrd="0" destOrd="0" presId="urn:microsoft.com/office/officeart/2005/8/layout/orgChart1"/>
    <dgm:cxn modelId="{ABEEE186-BA01-4E29-AFC9-7C4BEB3FCDB8}" type="presOf" srcId="{C99C164C-82BD-4FC2-96E3-C11D0DBBFD4A}" destId="{BB114D2E-24C6-4529-87E3-EF26883561E8}" srcOrd="0" destOrd="0" presId="urn:microsoft.com/office/officeart/2005/8/layout/orgChart1"/>
    <dgm:cxn modelId="{8BF5207D-D4FF-4906-ACBA-5B0BB78CA2E4}" type="presOf" srcId="{F4E232F6-5599-4DC6-B6F0-D985D7AC85B8}" destId="{04C97A7D-1D50-496A-A494-4AD9F19B11C5}" srcOrd="0" destOrd="0" presId="urn:microsoft.com/office/officeart/2005/8/layout/orgChart1"/>
    <dgm:cxn modelId="{6721883B-12D3-4D07-B77C-0AC018D22B22}" type="presOf" srcId="{7BE369B5-D47A-400D-AE54-9E35936B8868}" destId="{29249665-B05E-4EC3-B1BF-C480A32A24C4}" srcOrd="0" destOrd="0" presId="urn:microsoft.com/office/officeart/2005/8/layout/orgChart1"/>
    <dgm:cxn modelId="{F08C01C0-43B1-418C-BAF0-7181CA454CBB}" type="presOf" srcId="{4C8F0897-52B2-4D91-8154-C73A0E2087A5}" destId="{98240353-D3EA-4884-81A8-F8C288BED3E9}" srcOrd="1" destOrd="0" presId="urn:microsoft.com/office/officeart/2005/8/layout/orgChart1"/>
    <dgm:cxn modelId="{1F2E63F4-4E93-4B50-B54D-AAE68A2363A2}" type="presOf" srcId="{D7A702BC-DC68-4086-83FA-9D8CB185B75B}" destId="{332A2266-78BF-4D21-9A13-22721F4F9B42}" srcOrd="1" destOrd="0" presId="urn:microsoft.com/office/officeart/2005/8/layout/orgChart1"/>
    <dgm:cxn modelId="{AE3EFE66-9474-435B-BC95-415E0210D4AB}" type="presOf" srcId="{685754D9-01B3-417C-81D8-75C6946479F1}" destId="{1049FB3E-1402-4F8B-98DB-44E9FBAF49B2}" srcOrd="1" destOrd="0" presId="urn:microsoft.com/office/officeart/2005/8/layout/orgChart1"/>
    <dgm:cxn modelId="{EDB81E73-90A7-4162-B0F2-C50E5CD82D82}" type="presOf" srcId="{48F99216-FAA8-4F2C-8E66-CE84785EF961}" destId="{AE549ACC-B49E-4BDC-9BA0-689318BA6A30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BDC805A7-CD4A-4561-BF78-4E57C7C1B635}" type="presOf" srcId="{FC731A77-7ECA-4138-8DFE-58390A46FBF4}" destId="{B37773C8-4C35-40DE-9974-885987213316}" srcOrd="0" destOrd="0" presId="urn:microsoft.com/office/officeart/2005/8/layout/orgChart1"/>
    <dgm:cxn modelId="{C62124AA-1D2A-4768-B8C3-BB9030C0FE3F}" type="presOf" srcId="{35B75D6D-5C17-417A-B081-173D8763C106}" destId="{90D3337C-6FE3-49DB-8D2F-515A6A08E15E}" srcOrd="0" destOrd="0" presId="urn:microsoft.com/office/officeart/2005/8/layout/orgChart1"/>
    <dgm:cxn modelId="{98F2FC60-A06D-44B4-A16C-FBDFDD63C85B}" type="presOf" srcId="{7BE369B5-D47A-400D-AE54-9E35936B8868}" destId="{0E6B92DB-8DE9-433D-A041-8045B581B058}" srcOrd="1" destOrd="0" presId="urn:microsoft.com/office/officeart/2005/8/layout/orgChart1"/>
    <dgm:cxn modelId="{C65592A0-3C1F-435F-ABEB-486661EA562C}" type="presOf" srcId="{F75DAFDC-340D-4AF3-9980-866700F04255}" destId="{254AD5D9-3A34-4962-BEE9-B87FBDBAE697}" srcOrd="0" destOrd="0" presId="urn:microsoft.com/office/officeart/2005/8/layout/orgChart1"/>
    <dgm:cxn modelId="{64C3A8AF-4344-4D49-B20F-E126302604F4}" type="presOf" srcId="{654E5381-F8A6-4690-88F2-55E0FF25B93B}" destId="{26C66237-5683-4FED-802C-4F22DC9E761C}" srcOrd="0" destOrd="0" presId="urn:microsoft.com/office/officeart/2005/8/layout/orgChart1"/>
    <dgm:cxn modelId="{30829214-278E-4946-A599-A14DBC2A6BF8}" type="presOf" srcId="{76922523-EBA9-442B-BDAF-EBB27843FFF5}" destId="{8A2B5F76-84E4-4AF2-855E-DE7254BC2B41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CD937274-4C65-480A-8802-0BA97A80D8BC}" type="presOf" srcId="{FC0F869B-CA38-4C22-B137-737F2630F8A8}" destId="{2F0A2B5F-8ADF-477D-976B-BAD4243989EC}" srcOrd="0" destOrd="0" presId="urn:microsoft.com/office/officeart/2005/8/layout/orgChart1"/>
    <dgm:cxn modelId="{E40A312E-7A9D-4FA0-8C26-744A54CC4618}" type="presOf" srcId="{0B8EBEFF-D192-49F8-A184-6E9A91602198}" destId="{7ECF1648-B01B-4C34-B9FE-B80168D97FE9}" srcOrd="1" destOrd="0" presId="urn:microsoft.com/office/officeart/2005/8/layout/orgChart1"/>
    <dgm:cxn modelId="{B672B537-0ACD-4786-9B9B-5B4E1427E897}" type="presOf" srcId="{0B8EBEFF-D192-49F8-A184-6E9A91602198}" destId="{A182704E-8391-4987-B889-9E92A1AC3851}" srcOrd="0" destOrd="0" presId="urn:microsoft.com/office/officeart/2005/8/layout/orgChart1"/>
    <dgm:cxn modelId="{C2E546ED-42A5-4E39-8B66-6347517CA63A}" type="presOf" srcId="{7CBDA416-152F-4304-9329-FE773AAB3C70}" destId="{223F8C2B-4DA6-4390-A3A7-F1CCCDDE054F}" srcOrd="1" destOrd="0" presId="urn:microsoft.com/office/officeart/2005/8/layout/orgChart1"/>
    <dgm:cxn modelId="{958BE871-478F-4328-9E02-16053FC89A89}" type="presOf" srcId="{8C10BED2-087D-41D3-BFD8-80C089215793}" destId="{111BAD2D-8853-42D4-9EE2-DDEF7A2BA7D4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B71521E6-34E6-4A3C-81F6-A76583FC49D0}" type="presOf" srcId="{B8015A52-42BB-48E2-9BB8-296F029FE6CC}" destId="{36070639-C741-4DDD-B223-3729A1B33FB4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B7FDFDA8-F79E-40B3-B402-16CA96A3AE5A}" type="presOf" srcId="{9EBF69FB-619E-4AE9-8B54-A1B100FE9651}" destId="{F2681725-1120-4945-BE12-B2DA6E7821F4}" srcOrd="1" destOrd="0" presId="urn:microsoft.com/office/officeart/2005/8/layout/orgChart1"/>
    <dgm:cxn modelId="{01F97764-C83C-44D0-9985-A01C6FA7747A}" type="presOf" srcId="{9456E3D0-A205-4C0A-86EB-286BB97661A6}" destId="{64F8C2B5-5385-45FC-8130-BB7C809BDF62}" srcOrd="0" destOrd="0" presId="urn:microsoft.com/office/officeart/2005/8/layout/orgChart1"/>
    <dgm:cxn modelId="{18780193-5ADD-491E-BD4F-BD72B81AC52C}" type="presOf" srcId="{8082107C-AD02-4D9C-9A95-0C4E6E781D92}" destId="{54AF7181-3FD1-4226-9BA7-6B397F88528C}" srcOrd="0" destOrd="0" presId="urn:microsoft.com/office/officeart/2005/8/layout/orgChart1"/>
    <dgm:cxn modelId="{5C86CA77-99FE-475F-B966-94EEE722BAF2}" type="presOf" srcId="{5F12E156-6AB6-4732-AF1F-51C73AA410B5}" destId="{A9C08FA6-3AC7-4E22-8A80-28E61F002B82}" srcOrd="0" destOrd="0" presId="urn:microsoft.com/office/officeart/2005/8/layout/orgChart1"/>
    <dgm:cxn modelId="{2DE5572D-B986-4406-BE56-DD4559A81F83}" srcId="{4FBF40D0-D341-4CCD-8BFA-CF0387C6541F}" destId="{D7A702BC-DC68-4086-83FA-9D8CB185B75B}" srcOrd="0" destOrd="0" parTransId="{6D8538E6-FD57-411A-AD9B-663EA534D6F8}" sibTransId="{073868A7-B818-4CA8-A263-E9469CE614DC}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EDA2F382-3B3C-4FC4-B67A-1A111AA1D5C0}" srcId="{4FBF40D0-D341-4CCD-8BFA-CF0387C6541F}" destId="{7FD6E53A-165F-4A12-8BFD-CD2C3C6E50BC}" srcOrd="6" destOrd="0" parTransId="{76922523-EBA9-442B-BDAF-EBB27843FFF5}" sibTransId="{69FB5A2C-08D3-4069-B6BD-38CA4026BCF1}"/>
    <dgm:cxn modelId="{FD48D64D-9458-4B12-9BA7-170B413080B5}" type="presOf" srcId="{E4AF994E-286A-49EE-8D60-A29DCB38A030}" destId="{28783382-5C55-4390-AD37-CF95E1D21630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FD1D46BE-D6F6-4128-938F-3094A16B9413}" type="presOf" srcId="{55E21151-F57C-4316-BB41-CC1A5B0696F9}" destId="{F7D15C1A-933D-4E1F-B1A5-A6C32C99932A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85ED8972-ACE7-4764-AACC-2AC7214EA1A6}" type="presOf" srcId="{90F030F4-9DAD-45C2-92F3-0F0C47A197C8}" destId="{2C7120AB-74AC-44FC-87EF-43CC40ABA480}" srcOrd="1" destOrd="0" presId="urn:microsoft.com/office/officeart/2005/8/layout/orgChart1"/>
    <dgm:cxn modelId="{C9F624A9-F8DA-49D5-B801-D9574A941FD3}" type="presOf" srcId="{ECE5214F-1B30-4576-A6E4-3422AAD714EF}" destId="{A680589F-C5DF-409C-BEA4-15168C4DADEB}" srcOrd="0" destOrd="0" presId="urn:microsoft.com/office/officeart/2005/8/layout/orgChart1"/>
    <dgm:cxn modelId="{6E3312C1-9663-4EA1-A284-4276383B873A}" type="presOf" srcId="{9EBF69FB-619E-4AE9-8B54-A1B100FE9651}" destId="{04A8AFBF-18E9-41EB-B5F7-73FFE4C8B46C}" srcOrd="0" destOrd="0" presId="urn:microsoft.com/office/officeart/2005/8/layout/orgChart1"/>
    <dgm:cxn modelId="{39B8BE76-D138-4BF1-9E66-661AE0EDE6C7}" type="presOf" srcId="{0AAE6745-95D3-4BD9-B713-77F17EA11C5A}" destId="{A05A6E47-31F2-40BC-9795-FF1F495A0077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DCE16047-DAC0-45DB-91BA-FE7011DBC42D}" type="presOf" srcId="{3D3C2AC6-A14E-4E46-91A3-FE2F09007C34}" destId="{47E0B4A8-D2A4-4EF6-90D4-F350A43FE755}" srcOrd="0" destOrd="0" presId="urn:microsoft.com/office/officeart/2005/8/layout/orgChart1"/>
    <dgm:cxn modelId="{F0C18307-9566-4BD3-AFF8-F965BFC83070}" type="presOf" srcId="{90F030F4-9DAD-45C2-92F3-0F0C47A197C8}" destId="{20516C15-BA9A-4314-98CB-9780F6F72008}" srcOrd="0" destOrd="0" presId="urn:microsoft.com/office/officeart/2005/8/layout/orgChart1"/>
    <dgm:cxn modelId="{CFF46C90-6665-491A-B873-C9D3B756E3F0}" type="presOf" srcId="{8A45A25B-7873-474E-B34D-EA238EA0CA3C}" destId="{EC7B8C6E-4B86-4F45-A0C0-2C004940BAC3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25676316-C2F5-4705-8013-6D834289BF82}" type="presOf" srcId="{A1271520-893F-49EF-A22E-EAA1EFAA32DA}" destId="{95B35492-4267-4E50-9357-4FEC50E4CF25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2A48892D-6B02-403A-855A-98710982216D}" type="presOf" srcId="{7FD6E53A-165F-4A12-8BFD-CD2C3C6E50BC}" destId="{765CFF57-2A6E-46E1-A1A8-75DD5FD33340}" srcOrd="0" destOrd="0" presId="urn:microsoft.com/office/officeart/2005/8/layout/orgChart1"/>
    <dgm:cxn modelId="{8F3E23AA-DD3C-4784-9221-D14AAF18DBE3}" type="presOf" srcId="{BD3CB807-E81C-44A7-A291-659BCA008D59}" destId="{AD971DD2-5975-4D56-8F03-7733C830B419}" srcOrd="1" destOrd="0" presId="urn:microsoft.com/office/officeart/2005/8/layout/orgChart1"/>
    <dgm:cxn modelId="{D56B4277-C591-4163-AEC8-1F0EC05DC7CE}" type="presOf" srcId="{C0F27198-5E62-4F15-8CC5-51675AD1BA66}" destId="{660D22B8-CA82-48CB-A231-FE58E47B4E1A}" srcOrd="1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513CA68-2411-425B-BD85-68E1CF3659E0}" type="presOf" srcId="{A318F761-D3C9-4B6F-AD0C-0A9350A8F9DE}" destId="{C5B24F3F-CB68-4374-A7D4-2647B2B1943B}" srcOrd="0" destOrd="0" presId="urn:microsoft.com/office/officeart/2005/8/layout/orgChart1"/>
    <dgm:cxn modelId="{E58A947E-91D9-4B47-9CCB-2E1CFA914DA4}" type="presOf" srcId="{EC4C0035-D779-428E-97CC-A56411FE9867}" destId="{44EABAB7-534C-4347-883F-27B984A58AD8}" srcOrd="0" destOrd="0" presId="urn:microsoft.com/office/officeart/2005/8/layout/orgChart1"/>
    <dgm:cxn modelId="{B1E5681C-96C2-4844-B25B-0A26F31A7532}" type="presOf" srcId="{6D8538E6-FD57-411A-AD9B-663EA534D6F8}" destId="{864963BF-E804-465E-A575-E3A670D69EBC}" srcOrd="0" destOrd="0" presId="urn:microsoft.com/office/officeart/2005/8/layout/orgChart1"/>
    <dgm:cxn modelId="{9A7865E4-E8F4-41F9-8F00-DB3363D4BFF1}" type="presOf" srcId="{E4AF994E-286A-49EE-8D60-A29DCB38A030}" destId="{6676D466-0216-4A7D-9573-1B52CACF93E1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40544033-AF57-413E-A192-741483FC6DBC}" type="presOf" srcId="{96729750-0254-49CC-8DB9-AEF0A07510CD}" destId="{EDD4C86D-F8EB-4971-B9F8-A28ADC628E0D}" srcOrd="1" destOrd="0" presId="urn:microsoft.com/office/officeart/2005/8/layout/orgChart1"/>
    <dgm:cxn modelId="{7A194968-02F2-46A7-82FE-841E19EF4437}" type="presOf" srcId="{82FA6A47-AAFD-4D6C-9828-546C6039B3E8}" destId="{0A1B8327-3B74-4F66-9F22-1A4904F02326}" srcOrd="0" destOrd="0" presId="urn:microsoft.com/office/officeart/2005/8/layout/orgChart1"/>
    <dgm:cxn modelId="{2EAC9664-EA71-4B8E-851C-320F34CDE534}" type="presOf" srcId="{38A24F7D-1439-4893-A924-1100B83D5C25}" destId="{C901E4AA-BBC0-481D-BC86-2874EA924B6E}" srcOrd="1" destOrd="0" presId="urn:microsoft.com/office/officeart/2005/8/layout/orgChart1"/>
    <dgm:cxn modelId="{C81AA783-FA1C-49C6-A87C-032CFC63CEB3}" type="presOf" srcId="{7FD6E53A-165F-4A12-8BFD-CD2C3C6E50BC}" destId="{21DEB256-3857-4A71-BF35-4A02D0F7BDC9}" srcOrd="1" destOrd="0" presId="urn:microsoft.com/office/officeart/2005/8/layout/orgChart1"/>
    <dgm:cxn modelId="{B28A9D5D-3911-4321-8AD6-39D6A9C85939}" type="presOf" srcId="{B8015A52-42BB-48E2-9BB8-296F029FE6CC}" destId="{3FE404C7-4F25-4888-AC09-0446A5648070}" srcOrd="1" destOrd="0" presId="urn:microsoft.com/office/officeart/2005/8/layout/orgChart1"/>
    <dgm:cxn modelId="{6DFD0A8B-A041-4B4B-8979-A0A796CAE7E9}" type="presOf" srcId="{8FD16A06-7A98-4293-BF67-72295CF7BF38}" destId="{A228199E-7433-40C1-B6FA-7416C80AF35A}" srcOrd="0" destOrd="0" presId="urn:microsoft.com/office/officeart/2005/8/layout/orgChart1"/>
    <dgm:cxn modelId="{BAB6D07B-0900-40AA-8B8B-C3557F51BF7C}" srcId="{4FBF40D0-D341-4CCD-8BFA-CF0387C6541F}" destId="{35B75D6D-5C17-417A-B081-173D8763C106}" srcOrd="1" destOrd="0" parTransId="{C99C164C-82BD-4FC2-96E3-C11D0DBBFD4A}" sibTransId="{8566702F-C3DB-4235-BBAC-030283802721}"/>
    <dgm:cxn modelId="{018CF3DD-F7F6-45A7-9D9D-140D6EB9A4E3}" type="presOf" srcId="{C0F27198-5E62-4F15-8CC5-51675AD1BA66}" destId="{51F9E7F6-2134-47F8-97D3-7D344DF8F492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B5D0AF8C-053E-4786-B8ED-BB3E9DCBB283}" type="presOf" srcId="{167661F0-628C-48BA-90EB-C2351285D2E4}" destId="{310782AA-8FEA-40BD-BB85-5E4B973313FB}" srcOrd="0" destOrd="0" presId="urn:microsoft.com/office/officeart/2005/8/layout/orgChart1"/>
    <dgm:cxn modelId="{65D0E2BF-82D5-4DC6-A0A4-4306C547F546}" type="presOf" srcId="{BD3CB807-E81C-44A7-A291-659BCA008D59}" destId="{20077A0E-E85A-45CD-BEFA-C55A2A51C6E4}" srcOrd="0" destOrd="0" presId="urn:microsoft.com/office/officeart/2005/8/layout/orgChart1"/>
    <dgm:cxn modelId="{5BB4B85A-D01B-4E62-8C25-DC623FCA8450}" type="presOf" srcId="{167661F0-628C-48BA-90EB-C2351285D2E4}" destId="{BE2DE85B-022E-4BA6-9A9B-5DF6B01A17F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5BEE88C-2523-4E0C-AA2A-BC5B76A234D0}" type="presOf" srcId="{F75DAFDC-340D-4AF3-9980-866700F04255}" destId="{1DB4878F-3C01-43FC-85A0-D64D1CD467B5}" srcOrd="1" destOrd="0" presId="urn:microsoft.com/office/officeart/2005/8/layout/orgChart1"/>
    <dgm:cxn modelId="{D3A4A268-46F3-458F-B13B-66A8719838D0}" type="presOf" srcId="{279927ED-DBF1-4116-89BC-93CC1E23990B}" destId="{C6D5FE49-3102-45DA-9351-8C1E414732DE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36A09D3B-F0AA-4EF2-B8D5-FCD2B29F2BCB}" type="presOf" srcId="{30D4430A-7318-4235-8264-CDA64D12C619}" destId="{6022722E-CB64-415E-9A24-CEB2A9EF4BD4}" srcOrd="1" destOrd="0" presId="urn:microsoft.com/office/officeart/2005/8/layout/orgChart1"/>
    <dgm:cxn modelId="{1C67DE35-95A6-4B7C-82FF-DEE2548AABBA}" type="presOf" srcId="{BC16C3CB-2707-48C5-8BAD-B89B68D0B764}" destId="{8FA917A0-7062-4433-AA24-7528C72FF7B6}" srcOrd="0" destOrd="0" presId="urn:microsoft.com/office/officeart/2005/8/layout/orgChart1"/>
    <dgm:cxn modelId="{6E7A070F-20BA-45FB-880F-56D35543D1B4}" type="presOf" srcId="{0AAE6745-95D3-4BD9-B713-77F17EA11C5A}" destId="{B975AE88-3759-40D1-AF6E-8A2F26C4834F}" srcOrd="0" destOrd="0" presId="urn:microsoft.com/office/officeart/2005/8/layout/orgChart1"/>
    <dgm:cxn modelId="{229EF57F-B091-466A-B5AC-C52370CEB61D}" type="presOf" srcId="{F1E6136C-7407-4DB0-81B3-8990DE1FE4A7}" destId="{9C6313B4-2255-484C-AD64-E67505523508}" srcOrd="0" destOrd="0" presId="urn:microsoft.com/office/officeart/2005/8/layout/orgChart1"/>
    <dgm:cxn modelId="{73544159-AE42-4E26-B5A2-6368745B466A}" type="presOf" srcId="{B9C048B8-1553-4947-B9B2-698C17BA02C2}" destId="{5CED28F6-6125-4AE8-978D-42C1F22A14D6}" srcOrd="0" destOrd="0" presId="urn:microsoft.com/office/officeart/2005/8/layout/orgChart1"/>
    <dgm:cxn modelId="{748697E9-DA60-4E04-B5C5-5F33DE6B7C93}" type="presOf" srcId="{685754D9-01B3-417C-81D8-75C6946479F1}" destId="{28FB17A8-8433-4BDF-91F1-1E2D56492C2F}" srcOrd="0" destOrd="0" presId="urn:microsoft.com/office/officeart/2005/8/layout/orgChart1"/>
    <dgm:cxn modelId="{E310199F-9562-4018-82AE-26219C873F7D}" type="presOf" srcId="{4C8F0897-52B2-4D91-8154-C73A0E2087A5}" destId="{C30AF043-33DA-41BC-9865-3EA913E8D070}" srcOrd="0" destOrd="0" presId="urn:microsoft.com/office/officeart/2005/8/layout/orgChart1"/>
    <dgm:cxn modelId="{D3D1BFF5-3749-4D07-9CAD-1682408B121C}" type="presOf" srcId="{38A24F7D-1439-4893-A924-1100B83D5C25}" destId="{2FA664C0-E4E2-42C5-9D96-4FB3C543645E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A1D90C44-0770-475B-A367-0FE7ADD8FB9E}" srcId="{4FBF40D0-D341-4CCD-8BFA-CF0387C6541F}" destId="{0AAE6745-95D3-4BD9-B713-77F17EA11C5A}" srcOrd="4" destOrd="0" parTransId="{0362FDCD-E4E7-4121-A9BB-ECA4076DA433}" sibTransId="{DC3BFF7C-FDA1-494A-8C41-4318E07043DC}"/>
    <dgm:cxn modelId="{343E8DA5-0692-485B-B20D-A694193C22DB}" type="presOf" srcId="{6069A12D-F9F3-43BF-B49E-2088F4542AAC}" destId="{32072824-D157-4EC5-B076-38C8403FECD7}" srcOrd="0" destOrd="0" presId="urn:microsoft.com/office/officeart/2005/8/layout/orgChart1"/>
    <dgm:cxn modelId="{ECC4816E-56E8-445E-AEA2-DCFC92488805}" type="presOf" srcId="{4FBF40D0-D341-4CCD-8BFA-CF0387C6541F}" destId="{3EFECB1D-7BD1-4145-93F7-4AC7570421B7}" srcOrd="0" destOrd="0" presId="urn:microsoft.com/office/officeart/2005/8/layout/orgChart1"/>
    <dgm:cxn modelId="{F858F9BC-FA4E-44B9-8360-01C4B20EB9CA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38634758-4855-49CF-9585-EDF47396A03E}" srcId="{4FBF40D0-D341-4CCD-8BFA-CF0387C6541F}" destId="{2F2CA06C-8412-4437-BF82-C342B42D829F}" srcOrd="5" destOrd="0" parTransId="{BC16C3CB-2707-48C5-8BAD-B89B68D0B764}" sibTransId="{7DC32578-2B40-4B93-A1D1-9743FE3EEBA7}"/>
    <dgm:cxn modelId="{CD74027B-030A-49D2-AB10-9B010B0ECBAE}" type="presOf" srcId="{0362FDCD-E4E7-4121-A9BB-ECA4076DA433}" destId="{0C3FF324-D3B5-4F87-858D-444F01571CC6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73E0899A-1279-4942-A828-474C331F1418}" type="presOf" srcId="{2F2CA06C-8412-4437-BF82-C342B42D829F}" destId="{C53EB7F4-DE1B-41E0-951B-55D137A063D3}" srcOrd="0" destOrd="0" presId="urn:microsoft.com/office/officeart/2005/8/layout/orgChart1"/>
    <dgm:cxn modelId="{268805C7-0680-4EF1-BDBB-CCC624395063}" type="presOf" srcId="{BDBBE229-3FD0-4555-9FFA-DE075DE080A2}" destId="{0769F958-983A-42F4-AD98-0CD6C09AA02D}" srcOrd="0" destOrd="0" presId="urn:microsoft.com/office/officeart/2005/8/layout/orgChart1"/>
    <dgm:cxn modelId="{239A7C16-7EF7-4DFA-81F7-96EFFDEC576B}" type="presOf" srcId="{4FBF40D0-D341-4CCD-8BFA-CF0387C6541F}" destId="{42AA959C-1DE4-4E2E-8826-3B805A493332}" srcOrd="1" destOrd="0" presId="urn:microsoft.com/office/officeart/2005/8/layout/orgChart1"/>
    <dgm:cxn modelId="{25EB86F9-B34B-43ED-9AE1-6A9B5A7CDD78}" type="presOf" srcId="{8A45A25B-7873-474E-B34D-EA238EA0CA3C}" destId="{24C5525B-A54B-4E91-B95A-BF43AF79E706}" srcOrd="1" destOrd="0" presId="urn:microsoft.com/office/officeart/2005/8/layout/orgChart1"/>
    <dgm:cxn modelId="{4E4D4FD2-DBE5-474C-A785-21DA4A5AFD2D}" type="presOf" srcId="{35B75D6D-5C17-417A-B081-173D8763C106}" destId="{A1CE3309-4206-4BBD-9CFA-908EF9D93E78}" srcOrd="1" destOrd="0" presId="urn:microsoft.com/office/officeart/2005/8/layout/orgChart1"/>
    <dgm:cxn modelId="{38A3E8D2-EBEC-469B-A4D1-5FDA4CBF2301}" type="presOf" srcId="{7CBDA416-152F-4304-9329-FE773AAB3C70}" destId="{332CF831-2BFC-41C7-969F-699D4C5BC712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3BB6F943-ABAA-4956-ADF0-E59ABED15AC5}" type="presOf" srcId="{6069A12D-F9F3-43BF-B49E-2088F4542AAC}" destId="{F30AC884-6875-4024-9543-A6A3D28386D5}" srcOrd="1" destOrd="0" presId="urn:microsoft.com/office/officeart/2005/8/layout/orgChart1"/>
    <dgm:cxn modelId="{C03739B7-74DF-4B20-A01F-1AC79152B840}" type="presOf" srcId="{D7A702BC-DC68-4086-83FA-9D8CB185B75B}" destId="{5E1E01C4-DF66-44C3-95E3-83CC3524DCEA}" srcOrd="0" destOrd="0" presId="urn:microsoft.com/office/officeart/2005/8/layout/orgChart1"/>
    <dgm:cxn modelId="{6D0E699A-4299-4AD5-AFB8-CD58DA4743D7}" type="presOf" srcId="{6F419995-33F0-4432-A043-7D9812D79996}" destId="{241AF0F3-ACB1-4F0F-9189-A596E6403082}" srcOrd="0" destOrd="0" presId="urn:microsoft.com/office/officeart/2005/8/layout/orgChart1"/>
    <dgm:cxn modelId="{93DA2626-1315-4DC1-949B-88DDF681B76A}" type="presOf" srcId="{114B954F-220D-4C60-B249-6EA374F07DD8}" destId="{765E689B-CBC1-4DDD-9270-38B061ED36F9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BB04C19F-76D1-4D08-B6CB-7F07934DD3E5}" type="presParOf" srcId="{F7D15C1A-933D-4E1F-B1A5-A6C32C99932A}" destId="{108663BD-E453-41A3-B959-8557507382F5}" srcOrd="0" destOrd="0" presId="urn:microsoft.com/office/officeart/2005/8/layout/orgChart1"/>
    <dgm:cxn modelId="{17D2817E-F1FC-4456-BDEE-7E815F979C0B}" type="presParOf" srcId="{108663BD-E453-41A3-B959-8557507382F5}" destId="{39FAFADA-E68F-4113-AC9A-38587B7A75B8}" srcOrd="0" destOrd="0" presId="urn:microsoft.com/office/officeart/2005/8/layout/orgChart1"/>
    <dgm:cxn modelId="{E529A604-4057-406C-9EF6-B28E0ED7AAC4}" type="presParOf" srcId="{39FAFADA-E68F-4113-AC9A-38587B7A75B8}" destId="{A182704E-8391-4987-B889-9E92A1AC3851}" srcOrd="0" destOrd="0" presId="urn:microsoft.com/office/officeart/2005/8/layout/orgChart1"/>
    <dgm:cxn modelId="{03C23362-465C-4BE4-A849-04F938B2ED6F}" type="presParOf" srcId="{39FAFADA-E68F-4113-AC9A-38587B7A75B8}" destId="{7ECF1648-B01B-4C34-B9FE-B80168D97FE9}" srcOrd="1" destOrd="0" presId="urn:microsoft.com/office/officeart/2005/8/layout/orgChart1"/>
    <dgm:cxn modelId="{733C0877-FD1B-4CCC-87AB-18330DDA0A56}" type="presParOf" srcId="{108663BD-E453-41A3-B959-8557507382F5}" destId="{4955B3AA-5D92-4B92-B947-6E2DB5557141}" srcOrd="1" destOrd="0" presId="urn:microsoft.com/office/officeart/2005/8/layout/orgChart1"/>
    <dgm:cxn modelId="{B1A8A8B8-65F5-4068-B5FE-CAFBA3F034E6}" type="presParOf" srcId="{4955B3AA-5D92-4B92-B947-6E2DB5557141}" destId="{2F0A2B5F-8ADF-477D-976B-BAD4243989EC}" srcOrd="0" destOrd="0" presId="urn:microsoft.com/office/officeart/2005/8/layout/orgChart1"/>
    <dgm:cxn modelId="{64C0635B-A013-4BA8-860A-6CF28A628A02}" type="presParOf" srcId="{4955B3AA-5D92-4B92-B947-6E2DB5557141}" destId="{0F98B85F-F972-4DC9-9D5C-54F6B120313A}" srcOrd="1" destOrd="0" presId="urn:microsoft.com/office/officeart/2005/8/layout/orgChart1"/>
    <dgm:cxn modelId="{E9B0EEA1-9046-41BD-8719-430A3BFE24F7}" type="presParOf" srcId="{0F98B85F-F972-4DC9-9D5C-54F6B120313A}" destId="{B596DC24-093A-4742-9418-DACEC1D305DF}" srcOrd="0" destOrd="0" presId="urn:microsoft.com/office/officeart/2005/8/layout/orgChart1"/>
    <dgm:cxn modelId="{0BCCA941-1038-42C6-B603-4A775955E20E}" type="presParOf" srcId="{B596DC24-093A-4742-9418-DACEC1D305DF}" destId="{20516C15-BA9A-4314-98CB-9780F6F72008}" srcOrd="0" destOrd="0" presId="urn:microsoft.com/office/officeart/2005/8/layout/orgChart1"/>
    <dgm:cxn modelId="{8C50FD2C-9D9A-4CA4-BFEC-91C4FD8F173D}" type="presParOf" srcId="{B596DC24-093A-4742-9418-DACEC1D305DF}" destId="{2C7120AB-74AC-44FC-87EF-43CC40ABA480}" srcOrd="1" destOrd="0" presId="urn:microsoft.com/office/officeart/2005/8/layout/orgChart1"/>
    <dgm:cxn modelId="{041F3A0A-3BCA-47FF-9F3C-244966D5422B}" type="presParOf" srcId="{0F98B85F-F972-4DC9-9D5C-54F6B120313A}" destId="{BB74002C-11C4-44CD-8105-FFD43D25F888}" srcOrd="1" destOrd="0" presId="urn:microsoft.com/office/officeart/2005/8/layout/orgChart1"/>
    <dgm:cxn modelId="{4B2A755A-F38A-4A64-966F-C252374BAE7D}" type="presParOf" srcId="{BB74002C-11C4-44CD-8105-FFD43D25F888}" destId="{47E0B4A8-D2A4-4EF6-90D4-F350A43FE755}" srcOrd="0" destOrd="0" presId="urn:microsoft.com/office/officeart/2005/8/layout/orgChart1"/>
    <dgm:cxn modelId="{91312CB0-F2B6-4D28-9B8F-96D1B78CA2C3}" type="presParOf" srcId="{BB74002C-11C4-44CD-8105-FFD43D25F888}" destId="{D58280C6-C3F2-4A97-81F4-F3E36E39E240}" srcOrd="1" destOrd="0" presId="urn:microsoft.com/office/officeart/2005/8/layout/orgChart1"/>
    <dgm:cxn modelId="{F0478BE2-2040-4E82-95A7-19073DA14859}" type="presParOf" srcId="{D58280C6-C3F2-4A97-81F4-F3E36E39E240}" destId="{548D4311-000E-4A5F-A523-F2923B246260}" srcOrd="0" destOrd="0" presId="urn:microsoft.com/office/officeart/2005/8/layout/orgChart1"/>
    <dgm:cxn modelId="{3933727C-047A-4903-914E-7DDAF5CD5774}" type="presParOf" srcId="{548D4311-000E-4A5F-A523-F2923B246260}" destId="{6BAB44DA-8B57-4387-8969-6DA21E3643BE}" srcOrd="0" destOrd="0" presId="urn:microsoft.com/office/officeart/2005/8/layout/orgChart1"/>
    <dgm:cxn modelId="{AB5ED305-F732-48BE-ADE3-8A0AE56EF665}" type="presParOf" srcId="{548D4311-000E-4A5F-A523-F2923B246260}" destId="{6022722E-CB64-415E-9A24-CEB2A9EF4BD4}" srcOrd="1" destOrd="0" presId="urn:microsoft.com/office/officeart/2005/8/layout/orgChart1"/>
    <dgm:cxn modelId="{A7C1EFC0-3E01-489E-A671-32CD631B8A92}" type="presParOf" srcId="{D58280C6-C3F2-4A97-81F4-F3E36E39E240}" destId="{84D685FF-2E25-4BC0-871E-EFF5E90951FB}" srcOrd="1" destOrd="0" presId="urn:microsoft.com/office/officeart/2005/8/layout/orgChart1"/>
    <dgm:cxn modelId="{4E3BD9D7-4E19-4ACC-B27E-0C153BCF78BF}" type="presParOf" srcId="{D58280C6-C3F2-4A97-81F4-F3E36E39E240}" destId="{7491E792-91A9-4F16-A6D5-78603E7F6824}" srcOrd="2" destOrd="0" presId="urn:microsoft.com/office/officeart/2005/8/layout/orgChart1"/>
    <dgm:cxn modelId="{E71E1E71-CB04-47DC-98F8-CC867A05B80C}" type="presParOf" srcId="{BB74002C-11C4-44CD-8105-FFD43D25F888}" destId="{0769F958-983A-42F4-AD98-0CD6C09AA02D}" srcOrd="2" destOrd="0" presId="urn:microsoft.com/office/officeart/2005/8/layout/orgChart1"/>
    <dgm:cxn modelId="{9F2A4732-9CD7-41E6-B29E-55F6035247FD}" type="presParOf" srcId="{BB74002C-11C4-44CD-8105-FFD43D25F888}" destId="{0DE265A3-A30D-4917-8DAE-6D8E5CF57A98}" srcOrd="3" destOrd="0" presId="urn:microsoft.com/office/officeart/2005/8/layout/orgChart1"/>
    <dgm:cxn modelId="{54F23530-99D5-4E4C-AB7D-2026F7F32814}" type="presParOf" srcId="{0DE265A3-A30D-4917-8DAE-6D8E5CF57A98}" destId="{CD6F9E75-BA5C-4CF2-B435-010514D8FBAC}" srcOrd="0" destOrd="0" presId="urn:microsoft.com/office/officeart/2005/8/layout/orgChart1"/>
    <dgm:cxn modelId="{3511D78F-BAF2-47A7-A80D-BA3246390432}" type="presParOf" srcId="{CD6F9E75-BA5C-4CF2-B435-010514D8FBAC}" destId="{51F9E7F6-2134-47F8-97D3-7D344DF8F492}" srcOrd="0" destOrd="0" presId="urn:microsoft.com/office/officeart/2005/8/layout/orgChart1"/>
    <dgm:cxn modelId="{136D01D0-F24E-4925-8B70-DCE1989B0ADC}" type="presParOf" srcId="{CD6F9E75-BA5C-4CF2-B435-010514D8FBAC}" destId="{660D22B8-CA82-48CB-A231-FE58E47B4E1A}" srcOrd="1" destOrd="0" presId="urn:microsoft.com/office/officeart/2005/8/layout/orgChart1"/>
    <dgm:cxn modelId="{F2B2360B-71E3-43E3-9F60-9EA77075193F}" type="presParOf" srcId="{0DE265A3-A30D-4917-8DAE-6D8E5CF57A98}" destId="{36DEACD8-A9C8-4F67-AEA5-0741DE972509}" srcOrd="1" destOrd="0" presId="urn:microsoft.com/office/officeart/2005/8/layout/orgChart1"/>
    <dgm:cxn modelId="{21C1C9A2-550C-4BA2-A741-5B12E6CFA4C3}" type="presParOf" srcId="{0DE265A3-A30D-4917-8DAE-6D8E5CF57A98}" destId="{F7F60702-1610-4134-879B-847FEB5DC0BD}" srcOrd="2" destOrd="0" presId="urn:microsoft.com/office/officeart/2005/8/layout/orgChart1"/>
    <dgm:cxn modelId="{DCBDB419-DCEC-4ED4-834B-FC12F61780A4}" type="presParOf" srcId="{BB74002C-11C4-44CD-8105-FFD43D25F888}" destId="{9C6313B4-2255-484C-AD64-E67505523508}" srcOrd="4" destOrd="0" presId="urn:microsoft.com/office/officeart/2005/8/layout/orgChart1"/>
    <dgm:cxn modelId="{0E5EFCF9-B1A9-4D40-B7F8-4C72A5CE15DA}" type="presParOf" srcId="{BB74002C-11C4-44CD-8105-FFD43D25F888}" destId="{4887AB88-A306-4296-8E91-931F38777330}" srcOrd="5" destOrd="0" presId="urn:microsoft.com/office/officeart/2005/8/layout/orgChart1"/>
    <dgm:cxn modelId="{8BCE280B-C7D7-44C3-BF20-90F2F22B6F22}" type="presParOf" srcId="{4887AB88-A306-4296-8E91-931F38777330}" destId="{AF3C93A3-16DC-4646-ACDE-30AC6281800D}" srcOrd="0" destOrd="0" presId="urn:microsoft.com/office/officeart/2005/8/layout/orgChart1"/>
    <dgm:cxn modelId="{C23F18EE-8B97-4CB3-B3E3-66627F099E41}" type="presParOf" srcId="{AF3C93A3-16DC-4646-ACDE-30AC6281800D}" destId="{A680589F-C5DF-409C-BEA4-15168C4DADEB}" srcOrd="0" destOrd="0" presId="urn:microsoft.com/office/officeart/2005/8/layout/orgChart1"/>
    <dgm:cxn modelId="{BE051175-C9AC-4D3D-BDF1-4625A6732DC1}" type="presParOf" srcId="{AF3C93A3-16DC-4646-ACDE-30AC6281800D}" destId="{22F58925-DCD4-4E10-A72C-DB77AB593B9C}" srcOrd="1" destOrd="0" presId="urn:microsoft.com/office/officeart/2005/8/layout/orgChart1"/>
    <dgm:cxn modelId="{44832795-AA11-4E60-AA28-FE97E42DEBE0}" type="presParOf" srcId="{4887AB88-A306-4296-8E91-931F38777330}" destId="{A9291171-838C-47B0-AF63-D1820D7ECFEC}" srcOrd="1" destOrd="0" presId="urn:microsoft.com/office/officeart/2005/8/layout/orgChart1"/>
    <dgm:cxn modelId="{E71B25EA-FE0E-4100-BFAE-E6B566A82CE0}" type="presParOf" srcId="{4887AB88-A306-4296-8E91-931F38777330}" destId="{D3DD2214-7E41-46A1-B400-E3F7B14B0A7B}" srcOrd="2" destOrd="0" presId="urn:microsoft.com/office/officeart/2005/8/layout/orgChart1"/>
    <dgm:cxn modelId="{FD23324E-1742-4FC5-A0C1-0245B3EB8ADA}" type="presParOf" srcId="{BB74002C-11C4-44CD-8105-FFD43D25F888}" destId="{C90DC3B6-88EA-4183-A7E5-53D754C7AA55}" srcOrd="6" destOrd="0" presId="urn:microsoft.com/office/officeart/2005/8/layout/orgChart1"/>
    <dgm:cxn modelId="{E8F25683-37C0-4B40-A57C-27E08CEDEE1F}" type="presParOf" srcId="{BB74002C-11C4-44CD-8105-FFD43D25F888}" destId="{2B229C1C-AE8F-4B86-9956-7B6BD01EFABB}" srcOrd="7" destOrd="0" presId="urn:microsoft.com/office/officeart/2005/8/layout/orgChart1"/>
    <dgm:cxn modelId="{1E78200F-7451-4BBE-82FF-494D61B57990}" type="presParOf" srcId="{2B229C1C-AE8F-4B86-9956-7B6BD01EFABB}" destId="{57BAB393-57B1-4A80-950D-DD444F75C456}" srcOrd="0" destOrd="0" presId="urn:microsoft.com/office/officeart/2005/8/layout/orgChart1"/>
    <dgm:cxn modelId="{D3E29AB6-7346-48A7-8A4D-50851B66FE69}" type="presParOf" srcId="{57BAB393-57B1-4A80-950D-DD444F75C456}" destId="{2FA664C0-E4E2-42C5-9D96-4FB3C543645E}" srcOrd="0" destOrd="0" presId="urn:microsoft.com/office/officeart/2005/8/layout/orgChart1"/>
    <dgm:cxn modelId="{CA43DB69-1CFB-4186-8590-0CCCEF18D17E}" type="presParOf" srcId="{57BAB393-57B1-4A80-950D-DD444F75C456}" destId="{C901E4AA-BBC0-481D-BC86-2874EA924B6E}" srcOrd="1" destOrd="0" presId="urn:microsoft.com/office/officeart/2005/8/layout/orgChart1"/>
    <dgm:cxn modelId="{2072ABA5-0E15-4439-A3FA-CAEF67CD9424}" type="presParOf" srcId="{2B229C1C-AE8F-4B86-9956-7B6BD01EFABB}" destId="{47180F0B-78B9-4A2B-A4B3-D7D8E9F6BDEC}" srcOrd="1" destOrd="0" presId="urn:microsoft.com/office/officeart/2005/8/layout/orgChart1"/>
    <dgm:cxn modelId="{425B9B92-35A6-4AE2-922B-1DCB819373A7}" type="presParOf" srcId="{2B229C1C-AE8F-4B86-9956-7B6BD01EFABB}" destId="{52884847-501C-4990-B97A-4234913DFA42}" srcOrd="2" destOrd="0" presId="urn:microsoft.com/office/officeart/2005/8/layout/orgChart1"/>
    <dgm:cxn modelId="{AE4B2E66-4C2D-41FF-A116-60D8DAFAC66B}" type="presParOf" srcId="{BB74002C-11C4-44CD-8105-FFD43D25F888}" destId="{64F8C2B5-5385-45FC-8130-BB7C809BDF62}" srcOrd="8" destOrd="0" presId="urn:microsoft.com/office/officeart/2005/8/layout/orgChart1"/>
    <dgm:cxn modelId="{30854748-965E-4292-9E32-C977D8DFF3C9}" type="presParOf" srcId="{BB74002C-11C4-44CD-8105-FFD43D25F888}" destId="{0BC5E677-FE01-4C4B-BA9B-A08E53AA643D}" srcOrd="9" destOrd="0" presId="urn:microsoft.com/office/officeart/2005/8/layout/orgChart1"/>
    <dgm:cxn modelId="{ECD79865-857C-4D84-B4D4-45C749C9D5ED}" type="presParOf" srcId="{0BC5E677-FE01-4C4B-BA9B-A08E53AA643D}" destId="{D2737786-466F-4569-9998-7790365EC91A}" srcOrd="0" destOrd="0" presId="urn:microsoft.com/office/officeart/2005/8/layout/orgChart1"/>
    <dgm:cxn modelId="{2488A439-82D3-4C9F-9A28-7E13BBFC4EF2}" type="presParOf" srcId="{D2737786-466F-4569-9998-7790365EC91A}" destId="{A9C08FA6-3AC7-4E22-8A80-28E61F002B82}" srcOrd="0" destOrd="0" presId="urn:microsoft.com/office/officeart/2005/8/layout/orgChart1"/>
    <dgm:cxn modelId="{939A181D-474E-471F-ADFD-4BB945471EDB}" type="presParOf" srcId="{D2737786-466F-4569-9998-7790365EC91A}" destId="{B9299005-22D0-438E-8C2A-6D271BF12E65}" srcOrd="1" destOrd="0" presId="urn:microsoft.com/office/officeart/2005/8/layout/orgChart1"/>
    <dgm:cxn modelId="{6FFF3EF9-2076-4CF2-8E7A-05F3F28E4BE2}" type="presParOf" srcId="{0BC5E677-FE01-4C4B-BA9B-A08E53AA643D}" destId="{572DA022-574A-4439-B095-1DAE90839D68}" srcOrd="1" destOrd="0" presId="urn:microsoft.com/office/officeart/2005/8/layout/orgChart1"/>
    <dgm:cxn modelId="{24DD4F73-DE8F-4C99-8E83-1A0D887095F4}" type="presParOf" srcId="{0BC5E677-FE01-4C4B-BA9B-A08E53AA643D}" destId="{FB1CB746-D7ED-4D87-A020-6D15EB0BD750}" srcOrd="2" destOrd="0" presId="urn:microsoft.com/office/officeart/2005/8/layout/orgChart1"/>
    <dgm:cxn modelId="{677A74C1-5665-480D-A7EE-3F6A4896F6A8}" type="presParOf" srcId="{BB74002C-11C4-44CD-8105-FFD43D25F888}" destId="{AE549ACC-B49E-4BDC-9BA0-689318BA6A30}" srcOrd="10" destOrd="0" presId="urn:microsoft.com/office/officeart/2005/8/layout/orgChart1"/>
    <dgm:cxn modelId="{B3307148-138E-4477-B2FF-80DFAE92F849}" type="presParOf" srcId="{BB74002C-11C4-44CD-8105-FFD43D25F888}" destId="{C58FBBA2-EDCF-4D8A-A0BA-214C14FA15FD}" srcOrd="11" destOrd="0" presId="urn:microsoft.com/office/officeart/2005/8/layout/orgChart1"/>
    <dgm:cxn modelId="{4F605C3C-C7FA-4B28-9EF7-931BE04F47E2}" type="presParOf" srcId="{C58FBBA2-EDCF-4D8A-A0BA-214C14FA15FD}" destId="{DE7B724A-2276-4D4C-B043-DAC4F97730BF}" srcOrd="0" destOrd="0" presId="urn:microsoft.com/office/officeart/2005/8/layout/orgChart1"/>
    <dgm:cxn modelId="{23C4505A-1348-4CC9-891B-F873F54A55B6}" type="presParOf" srcId="{DE7B724A-2276-4D4C-B043-DAC4F97730BF}" destId="{9F31BEDA-1B3E-4F13-BE73-01CBEEC7CE82}" srcOrd="0" destOrd="0" presId="urn:microsoft.com/office/officeart/2005/8/layout/orgChart1"/>
    <dgm:cxn modelId="{8F1AAD07-1BCB-441F-A445-C4C338B75D93}" type="presParOf" srcId="{DE7B724A-2276-4D4C-B043-DAC4F97730BF}" destId="{EDD4C86D-F8EB-4971-B9F8-A28ADC628E0D}" srcOrd="1" destOrd="0" presId="urn:microsoft.com/office/officeart/2005/8/layout/orgChart1"/>
    <dgm:cxn modelId="{CF30E09D-BFA2-4B64-88E2-CECEC68EF252}" type="presParOf" srcId="{C58FBBA2-EDCF-4D8A-A0BA-214C14FA15FD}" destId="{CB139D48-A74E-452D-AD10-CAF44284BA7F}" srcOrd="1" destOrd="0" presId="urn:microsoft.com/office/officeart/2005/8/layout/orgChart1"/>
    <dgm:cxn modelId="{CAAEA350-27EC-48EE-98D1-A3CBF9420EE3}" type="presParOf" srcId="{C58FBBA2-EDCF-4D8A-A0BA-214C14FA15FD}" destId="{A0C1D776-7786-4195-ADF7-A772A1283B09}" srcOrd="2" destOrd="0" presId="urn:microsoft.com/office/officeart/2005/8/layout/orgChart1"/>
    <dgm:cxn modelId="{BA38D7DD-FE76-4AC7-8510-7E58D3C0FAEF}" type="presParOf" srcId="{0F98B85F-F972-4DC9-9D5C-54F6B120313A}" destId="{0FDBE877-5634-4816-A9F2-7102E3B811D4}" srcOrd="2" destOrd="0" presId="urn:microsoft.com/office/officeart/2005/8/layout/orgChart1"/>
    <dgm:cxn modelId="{2AADAB20-375E-47E6-8CB5-23D347B90B54}" type="presParOf" srcId="{4955B3AA-5D92-4B92-B947-6E2DB5557141}" destId="{26C66237-5683-4FED-802C-4F22DC9E761C}" srcOrd="2" destOrd="0" presId="urn:microsoft.com/office/officeart/2005/8/layout/orgChart1"/>
    <dgm:cxn modelId="{5D76DB7F-7572-4166-A423-7BDE3B08ADCB}" type="presParOf" srcId="{4955B3AA-5D92-4B92-B947-6E2DB5557141}" destId="{DD0B50FA-47D4-4E9F-8775-823E669C368C}" srcOrd="3" destOrd="0" presId="urn:microsoft.com/office/officeart/2005/8/layout/orgChart1"/>
    <dgm:cxn modelId="{FE176A72-6D17-4018-AB62-3A81656BC49C}" type="presParOf" srcId="{DD0B50FA-47D4-4E9F-8775-823E669C368C}" destId="{4F515123-0E39-4E2B-9B39-D2BE640D613E}" srcOrd="0" destOrd="0" presId="urn:microsoft.com/office/officeart/2005/8/layout/orgChart1"/>
    <dgm:cxn modelId="{D7C56069-A9EC-4161-AE7B-4F9FE25FEAC8}" type="presParOf" srcId="{4F515123-0E39-4E2B-9B39-D2BE640D613E}" destId="{32072824-D157-4EC5-B076-38C8403FECD7}" srcOrd="0" destOrd="0" presId="urn:microsoft.com/office/officeart/2005/8/layout/orgChart1"/>
    <dgm:cxn modelId="{D159AEEF-67CE-4635-AA43-0720573F77A0}" type="presParOf" srcId="{4F515123-0E39-4E2B-9B39-D2BE640D613E}" destId="{F30AC884-6875-4024-9543-A6A3D28386D5}" srcOrd="1" destOrd="0" presId="urn:microsoft.com/office/officeart/2005/8/layout/orgChart1"/>
    <dgm:cxn modelId="{8E495824-28BB-46DE-B2B2-295B27792C3A}" type="presParOf" srcId="{DD0B50FA-47D4-4E9F-8775-823E669C368C}" destId="{FE0C1C76-D9D6-4091-ACE1-59C5994890D6}" srcOrd="1" destOrd="0" presId="urn:microsoft.com/office/officeart/2005/8/layout/orgChart1"/>
    <dgm:cxn modelId="{77A0DDB4-D368-43BA-8D2F-6086E9FFC8B7}" type="presParOf" srcId="{FE0C1C76-D9D6-4091-ACE1-59C5994890D6}" destId="{0A1B8327-3B74-4F66-9F22-1A4904F02326}" srcOrd="0" destOrd="0" presId="urn:microsoft.com/office/officeart/2005/8/layout/orgChart1"/>
    <dgm:cxn modelId="{92802E1D-8D28-4C0C-9B2D-020306469E26}" type="presParOf" srcId="{FE0C1C76-D9D6-4091-ACE1-59C5994890D6}" destId="{54A23951-79E3-46DC-94C8-31A289881664}" srcOrd="1" destOrd="0" presId="urn:microsoft.com/office/officeart/2005/8/layout/orgChart1"/>
    <dgm:cxn modelId="{88DEA67A-26AA-4984-B5F8-D90C8B6CE0EE}" type="presParOf" srcId="{54A23951-79E3-46DC-94C8-31A289881664}" destId="{06B8F741-420C-45BD-BE3D-275B106AAE33}" srcOrd="0" destOrd="0" presId="urn:microsoft.com/office/officeart/2005/8/layout/orgChart1"/>
    <dgm:cxn modelId="{CA7167A1-08DB-488A-A9F7-1FF7D7193215}" type="presParOf" srcId="{06B8F741-420C-45BD-BE3D-275B106AAE33}" destId="{04A8AFBF-18E9-41EB-B5F7-73FFE4C8B46C}" srcOrd="0" destOrd="0" presId="urn:microsoft.com/office/officeart/2005/8/layout/orgChart1"/>
    <dgm:cxn modelId="{ACF42F51-1E11-489E-9978-C359F3E24A9E}" type="presParOf" srcId="{06B8F741-420C-45BD-BE3D-275B106AAE33}" destId="{F2681725-1120-4945-BE12-B2DA6E7821F4}" srcOrd="1" destOrd="0" presId="urn:microsoft.com/office/officeart/2005/8/layout/orgChart1"/>
    <dgm:cxn modelId="{711B0EF1-E807-4132-93A3-BD8A2467E442}" type="presParOf" srcId="{54A23951-79E3-46DC-94C8-31A289881664}" destId="{501ECC97-BBA6-45A3-BA4A-012F8BAC369B}" srcOrd="1" destOrd="0" presId="urn:microsoft.com/office/officeart/2005/8/layout/orgChart1"/>
    <dgm:cxn modelId="{B61A5C9E-4C1C-44F5-A8A4-EA317AC15A53}" type="presParOf" srcId="{54A23951-79E3-46DC-94C8-31A289881664}" destId="{1BD8C38F-B71E-43A5-A621-BAA42A31A312}" srcOrd="2" destOrd="0" presId="urn:microsoft.com/office/officeart/2005/8/layout/orgChart1"/>
    <dgm:cxn modelId="{95CD5664-1F92-48B7-BC63-FB995E0F3DD8}" type="presParOf" srcId="{FE0C1C76-D9D6-4091-ACE1-59C5994890D6}" destId="{54AF7181-3FD1-4226-9BA7-6B397F88528C}" srcOrd="2" destOrd="0" presId="urn:microsoft.com/office/officeart/2005/8/layout/orgChart1"/>
    <dgm:cxn modelId="{6F23D19D-01DB-4DAA-80B1-5110A0CE58EC}" type="presParOf" srcId="{FE0C1C76-D9D6-4091-ACE1-59C5994890D6}" destId="{0F8F99AF-1D64-4B44-9010-0F7DF3B4A6BA}" srcOrd="3" destOrd="0" presId="urn:microsoft.com/office/officeart/2005/8/layout/orgChart1"/>
    <dgm:cxn modelId="{2611F9E7-A8B2-4BD5-93DA-B613F5138B55}" type="presParOf" srcId="{0F8F99AF-1D64-4B44-9010-0F7DF3B4A6BA}" destId="{F84D4C65-8ECB-492A-8A8A-806BEFC92520}" srcOrd="0" destOrd="0" presId="urn:microsoft.com/office/officeart/2005/8/layout/orgChart1"/>
    <dgm:cxn modelId="{5748BE79-2628-4618-8760-5F88D0D3C4F0}" type="presParOf" srcId="{F84D4C65-8ECB-492A-8A8A-806BEFC92520}" destId="{28FB17A8-8433-4BDF-91F1-1E2D56492C2F}" srcOrd="0" destOrd="0" presId="urn:microsoft.com/office/officeart/2005/8/layout/orgChart1"/>
    <dgm:cxn modelId="{DD0216AA-45C6-47A3-81F3-3A35299F0DB3}" type="presParOf" srcId="{F84D4C65-8ECB-492A-8A8A-806BEFC92520}" destId="{1049FB3E-1402-4F8B-98DB-44E9FBAF49B2}" srcOrd="1" destOrd="0" presId="urn:microsoft.com/office/officeart/2005/8/layout/orgChart1"/>
    <dgm:cxn modelId="{3B88F859-ED0D-4295-BBA8-B68C9F123B88}" type="presParOf" srcId="{0F8F99AF-1D64-4B44-9010-0F7DF3B4A6BA}" destId="{9330C4C2-E175-4066-8844-2FE3ADADDFE1}" srcOrd="1" destOrd="0" presId="urn:microsoft.com/office/officeart/2005/8/layout/orgChart1"/>
    <dgm:cxn modelId="{E70BEFCE-A9BF-4710-815D-00F508A2E74B}" type="presParOf" srcId="{0F8F99AF-1D64-4B44-9010-0F7DF3B4A6BA}" destId="{0EA7C416-58B9-461D-8793-BBC082D6C65B}" srcOrd="2" destOrd="0" presId="urn:microsoft.com/office/officeart/2005/8/layout/orgChart1"/>
    <dgm:cxn modelId="{1FA926B7-23E8-4853-A8FF-428AD7A99EE4}" type="presParOf" srcId="{DD0B50FA-47D4-4E9F-8775-823E669C368C}" destId="{0594056D-7595-454C-9465-D1780CA5AA57}" srcOrd="2" destOrd="0" presId="urn:microsoft.com/office/officeart/2005/8/layout/orgChart1"/>
    <dgm:cxn modelId="{F5CEF89A-173F-40FF-BD91-8B809322EBB4}" type="presParOf" srcId="{4955B3AA-5D92-4B92-B947-6E2DB5557141}" destId="{A228199E-7433-40C1-B6FA-7416C80AF35A}" srcOrd="4" destOrd="0" presId="urn:microsoft.com/office/officeart/2005/8/layout/orgChart1"/>
    <dgm:cxn modelId="{17D7F187-DC38-4543-A043-0C3F58AC6B7F}" type="presParOf" srcId="{4955B3AA-5D92-4B92-B947-6E2DB5557141}" destId="{57AA40E9-31AC-4244-9B7D-2FDC73E1B0F6}" srcOrd="5" destOrd="0" presId="urn:microsoft.com/office/officeart/2005/8/layout/orgChart1"/>
    <dgm:cxn modelId="{672C33F3-3677-4265-AE73-D677AB3BE34C}" type="presParOf" srcId="{57AA40E9-31AC-4244-9B7D-2FDC73E1B0F6}" destId="{CC967618-851A-466A-8C30-D4F11B380F0F}" srcOrd="0" destOrd="0" presId="urn:microsoft.com/office/officeart/2005/8/layout/orgChart1"/>
    <dgm:cxn modelId="{FBE7CCDC-A32D-4144-A05F-A0EB2A8D2DFB}" type="presParOf" srcId="{CC967618-851A-466A-8C30-D4F11B380F0F}" destId="{36070639-C741-4DDD-B223-3729A1B33FB4}" srcOrd="0" destOrd="0" presId="urn:microsoft.com/office/officeart/2005/8/layout/orgChart1"/>
    <dgm:cxn modelId="{4BCF37FF-E030-475D-A50E-3B9FD7353D35}" type="presParOf" srcId="{CC967618-851A-466A-8C30-D4F11B380F0F}" destId="{3FE404C7-4F25-4888-AC09-0446A5648070}" srcOrd="1" destOrd="0" presId="urn:microsoft.com/office/officeart/2005/8/layout/orgChart1"/>
    <dgm:cxn modelId="{DD4AC379-60C4-4FF6-8D78-84E1FC9DDAF0}" type="presParOf" srcId="{57AA40E9-31AC-4244-9B7D-2FDC73E1B0F6}" destId="{E51A22E1-6416-4A01-B3B9-0BF296780A89}" srcOrd="1" destOrd="0" presId="urn:microsoft.com/office/officeart/2005/8/layout/orgChart1"/>
    <dgm:cxn modelId="{95A15351-FBB1-4D58-B1DB-4030069F0B20}" type="presParOf" srcId="{E51A22E1-6416-4A01-B3B9-0BF296780A89}" destId="{C5B24F3F-CB68-4374-A7D4-2647B2B1943B}" srcOrd="0" destOrd="0" presId="urn:microsoft.com/office/officeart/2005/8/layout/orgChart1"/>
    <dgm:cxn modelId="{8A8F6AC8-C9D0-448D-BB34-084D609756C9}" type="presParOf" srcId="{E51A22E1-6416-4A01-B3B9-0BF296780A89}" destId="{DB961877-AFAD-467B-A68C-A110C96D33AC}" srcOrd="1" destOrd="0" presId="urn:microsoft.com/office/officeart/2005/8/layout/orgChart1"/>
    <dgm:cxn modelId="{5BFE10D8-E983-4D13-A5A8-3670F959BE66}" type="presParOf" srcId="{DB961877-AFAD-467B-A68C-A110C96D33AC}" destId="{88521D45-895E-4364-B7FE-E5C5380F1BA6}" srcOrd="0" destOrd="0" presId="urn:microsoft.com/office/officeart/2005/8/layout/orgChart1"/>
    <dgm:cxn modelId="{B0323ABB-13A9-46B5-8969-77DDF44F6B39}" type="presParOf" srcId="{88521D45-895E-4364-B7FE-E5C5380F1BA6}" destId="{20077A0E-E85A-45CD-BEFA-C55A2A51C6E4}" srcOrd="0" destOrd="0" presId="urn:microsoft.com/office/officeart/2005/8/layout/orgChart1"/>
    <dgm:cxn modelId="{3B0FEB7B-C659-45FF-A410-9A998364CDFF}" type="presParOf" srcId="{88521D45-895E-4364-B7FE-E5C5380F1BA6}" destId="{AD971DD2-5975-4D56-8F03-7733C830B419}" srcOrd="1" destOrd="0" presId="urn:microsoft.com/office/officeart/2005/8/layout/orgChart1"/>
    <dgm:cxn modelId="{2B0D52B0-8596-4F4C-A434-C8F467879857}" type="presParOf" srcId="{DB961877-AFAD-467B-A68C-A110C96D33AC}" destId="{CA021AED-3D02-4F8C-BA42-CA7A80D6B511}" srcOrd="1" destOrd="0" presId="urn:microsoft.com/office/officeart/2005/8/layout/orgChart1"/>
    <dgm:cxn modelId="{7AB8E13A-03BB-4813-8CC1-41892E0780D1}" type="presParOf" srcId="{DB961877-AFAD-467B-A68C-A110C96D33AC}" destId="{745303C3-C855-441B-9AF9-3F328209188D}" srcOrd="2" destOrd="0" presId="urn:microsoft.com/office/officeart/2005/8/layout/orgChart1"/>
    <dgm:cxn modelId="{B183D560-7F74-4F08-9BB4-5269D259CB40}" type="presParOf" srcId="{E51A22E1-6416-4A01-B3B9-0BF296780A89}" destId="{C6D5FE49-3102-45DA-9351-8C1E414732DE}" srcOrd="2" destOrd="0" presId="urn:microsoft.com/office/officeart/2005/8/layout/orgChart1"/>
    <dgm:cxn modelId="{0BE02C81-DE6E-41F7-B905-A0E7C6B602FB}" type="presParOf" srcId="{E51A22E1-6416-4A01-B3B9-0BF296780A89}" destId="{73735B57-C2F9-4BAB-8277-19EBFE7CD6E3}" srcOrd="3" destOrd="0" presId="urn:microsoft.com/office/officeart/2005/8/layout/orgChart1"/>
    <dgm:cxn modelId="{B2F77419-CBAA-49D5-8867-0E6D80B643D5}" type="presParOf" srcId="{73735B57-C2F9-4BAB-8277-19EBFE7CD6E3}" destId="{4E896C73-8F3E-459B-A8AF-A9949BB7B464}" srcOrd="0" destOrd="0" presId="urn:microsoft.com/office/officeart/2005/8/layout/orgChart1"/>
    <dgm:cxn modelId="{F4A0C872-B9C5-4648-A14B-2D5DE4671972}" type="presParOf" srcId="{4E896C73-8F3E-459B-A8AF-A9949BB7B464}" destId="{29249665-B05E-4EC3-B1BF-C480A32A24C4}" srcOrd="0" destOrd="0" presId="urn:microsoft.com/office/officeart/2005/8/layout/orgChart1"/>
    <dgm:cxn modelId="{55A085D7-5D7F-4F6E-BC59-3358D82E05A7}" type="presParOf" srcId="{4E896C73-8F3E-459B-A8AF-A9949BB7B464}" destId="{0E6B92DB-8DE9-433D-A041-8045B581B058}" srcOrd="1" destOrd="0" presId="urn:microsoft.com/office/officeart/2005/8/layout/orgChart1"/>
    <dgm:cxn modelId="{742ACE8F-E6DE-425C-B6F6-F0FD34960732}" type="presParOf" srcId="{73735B57-C2F9-4BAB-8277-19EBFE7CD6E3}" destId="{95864E35-0A6C-4162-BF1A-F6E43C692370}" srcOrd="1" destOrd="0" presId="urn:microsoft.com/office/officeart/2005/8/layout/orgChart1"/>
    <dgm:cxn modelId="{D8C7F7C9-B2A6-4F10-8E78-87CF66332FAE}" type="presParOf" srcId="{73735B57-C2F9-4BAB-8277-19EBFE7CD6E3}" destId="{AD6590AD-C10A-4F92-B700-5A9B5E0414E5}" srcOrd="2" destOrd="0" presId="urn:microsoft.com/office/officeart/2005/8/layout/orgChart1"/>
    <dgm:cxn modelId="{32E44E26-57AE-46A1-819D-1E568DC7A857}" type="presParOf" srcId="{E51A22E1-6416-4A01-B3B9-0BF296780A89}" destId="{44EABAB7-534C-4347-883F-27B984A58AD8}" srcOrd="4" destOrd="0" presId="urn:microsoft.com/office/officeart/2005/8/layout/orgChart1"/>
    <dgm:cxn modelId="{255C52E6-8F61-4B9F-BEA8-B1755C9D1D17}" type="presParOf" srcId="{E51A22E1-6416-4A01-B3B9-0BF296780A89}" destId="{3ACBEAA0-3C9D-4C76-A2C3-0FB36E5A008E}" srcOrd="5" destOrd="0" presId="urn:microsoft.com/office/officeart/2005/8/layout/orgChart1"/>
    <dgm:cxn modelId="{7D179406-2936-44CC-81F9-33EFA805D59E}" type="presParOf" srcId="{3ACBEAA0-3C9D-4C76-A2C3-0FB36E5A008E}" destId="{CA440307-A21B-4EAF-AA9C-0521A9EFB411}" srcOrd="0" destOrd="0" presId="urn:microsoft.com/office/officeart/2005/8/layout/orgChart1"/>
    <dgm:cxn modelId="{A8F76B9E-CBAB-4B8B-BE2F-DB6ED2B0A83E}" type="presParOf" srcId="{CA440307-A21B-4EAF-AA9C-0521A9EFB411}" destId="{C30AF043-33DA-41BC-9865-3EA913E8D070}" srcOrd="0" destOrd="0" presId="urn:microsoft.com/office/officeart/2005/8/layout/orgChart1"/>
    <dgm:cxn modelId="{192D97DF-2C54-4E5E-BA9D-1A36F9E18D6F}" type="presParOf" srcId="{CA440307-A21B-4EAF-AA9C-0521A9EFB411}" destId="{98240353-D3EA-4884-81A8-F8C288BED3E9}" srcOrd="1" destOrd="0" presId="urn:microsoft.com/office/officeart/2005/8/layout/orgChart1"/>
    <dgm:cxn modelId="{AF50F9AA-35C5-4E89-99B6-D5D4B649D83C}" type="presParOf" srcId="{3ACBEAA0-3C9D-4C76-A2C3-0FB36E5A008E}" destId="{042AD942-BECD-4601-BADE-155DA1CF1A4A}" srcOrd="1" destOrd="0" presId="urn:microsoft.com/office/officeart/2005/8/layout/orgChart1"/>
    <dgm:cxn modelId="{D72BADE6-419E-4FA0-ABAA-AB576DF132FF}" type="presParOf" srcId="{3ACBEAA0-3C9D-4C76-A2C3-0FB36E5A008E}" destId="{3F29684C-0DAF-42F8-A85E-71A5D831581C}" srcOrd="2" destOrd="0" presId="urn:microsoft.com/office/officeart/2005/8/layout/orgChart1"/>
    <dgm:cxn modelId="{353C6CE5-EBEC-4788-BEB2-DB3F084B4BC8}" type="presParOf" srcId="{57AA40E9-31AC-4244-9B7D-2FDC73E1B0F6}" destId="{5FB74159-257F-42B7-972B-E24041D7190D}" srcOrd="2" destOrd="0" presId="urn:microsoft.com/office/officeart/2005/8/layout/orgChart1"/>
    <dgm:cxn modelId="{22A9A7E0-7550-45D7-92FC-1A367A032A7E}" type="presParOf" srcId="{4955B3AA-5D92-4B92-B947-6E2DB5557141}" destId="{95B35492-4267-4E50-9357-4FEC50E4CF25}" srcOrd="6" destOrd="0" presId="urn:microsoft.com/office/officeart/2005/8/layout/orgChart1"/>
    <dgm:cxn modelId="{5D636CE4-270F-43BC-9119-C972F6D710C0}" type="presParOf" srcId="{4955B3AA-5D92-4B92-B947-6E2DB5557141}" destId="{13248C16-06C1-4326-80F7-EF002A55C33F}" srcOrd="7" destOrd="0" presId="urn:microsoft.com/office/officeart/2005/8/layout/orgChart1"/>
    <dgm:cxn modelId="{1E72A712-9245-43B6-90DA-5EAAE8305DAD}" type="presParOf" srcId="{13248C16-06C1-4326-80F7-EF002A55C33F}" destId="{DB3DE357-5838-4A4F-93CD-0FCDFE8F185D}" srcOrd="0" destOrd="0" presId="urn:microsoft.com/office/officeart/2005/8/layout/orgChart1"/>
    <dgm:cxn modelId="{2BAA789E-BE27-4B0D-ADAA-AE13B7C1936F}" type="presParOf" srcId="{DB3DE357-5838-4A4F-93CD-0FCDFE8F185D}" destId="{6676D466-0216-4A7D-9573-1B52CACF93E1}" srcOrd="0" destOrd="0" presId="urn:microsoft.com/office/officeart/2005/8/layout/orgChart1"/>
    <dgm:cxn modelId="{FA5290A0-D2BE-4A1E-B964-60E3B3A3975B}" type="presParOf" srcId="{DB3DE357-5838-4A4F-93CD-0FCDFE8F185D}" destId="{28783382-5C55-4390-AD37-CF95E1D21630}" srcOrd="1" destOrd="0" presId="urn:microsoft.com/office/officeart/2005/8/layout/orgChart1"/>
    <dgm:cxn modelId="{9BBD1746-CD89-4F13-A874-B647FD476DC5}" type="presParOf" srcId="{13248C16-06C1-4326-80F7-EF002A55C33F}" destId="{D9715315-B30C-4797-A32F-88141D0153D2}" srcOrd="1" destOrd="0" presId="urn:microsoft.com/office/officeart/2005/8/layout/orgChart1"/>
    <dgm:cxn modelId="{D0CEE2E5-1227-4DAA-9B29-5D3CB75F6DD0}" type="presParOf" srcId="{D9715315-B30C-4797-A32F-88141D0153D2}" destId="{241AF0F3-ACB1-4F0F-9189-A596E6403082}" srcOrd="0" destOrd="0" presId="urn:microsoft.com/office/officeart/2005/8/layout/orgChart1"/>
    <dgm:cxn modelId="{2692F45A-FF02-49E0-B821-FDF82C2ED811}" type="presParOf" srcId="{D9715315-B30C-4797-A32F-88141D0153D2}" destId="{CF8E5BB3-9CA3-4D8D-BF10-B7CD594C63FF}" srcOrd="1" destOrd="0" presId="urn:microsoft.com/office/officeart/2005/8/layout/orgChart1"/>
    <dgm:cxn modelId="{941E6B67-E732-48A1-AA85-7E4DC5AB4EBB}" type="presParOf" srcId="{CF8E5BB3-9CA3-4D8D-BF10-B7CD594C63FF}" destId="{9087A57D-8E3B-45FC-B972-D4B6680B3737}" srcOrd="0" destOrd="0" presId="urn:microsoft.com/office/officeart/2005/8/layout/orgChart1"/>
    <dgm:cxn modelId="{41AFBE07-3323-42CF-A0DD-1DAF1064C121}" type="presParOf" srcId="{9087A57D-8E3B-45FC-B972-D4B6680B3737}" destId="{5CED28F6-6125-4AE8-978D-42C1F22A14D6}" srcOrd="0" destOrd="0" presId="urn:microsoft.com/office/officeart/2005/8/layout/orgChart1"/>
    <dgm:cxn modelId="{A7CD27E6-E43D-46BF-834F-053D45B6FF43}" type="presParOf" srcId="{9087A57D-8E3B-45FC-B972-D4B6680B3737}" destId="{284A12E3-79F8-48CE-AA01-EB75A411EB85}" srcOrd="1" destOrd="0" presId="urn:microsoft.com/office/officeart/2005/8/layout/orgChart1"/>
    <dgm:cxn modelId="{6D7A7BA3-25C4-4526-83DD-D11BB4634A79}" type="presParOf" srcId="{CF8E5BB3-9CA3-4D8D-BF10-B7CD594C63FF}" destId="{3F9AEA96-1F74-4508-9D6D-6B7D58B4F9FB}" srcOrd="1" destOrd="0" presId="urn:microsoft.com/office/officeart/2005/8/layout/orgChart1"/>
    <dgm:cxn modelId="{F471D85F-DE46-4DF4-8069-B00B51792E67}" type="presParOf" srcId="{CF8E5BB3-9CA3-4D8D-BF10-B7CD594C63FF}" destId="{88AF4ED9-6F71-479B-B712-1F176D902348}" srcOrd="2" destOrd="0" presId="urn:microsoft.com/office/officeart/2005/8/layout/orgChart1"/>
    <dgm:cxn modelId="{C401AFC5-2C18-421E-A9E5-3BFFF73F4624}" type="presParOf" srcId="{D9715315-B30C-4797-A32F-88141D0153D2}" destId="{765E689B-CBC1-4DDD-9270-38B061ED36F9}" srcOrd="2" destOrd="0" presId="urn:microsoft.com/office/officeart/2005/8/layout/orgChart1"/>
    <dgm:cxn modelId="{596DD330-2B5B-4C63-82AC-5DD041941E65}" type="presParOf" srcId="{D9715315-B30C-4797-A32F-88141D0153D2}" destId="{7B6A38CE-09EC-48CF-BA0A-0FF4DA5620DA}" srcOrd="3" destOrd="0" presId="urn:microsoft.com/office/officeart/2005/8/layout/orgChart1"/>
    <dgm:cxn modelId="{1A5C0CF8-D016-4DF5-BBC3-E2AA0AF7C74E}" type="presParOf" srcId="{7B6A38CE-09EC-48CF-BA0A-0FF4DA5620DA}" destId="{A16D3CC5-47EA-4C97-A47A-410A70590E6D}" srcOrd="0" destOrd="0" presId="urn:microsoft.com/office/officeart/2005/8/layout/orgChart1"/>
    <dgm:cxn modelId="{AA7A96F8-C4A7-461E-A7C2-AE52C8357A21}" type="presParOf" srcId="{A16D3CC5-47EA-4C97-A47A-410A70590E6D}" destId="{EC7B8C6E-4B86-4F45-A0C0-2C004940BAC3}" srcOrd="0" destOrd="0" presId="urn:microsoft.com/office/officeart/2005/8/layout/orgChart1"/>
    <dgm:cxn modelId="{5697917B-FDD6-4CB2-AE21-D6FBA05AEE8B}" type="presParOf" srcId="{A16D3CC5-47EA-4C97-A47A-410A70590E6D}" destId="{24C5525B-A54B-4E91-B95A-BF43AF79E706}" srcOrd="1" destOrd="0" presId="urn:microsoft.com/office/officeart/2005/8/layout/orgChart1"/>
    <dgm:cxn modelId="{35E142D3-C10A-49BC-B855-15368D6F9654}" type="presParOf" srcId="{7B6A38CE-09EC-48CF-BA0A-0FF4DA5620DA}" destId="{A7729F2B-A07E-42A2-848B-3F6F48D440F5}" srcOrd="1" destOrd="0" presId="urn:microsoft.com/office/officeart/2005/8/layout/orgChart1"/>
    <dgm:cxn modelId="{5F5366A8-A93E-4C88-AC55-BA48F131F845}" type="presParOf" srcId="{7B6A38CE-09EC-48CF-BA0A-0FF4DA5620DA}" destId="{713D14C8-0092-46C8-A984-929F63EC6748}" srcOrd="2" destOrd="0" presId="urn:microsoft.com/office/officeart/2005/8/layout/orgChart1"/>
    <dgm:cxn modelId="{3EAD98D0-4904-464F-BF8A-D24ACFFF4656}" type="presParOf" srcId="{D9715315-B30C-4797-A32F-88141D0153D2}" destId="{128D17FF-3178-42DC-AC64-4311D003EBCE}" srcOrd="4" destOrd="0" presId="urn:microsoft.com/office/officeart/2005/8/layout/orgChart1"/>
    <dgm:cxn modelId="{3A4D502C-2228-4502-98A7-9F3010EA737F}" type="presParOf" srcId="{D9715315-B30C-4797-A32F-88141D0153D2}" destId="{2C9AE331-19C2-40BC-8305-CE9F582FA3FE}" srcOrd="5" destOrd="0" presId="urn:microsoft.com/office/officeart/2005/8/layout/orgChart1"/>
    <dgm:cxn modelId="{7B42DBEE-0E48-4F70-928C-8F6652A8CBC1}" type="presParOf" srcId="{2C9AE331-19C2-40BC-8305-CE9F582FA3FE}" destId="{6D9000AD-75FB-414D-BDA1-DBB532C370E5}" srcOrd="0" destOrd="0" presId="urn:microsoft.com/office/officeart/2005/8/layout/orgChart1"/>
    <dgm:cxn modelId="{E83A508D-1459-4134-91BD-9690FA847AFB}" type="presParOf" srcId="{6D9000AD-75FB-414D-BDA1-DBB532C370E5}" destId="{254AD5D9-3A34-4962-BEE9-B87FBDBAE697}" srcOrd="0" destOrd="0" presId="urn:microsoft.com/office/officeart/2005/8/layout/orgChart1"/>
    <dgm:cxn modelId="{4EEEEDAC-4846-4461-B3D9-B3882EE5ABA9}" type="presParOf" srcId="{6D9000AD-75FB-414D-BDA1-DBB532C370E5}" destId="{1DB4878F-3C01-43FC-85A0-D64D1CD467B5}" srcOrd="1" destOrd="0" presId="urn:microsoft.com/office/officeart/2005/8/layout/orgChart1"/>
    <dgm:cxn modelId="{68A7722E-C4E3-4BC7-B2CA-D2FB096E91DC}" type="presParOf" srcId="{2C9AE331-19C2-40BC-8305-CE9F582FA3FE}" destId="{BE373B4A-E331-4A80-9536-DF49450A1E0D}" srcOrd="1" destOrd="0" presId="urn:microsoft.com/office/officeart/2005/8/layout/orgChart1"/>
    <dgm:cxn modelId="{F8A0C717-4F41-40E9-90AF-9E24FC1B9A0D}" type="presParOf" srcId="{2C9AE331-19C2-40BC-8305-CE9F582FA3FE}" destId="{D3741003-BA59-432F-BE29-5BA5D8CE9D1F}" srcOrd="2" destOrd="0" presId="urn:microsoft.com/office/officeart/2005/8/layout/orgChart1"/>
    <dgm:cxn modelId="{47DA1527-1850-4530-AC65-F3223928ED11}" type="presParOf" srcId="{13248C16-06C1-4326-80F7-EF002A55C33F}" destId="{1F441783-F3ED-498F-8806-F3086291BE70}" srcOrd="2" destOrd="0" presId="urn:microsoft.com/office/officeart/2005/8/layout/orgChart1"/>
    <dgm:cxn modelId="{267AA1E2-B242-49D4-A7B0-44E58C958D94}" type="presParOf" srcId="{4955B3AA-5D92-4B92-B947-6E2DB5557141}" destId="{111BAD2D-8853-42D4-9EE2-DDEF7A2BA7D4}" srcOrd="8" destOrd="0" presId="urn:microsoft.com/office/officeart/2005/8/layout/orgChart1"/>
    <dgm:cxn modelId="{824D20FA-0ECC-4105-9D4C-3632AA9C8599}" type="presParOf" srcId="{4955B3AA-5D92-4B92-B947-6E2DB5557141}" destId="{CC18C9B6-669A-42D3-BB2D-66D1C4E7B931}" srcOrd="9" destOrd="0" presId="urn:microsoft.com/office/officeart/2005/8/layout/orgChart1"/>
    <dgm:cxn modelId="{4DF97A77-1F60-47A2-A5B2-BB7D2A963796}" type="presParOf" srcId="{CC18C9B6-669A-42D3-BB2D-66D1C4E7B931}" destId="{45F73CE7-0B5A-4507-86C4-054EC4535792}" srcOrd="0" destOrd="0" presId="urn:microsoft.com/office/officeart/2005/8/layout/orgChart1"/>
    <dgm:cxn modelId="{F861DC0A-2599-489B-815F-0BBCAB918EE0}" type="presParOf" srcId="{45F73CE7-0B5A-4507-86C4-054EC4535792}" destId="{3EFECB1D-7BD1-4145-93F7-4AC7570421B7}" srcOrd="0" destOrd="0" presId="urn:microsoft.com/office/officeart/2005/8/layout/orgChart1"/>
    <dgm:cxn modelId="{A8A6DE25-E9F2-43A3-AD36-E3B2FC8CD80D}" type="presParOf" srcId="{45F73CE7-0B5A-4507-86C4-054EC4535792}" destId="{42AA959C-1DE4-4E2E-8826-3B805A493332}" srcOrd="1" destOrd="0" presId="urn:microsoft.com/office/officeart/2005/8/layout/orgChart1"/>
    <dgm:cxn modelId="{A1441834-4B53-4C9D-AB1E-7FA02219EBC3}" type="presParOf" srcId="{CC18C9B6-669A-42D3-BB2D-66D1C4E7B931}" destId="{FCFAD3F1-CDA9-47C3-A3C4-C46764D02060}" srcOrd="1" destOrd="0" presId="urn:microsoft.com/office/officeart/2005/8/layout/orgChart1"/>
    <dgm:cxn modelId="{DDF2CF71-46E8-4068-9464-40644E1F344C}" type="presParOf" srcId="{FCFAD3F1-CDA9-47C3-A3C4-C46764D02060}" destId="{864963BF-E804-465E-A575-E3A670D69EBC}" srcOrd="0" destOrd="0" presId="urn:microsoft.com/office/officeart/2005/8/layout/orgChart1"/>
    <dgm:cxn modelId="{AFD8EB3A-EA99-42CA-B8EE-C431A8D410D8}" type="presParOf" srcId="{FCFAD3F1-CDA9-47C3-A3C4-C46764D02060}" destId="{CDFFF1E7-5C75-4959-871E-18FECA5E45BD}" srcOrd="1" destOrd="0" presId="urn:microsoft.com/office/officeart/2005/8/layout/orgChart1"/>
    <dgm:cxn modelId="{5541B572-3B56-4EBC-AE83-0A17AC5390FB}" type="presParOf" srcId="{CDFFF1E7-5C75-4959-871E-18FECA5E45BD}" destId="{67B6C847-13CB-447B-8304-FE46DF5E14A8}" srcOrd="0" destOrd="0" presId="urn:microsoft.com/office/officeart/2005/8/layout/orgChart1"/>
    <dgm:cxn modelId="{EB9FC870-8BA7-45E5-BF5A-41754F0E5511}" type="presParOf" srcId="{67B6C847-13CB-447B-8304-FE46DF5E14A8}" destId="{5E1E01C4-DF66-44C3-95E3-83CC3524DCEA}" srcOrd="0" destOrd="0" presId="urn:microsoft.com/office/officeart/2005/8/layout/orgChart1"/>
    <dgm:cxn modelId="{63E38F74-C6CE-40A4-8E10-DE6640E26FDF}" type="presParOf" srcId="{67B6C847-13CB-447B-8304-FE46DF5E14A8}" destId="{332A2266-78BF-4D21-9A13-22721F4F9B42}" srcOrd="1" destOrd="0" presId="urn:microsoft.com/office/officeart/2005/8/layout/orgChart1"/>
    <dgm:cxn modelId="{0B2BCA76-ED5C-4803-A493-F94785552810}" type="presParOf" srcId="{CDFFF1E7-5C75-4959-871E-18FECA5E45BD}" destId="{7518B63A-6C8E-46AD-917A-BE1BB3FD94F5}" srcOrd="1" destOrd="0" presId="urn:microsoft.com/office/officeart/2005/8/layout/orgChart1"/>
    <dgm:cxn modelId="{6DBD0CF7-5DA5-4DFF-8F05-EDE585019B8A}" type="presParOf" srcId="{CDFFF1E7-5C75-4959-871E-18FECA5E45BD}" destId="{BB90738C-0067-44D1-8E38-4FCC62D786F4}" srcOrd="2" destOrd="0" presId="urn:microsoft.com/office/officeart/2005/8/layout/orgChart1"/>
    <dgm:cxn modelId="{94C77522-B411-473F-B4DE-AD4F2904ECB3}" type="presParOf" srcId="{FCFAD3F1-CDA9-47C3-A3C4-C46764D02060}" destId="{BB114D2E-24C6-4529-87E3-EF26883561E8}" srcOrd="2" destOrd="0" presId="urn:microsoft.com/office/officeart/2005/8/layout/orgChart1"/>
    <dgm:cxn modelId="{DE957EF2-B8F8-4E61-8C1E-54F46D89DB87}" type="presParOf" srcId="{FCFAD3F1-CDA9-47C3-A3C4-C46764D02060}" destId="{678AFB6D-E36A-433C-8FCF-1E4FD01C6706}" srcOrd="3" destOrd="0" presId="urn:microsoft.com/office/officeart/2005/8/layout/orgChart1"/>
    <dgm:cxn modelId="{A69C32AF-D847-46DE-924D-0C523569D344}" type="presParOf" srcId="{678AFB6D-E36A-433C-8FCF-1E4FD01C6706}" destId="{4A75811C-147E-488A-B78D-196D3C279367}" srcOrd="0" destOrd="0" presId="urn:microsoft.com/office/officeart/2005/8/layout/orgChart1"/>
    <dgm:cxn modelId="{C4868089-F609-42EA-87F8-B0031A59C77D}" type="presParOf" srcId="{4A75811C-147E-488A-B78D-196D3C279367}" destId="{90D3337C-6FE3-49DB-8D2F-515A6A08E15E}" srcOrd="0" destOrd="0" presId="urn:microsoft.com/office/officeart/2005/8/layout/orgChart1"/>
    <dgm:cxn modelId="{A3A0725E-8A18-4152-BC4D-EF531BD64A89}" type="presParOf" srcId="{4A75811C-147E-488A-B78D-196D3C279367}" destId="{A1CE3309-4206-4BBD-9CFA-908EF9D93E78}" srcOrd="1" destOrd="0" presId="urn:microsoft.com/office/officeart/2005/8/layout/orgChart1"/>
    <dgm:cxn modelId="{34B2B455-6109-4116-B928-1EC24E1E8B14}" type="presParOf" srcId="{678AFB6D-E36A-433C-8FCF-1E4FD01C6706}" destId="{23A4AB62-870B-46A7-8011-6CBF32A66247}" srcOrd="1" destOrd="0" presId="urn:microsoft.com/office/officeart/2005/8/layout/orgChart1"/>
    <dgm:cxn modelId="{BBF72A7E-CB58-4B97-911D-2E881A25EA2C}" type="presParOf" srcId="{678AFB6D-E36A-433C-8FCF-1E4FD01C6706}" destId="{C86D6356-1434-4BC4-82C0-2366E2C049E5}" srcOrd="2" destOrd="0" presId="urn:microsoft.com/office/officeart/2005/8/layout/orgChart1"/>
    <dgm:cxn modelId="{7DE638C3-D4A3-4EE5-9FA5-E0503FB61ABA}" type="presParOf" srcId="{FCFAD3F1-CDA9-47C3-A3C4-C46764D02060}" destId="{B37773C8-4C35-40DE-9974-885987213316}" srcOrd="4" destOrd="0" presId="urn:microsoft.com/office/officeart/2005/8/layout/orgChart1"/>
    <dgm:cxn modelId="{3EB185FF-FAD7-4BAD-9651-384B7DF537DC}" type="presParOf" srcId="{FCFAD3F1-CDA9-47C3-A3C4-C46764D02060}" destId="{3CE5789A-7B1C-4EFF-AF5A-830DA76760D4}" srcOrd="5" destOrd="0" presId="urn:microsoft.com/office/officeart/2005/8/layout/orgChart1"/>
    <dgm:cxn modelId="{65DF3751-A8AC-41E3-9BFD-8B3B5334EAD9}" type="presParOf" srcId="{3CE5789A-7B1C-4EFF-AF5A-830DA76760D4}" destId="{88D57194-7E07-49C3-B82F-817105FA570E}" srcOrd="0" destOrd="0" presId="urn:microsoft.com/office/officeart/2005/8/layout/orgChart1"/>
    <dgm:cxn modelId="{7DE2509C-7966-4389-BF43-503C51177D66}" type="presParOf" srcId="{88D57194-7E07-49C3-B82F-817105FA570E}" destId="{332CF831-2BFC-41C7-969F-699D4C5BC712}" srcOrd="0" destOrd="0" presId="urn:microsoft.com/office/officeart/2005/8/layout/orgChart1"/>
    <dgm:cxn modelId="{3A4E6E20-7B37-44D1-9006-A03AF49EE7D7}" type="presParOf" srcId="{88D57194-7E07-49C3-B82F-817105FA570E}" destId="{223F8C2B-4DA6-4390-A3A7-F1CCCDDE054F}" srcOrd="1" destOrd="0" presId="urn:microsoft.com/office/officeart/2005/8/layout/orgChart1"/>
    <dgm:cxn modelId="{D5566061-372B-471B-B9F6-458AEB633477}" type="presParOf" srcId="{3CE5789A-7B1C-4EFF-AF5A-830DA76760D4}" destId="{963E1D5F-7CFA-4E8D-83F6-53CA87580B45}" srcOrd="1" destOrd="0" presId="urn:microsoft.com/office/officeart/2005/8/layout/orgChart1"/>
    <dgm:cxn modelId="{A394128A-EC68-44B3-B21A-BC6B1041A28B}" type="presParOf" srcId="{3CE5789A-7B1C-4EFF-AF5A-830DA76760D4}" destId="{8A11432E-804B-42DE-B49B-CD2A501470EE}" srcOrd="2" destOrd="0" presId="urn:microsoft.com/office/officeart/2005/8/layout/orgChart1"/>
    <dgm:cxn modelId="{C1DBE85F-5439-4324-A24B-86027E77F7AF}" type="presParOf" srcId="{FCFAD3F1-CDA9-47C3-A3C4-C46764D02060}" destId="{04C97A7D-1D50-496A-A494-4AD9F19B11C5}" srcOrd="6" destOrd="0" presId="urn:microsoft.com/office/officeart/2005/8/layout/orgChart1"/>
    <dgm:cxn modelId="{F9EF045D-0928-4BF9-9BA7-E3757BFFCF13}" type="presParOf" srcId="{FCFAD3F1-CDA9-47C3-A3C4-C46764D02060}" destId="{A0464016-877D-426F-9D8B-FD762E58BF8E}" srcOrd="7" destOrd="0" presId="urn:microsoft.com/office/officeart/2005/8/layout/orgChart1"/>
    <dgm:cxn modelId="{3114E35D-B84E-4EC0-90B8-71A33C49903C}" type="presParOf" srcId="{A0464016-877D-426F-9D8B-FD762E58BF8E}" destId="{B66ECF4E-0318-4530-BBF1-D7445F5D3AE1}" srcOrd="0" destOrd="0" presId="urn:microsoft.com/office/officeart/2005/8/layout/orgChart1"/>
    <dgm:cxn modelId="{86FB88F3-EA30-41CD-82B1-7ACDACD71947}" type="presParOf" srcId="{B66ECF4E-0318-4530-BBF1-D7445F5D3AE1}" destId="{310782AA-8FEA-40BD-BB85-5E4B973313FB}" srcOrd="0" destOrd="0" presId="urn:microsoft.com/office/officeart/2005/8/layout/orgChart1"/>
    <dgm:cxn modelId="{27C40131-32E7-4836-9A6D-D151120D89FD}" type="presParOf" srcId="{B66ECF4E-0318-4530-BBF1-D7445F5D3AE1}" destId="{BE2DE85B-022E-4BA6-9A9B-5DF6B01A17F5}" srcOrd="1" destOrd="0" presId="urn:microsoft.com/office/officeart/2005/8/layout/orgChart1"/>
    <dgm:cxn modelId="{4D50FC0E-6A5C-47B6-93E9-C15CF2BCFB1A}" type="presParOf" srcId="{A0464016-877D-426F-9D8B-FD762E58BF8E}" destId="{C3F99265-86FF-4ACF-A82D-C38147DB3E26}" srcOrd="1" destOrd="0" presId="urn:microsoft.com/office/officeart/2005/8/layout/orgChart1"/>
    <dgm:cxn modelId="{391FC461-BA7D-418F-9461-12855E3FBA89}" type="presParOf" srcId="{A0464016-877D-426F-9D8B-FD762E58BF8E}" destId="{8ECB32F5-2DD1-4B89-9376-DACD984CEA00}" srcOrd="2" destOrd="0" presId="urn:microsoft.com/office/officeart/2005/8/layout/orgChart1"/>
    <dgm:cxn modelId="{4B7B48CC-3943-4802-B1FF-253860929E53}" type="presParOf" srcId="{FCFAD3F1-CDA9-47C3-A3C4-C46764D02060}" destId="{0C3FF324-D3B5-4F87-858D-444F01571CC6}" srcOrd="8" destOrd="0" presId="urn:microsoft.com/office/officeart/2005/8/layout/orgChart1"/>
    <dgm:cxn modelId="{E0CB65BA-09D5-48AC-B90C-50F6EDF4A24F}" type="presParOf" srcId="{FCFAD3F1-CDA9-47C3-A3C4-C46764D02060}" destId="{B7A4CE4D-55B8-443B-BACC-3D98858288EE}" srcOrd="9" destOrd="0" presId="urn:microsoft.com/office/officeart/2005/8/layout/orgChart1"/>
    <dgm:cxn modelId="{96B2A895-0CA3-4328-BCE3-F3875AC4A249}" type="presParOf" srcId="{B7A4CE4D-55B8-443B-BACC-3D98858288EE}" destId="{0ECF30D2-A9BC-42C3-858E-3386243BCA69}" srcOrd="0" destOrd="0" presId="urn:microsoft.com/office/officeart/2005/8/layout/orgChart1"/>
    <dgm:cxn modelId="{3B8CF522-75D3-4729-A01F-F7A4D067BC39}" type="presParOf" srcId="{0ECF30D2-A9BC-42C3-858E-3386243BCA69}" destId="{B975AE88-3759-40D1-AF6E-8A2F26C4834F}" srcOrd="0" destOrd="0" presId="urn:microsoft.com/office/officeart/2005/8/layout/orgChart1"/>
    <dgm:cxn modelId="{EC59CFDB-C385-4CF1-BFEA-CEF4D910F2B2}" type="presParOf" srcId="{0ECF30D2-A9BC-42C3-858E-3386243BCA69}" destId="{A05A6E47-31F2-40BC-9795-FF1F495A0077}" srcOrd="1" destOrd="0" presId="urn:microsoft.com/office/officeart/2005/8/layout/orgChart1"/>
    <dgm:cxn modelId="{7C0C79DE-F789-42C8-9301-2C3732291BF1}" type="presParOf" srcId="{B7A4CE4D-55B8-443B-BACC-3D98858288EE}" destId="{F40D672A-A6B7-4AB4-8C9D-5B8C40D5C8B5}" srcOrd="1" destOrd="0" presId="urn:microsoft.com/office/officeart/2005/8/layout/orgChart1"/>
    <dgm:cxn modelId="{C5BEB16A-9B5F-4310-AD31-9D40D315D2B1}" type="presParOf" srcId="{B7A4CE4D-55B8-443B-BACC-3D98858288EE}" destId="{0E687863-4BB0-4554-967F-976463A9BAA7}" srcOrd="2" destOrd="0" presId="urn:microsoft.com/office/officeart/2005/8/layout/orgChart1"/>
    <dgm:cxn modelId="{2780065C-93A9-434A-AE4A-7DA16379D48D}" type="presParOf" srcId="{FCFAD3F1-CDA9-47C3-A3C4-C46764D02060}" destId="{8FA917A0-7062-4433-AA24-7528C72FF7B6}" srcOrd="10" destOrd="0" presId="urn:microsoft.com/office/officeart/2005/8/layout/orgChart1"/>
    <dgm:cxn modelId="{EEDA3B18-56D0-4B42-A01B-6EA6EEB13603}" type="presParOf" srcId="{FCFAD3F1-CDA9-47C3-A3C4-C46764D02060}" destId="{2B3BE4AE-FB85-4311-8F53-44BB79E5B278}" srcOrd="11" destOrd="0" presId="urn:microsoft.com/office/officeart/2005/8/layout/orgChart1"/>
    <dgm:cxn modelId="{E8BF4BC0-9876-4AC4-B44B-94EB6BBE52C9}" type="presParOf" srcId="{2B3BE4AE-FB85-4311-8F53-44BB79E5B278}" destId="{CEE6193D-EC70-4994-AB15-1CD518550B8E}" srcOrd="0" destOrd="0" presId="urn:microsoft.com/office/officeart/2005/8/layout/orgChart1"/>
    <dgm:cxn modelId="{9A1CF13E-776C-4041-A15E-27CCEEAF2505}" type="presParOf" srcId="{CEE6193D-EC70-4994-AB15-1CD518550B8E}" destId="{C53EB7F4-DE1B-41E0-951B-55D137A063D3}" srcOrd="0" destOrd="0" presId="urn:microsoft.com/office/officeart/2005/8/layout/orgChart1"/>
    <dgm:cxn modelId="{FCB21124-BE77-4D4A-AC3A-7F03381E6A85}" type="presParOf" srcId="{CEE6193D-EC70-4994-AB15-1CD518550B8E}" destId="{4C6C14AE-B08B-4576-8EDF-1EF7607AF012}" srcOrd="1" destOrd="0" presId="urn:microsoft.com/office/officeart/2005/8/layout/orgChart1"/>
    <dgm:cxn modelId="{027BFC91-4305-4615-95F3-4EDD8413D778}" type="presParOf" srcId="{2B3BE4AE-FB85-4311-8F53-44BB79E5B278}" destId="{0C1DF663-430D-4D2E-B517-5BE756852A2A}" srcOrd="1" destOrd="0" presId="urn:microsoft.com/office/officeart/2005/8/layout/orgChart1"/>
    <dgm:cxn modelId="{2AD114DA-235A-4972-A900-AA20AEF49EF6}" type="presParOf" srcId="{2B3BE4AE-FB85-4311-8F53-44BB79E5B278}" destId="{ACD74968-45EC-42FC-8435-974BE1FE9A5D}" srcOrd="2" destOrd="0" presId="urn:microsoft.com/office/officeart/2005/8/layout/orgChart1"/>
    <dgm:cxn modelId="{4ED53783-D05F-4FE4-9883-0BAEC1BFDA33}" type="presParOf" srcId="{FCFAD3F1-CDA9-47C3-A3C4-C46764D02060}" destId="{8A2B5F76-84E4-4AF2-855E-DE7254BC2B41}" srcOrd="12" destOrd="0" presId="urn:microsoft.com/office/officeart/2005/8/layout/orgChart1"/>
    <dgm:cxn modelId="{1D694F24-B140-4D8D-9E36-86276F2D06C4}" type="presParOf" srcId="{FCFAD3F1-CDA9-47C3-A3C4-C46764D02060}" destId="{5BAC9589-C110-46EF-AB69-9E8920D54E7E}" srcOrd="13" destOrd="0" presId="urn:microsoft.com/office/officeart/2005/8/layout/orgChart1"/>
    <dgm:cxn modelId="{801546D2-1ECB-45F9-A575-986710749AC6}" type="presParOf" srcId="{5BAC9589-C110-46EF-AB69-9E8920D54E7E}" destId="{86CF3671-E979-4724-A004-7D38BAD5A6F9}" srcOrd="0" destOrd="0" presId="urn:microsoft.com/office/officeart/2005/8/layout/orgChart1"/>
    <dgm:cxn modelId="{B904B5DA-2520-4E2B-9ADE-E0F7625E3125}" type="presParOf" srcId="{86CF3671-E979-4724-A004-7D38BAD5A6F9}" destId="{765CFF57-2A6E-46E1-A1A8-75DD5FD33340}" srcOrd="0" destOrd="0" presId="urn:microsoft.com/office/officeart/2005/8/layout/orgChart1"/>
    <dgm:cxn modelId="{230C6FEF-12E1-4895-B403-D71865879F49}" type="presParOf" srcId="{86CF3671-E979-4724-A004-7D38BAD5A6F9}" destId="{21DEB256-3857-4A71-BF35-4A02D0F7BDC9}" srcOrd="1" destOrd="0" presId="urn:microsoft.com/office/officeart/2005/8/layout/orgChart1"/>
    <dgm:cxn modelId="{836CE2FE-4E15-43E3-B9C6-4F797D942A3F}" type="presParOf" srcId="{5BAC9589-C110-46EF-AB69-9E8920D54E7E}" destId="{0F8C6BEF-3884-4390-AD1F-B9562C3A8148}" srcOrd="1" destOrd="0" presId="urn:microsoft.com/office/officeart/2005/8/layout/orgChart1"/>
    <dgm:cxn modelId="{3FE3CF79-C1E3-4F3E-B246-4651B846D6A5}" type="presParOf" srcId="{5BAC9589-C110-46EF-AB69-9E8920D54E7E}" destId="{580A0DB5-281E-4598-A687-1B5679AF25B3}" srcOrd="2" destOrd="0" presId="urn:microsoft.com/office/officeart/2005/8/layout/orgChart1"/>
    <dgm:cxn modelId="{9DCF4005-8620-439C-B6EA-0FA02A04A7C2}" type="presParOf" srcId="{CC18C9B6-669A-42D3-BB2D-66D1C4E7B931}" destId="{869E7E64-043A-483C-825B-876518E363BE}" srcOrd="2" destOrd="0" presId="urn:microsoft.com/office/officeart/2005/8/layout/orgChart1"/>
    <dgm:cxn modelId="{DFE9AF01-AFDB-4D75-9A8F-23C32D8FEA82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/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/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/>
        </a:p>
      </dgm:t>
    </dgm:pt>
    <dgm:pt modelId="{90F030F4-9DAD-45C2-92F3-0F0C47A197C8}">
      <dgm:prSet phldrT="[Tekst]"/>
      <dgm:spPr/>
      <dgm:t>
        <a:bodyPr/>
        <a:lstStyle/>
        <a:p>
          <a:r>
            <a:rPr lang="pl-PL"/>
            <a:t>Funkcjionalność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/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/>
        </a:p>
      </dgm:t>
    </dgm:pt>
    <dgm:pt modelId="{6069A12D-F9F3-43BF-B49E-2088F4542AAC}">
      <dgm:prSet phldrT="[Tekst]"/>
      <dgm:spPr/>
      <dgm:t>
        <a:bodyPr/>
        <a:lstStyle/>
        <a:p>
          <a:r>
            <a:rPr lang="pl-PL"/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/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/>
        </a:p>
      </dgm:t>
    </dgm:pt>
    <dgm:pt modelId="{B8015A52-42BB-48E2-9BB8-296F029FE6CC}">
      <dgm:prSet phldrT="[Tekst]"/>
      <dgm:spPr/>
      <dgm:t>
        <a:bodyPr/>
        <a:lstStyle/>
        <a:p>
          <a:r>
            <a:rPr lang="pl-PL"/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/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/>
        </a:p>
      </dgm:t>
    </dgm:pt>
    <dgm:pt modelId="{E4AF994E-286A-49EE-8D60-A29DCB38A030}">
      <dgm:prSet phldrT="[Tekst]"/>
      <dgm:spPr/>
      <dgm:t>
        <a:bodyPr/>
        <a:lstStyle/>
        <a:p>
          <a:r>
            <a:rPr lang="pl-PL"/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/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/>
        </a:p>
      </dgm:t>
    </dgm:pt>
    <dgm:pt modelId="{4FBF40D0-D341-4CCD-8BFA-CF0387C6541F}">
      <dgm:prSet phldrT="[Tekst]"/>
      <dgm:spPr/>
      <dgm:t>
        <a:bodyPr/>
        <a:lstStyle/>
        <a:p>
          <a:r>
            <a:rPr lang="pl-PL"/>
            <a:t>Wsparcie</a:t>
          </a: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/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/>
        </a:p>
      </dgm:t>
    </dgm:pt>
    <dgm:pt modelId="{30D4430A-7318-4235-8264-CDA64D12C619}">
      <dgm:prSet phldrT="[Tekst]"/>
      <dgm:spPr/>
      <dgm:t>
        <a:bodyPr/>
        <a:lstStyle/>
        <a:p>
          <a:r>
            <a:rPr lang="pl-PL" b="0" u="sng" dirty="0"/>
            <a:t>Bezpieczeństwo/ Uwierzytelnianie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/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/>
        </a:p>
      </dgm:t>
    </dgm:pt>
    <dgm:pt modelId="{C0F27198-5E62-4F15-8CC5-51675AD1BA66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/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/>
        </a:p>
      </dgm:t>
    </dgm:pt>
    <dgm:pt modelId="{ECE5214F-1B30-4576-A6E4-3422AAD714EF}">
      <dgm:prSet phldrT="[Tekst]"/>
      <dgm:spPr/>
      <dgm:t>
        <a:bodyPr/>
        <a:lstStyle/>
        <a:p>
          <a:r>
            <a:rPr lang="pl-PL" b="0" u="sng" dirty="0"/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/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/>
        </a:p>
      </dgm:t>
    </dgm:pt>
    <dgm:pt modelId="{38A24F7D-1439-4893-A924-1100B83D5C25}">
      <dgm:prSet phldrT="[Tekst]"/>
      <dgm:spPr/>
      <dgm:t>
        <a:bodyPr/>
        <a:lstStyle/>
        <a:p>
          <a:r>
            <a:rPr lang="pl-PL" b="0" dirty="0"/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/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/>
        </a:p>
      </dgm:t>
    </dgm:pt>
    <dgm:pt modelId="{5F12E156-6AB6-4732-AF1F-51C73AA410B5}">
      <dgm:prSet phldrT="[Tekst]"/>
      <dgm:spPr/>
      <dgm:t>
        <a:bodyPr/>
        <a:lstStyle/>
        <a:p>
          <a:r>
            <a:rPr lang="pl-PL" dirty="0"/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/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/>
        </a:p>
      </dgm:t>
    </dgm:pt>
    <dgm:pt modelId="{96729750-0254-49CC-8DB9-AEF0A07510CD}">
      <dgm:prSet phldrT="[Tekst]"/>
      <dgm:spPr/>
      <dgm:t>
        <a:bodyPr/>
        <a:lstStyle/>
        <a:p>
          <a:r>
            <a:rPr lang="pl-PL" b="0" u="sng" dirty="0"/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/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/>
        </a:p>
      </dgm:t>
    </dgm:pt>
    <dgm:pt modelId="{9EBF69FB-619E-4AE9-8B54-A1B100FE9651}">
      <dgm:prSet phldrT="[Tekst]"/>
      <dgm:spPr/>
      <dgm:t>
        <a:bodyPr/>
        <a:lstStyle/>
        <a:p>
          <a:r>
            <a:rPr lang="pl-PL" b="0" u="sng" dirty="0" smtClean="0"/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/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/>
        </a:p>
      </dgm:t>
    </dgm:pt>
    <dgm:pt modelId="{685754D9-01B3-417C-81D8-75C6946479F1}">
      <dgm:prSet phldrT="[Tekst]"/>
      <dgm:spPr/>
      <dgm:t>
        <a:bodyPr/>
        <a:lstStyle/>
        <a:p>
          <a:r>
            <a:rPr lang="pl-PL"/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/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/>
        </a:p>
      </dgm:t>
    </dgm:pt>
    <dgm:pt modelId="{BD3CB807-E81C-44A7-A291-659BCA008D59}">
      <dgm:prSet phldrT="[Tekst]"/>
      <dgm:spPr/>
      <dgm:t>
        <a:bodyPr/>
        <a:lstStyle/>
        <a:p>
          <a:r>
            <a:rPr lang="pl-PL" b="0" u="sng" dirty="0"/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/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/>
        </a:p>
      </dgm:t>
    </dgm:pt>
    <dgm:pt modelId="{7BE369B5-D47A-400D-AE54-9E35936B8868}">
      <dgm:prSet phldrT="[Tekst]"/>
      <dgm:spPr/>
      <dgm:t>
        <a:bodyPr/>
        <a:lstStyle/>
        <a:p>
          <a:r>
            <a:rPr lang="pl-PL"/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/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/>
        </a:p>
      </dgm:t>
    </dgm:pt>
    <dgm:pt modelId="{4C8F0897-52B2-4D91-8154-C73A0E2087A5}">
      <dgm:prSet phldrT="[Tekst]"/>
      <dgm:spPr/>
      <dgm:t>
        <a:bodyPr/>
        <a:lstStyle/>
        <a:p>
          <a:r>
            <a:rPr lang="pl-PL"/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/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/>
        </a:p>
      </dgm:t>
    </dgm:pt>
    <dgm:pt modelId="{B9C048B8-1553-4947-B9B2-698C17BA02C2}">
      <dgm:prSet phldrT="[Tekst]"/>
      <dgm:spPr/>
      <dgm:t>
        <a:bodyPr/>
        <a:lstStyle/>
        <a:p>
          <a:r>
            <a:rPr lang="pl-PL" b="0" u="sng" dirty="0" smtClean="0"/>
            <a:t>Czas odpowiedzi</a:t>
          </a:r>
          <a:endParaRPr lang="pl-PL" b="0" u="sng" dirty="0"/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/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/>
        </a:p>
      </dgm:t>
    </dgm:pt>
    <dgm:pt modelId="{8A45A25B-7873-474E-B34D-EA238EA0CA3C}">
      <dgm:prSet phldrT="[Tekst]"/>
      <dgm:spPr/>
      <dgm:t>
        <a:bodyPr/>
        <a:lstStyle/>
        <a:p>
          <a:r>
            <a:rPr lang="pl-PL"/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/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/>
        </a:p>
      </dgm:t>
    </dgm:pt>
    <dgm:pt modelId="{F75DAFDC-340D-4AF3-9980-866700F04255}">
      <dgm:prSet phldrT="[Tekst]"/>
      <dgm:spPr/>
      <dgm:t>
        <a:bodyPr/>
        <a:lstStyle/>
        <a:p>
          <a:r>
            <a:rPr lang="pl-PL"/>
            <a:t>Czas naprawy / podniesienia po awarii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/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/>
        </a:p>
      </dgm:t>
    </dgm:pt>
    <dgm:pt modelId="{D7A702BC-DC68-4086-83FA-9D8CB185B75B}">
      <dgm:prSet phldrT="[Tekst]"/>
      <dgm:spPr/>
      <dgm:t>
        <a:bodyPr/>
        <a:lstStyle/>
        <a:p>
          <a:r>
            <a:rPr lang="pl-PL" b="0" u="none" dirty="0"/>
            <a:t>Adaptowalność</a:t>
          </a:r>
        </a:p>
      </dgm:t>
    </dgm:pt>
    <dgm:pt modelId="{6D8538E6-FD57-411A-AD9B-663EA534D6F8}" type="parTrans" cxnId="{2DE5572D-B986-4406-BE56-DD4559A81F83}">
      <dgm:prSet/>
      <dgm:spPr/>
      <dgm:t>
        <a:bodyPr/>
        <a:lstStyle/>
        <a:p>
          <a:endParaRPr lang="pl-PL"/>
        </a:p>
      </dgm:t>
    </dgm:pt>
    <dgm:pt modelId="{073868A7-B818-4CA8-A263-E9469CE614DC}" type="sibTrans" cxnId="{2DE5572D-B986-4406-BE56-DD4559A81F83}">
      <dgm:prSet/>
      <dgm:spPr/>
      <dgm:t>
        <a:bodyPr/>
        <a:lstStyle/>
        <a:p>
          <a:endParaRPr lang="pl-PL"/>
        </a:p>
      </dgm:t>
    </dgm:pt>
    <dgm:pt modelId="{35B75D6D-5C17-417A-B081-173D8763C106}">
      <dgm:prSet phldrT="[Tekst]"/>
      <dgm:spPr/>
      <dgm:t>
        <a:bodyPr/>
        <a:lstStyle/>
        <a:p>
          <a:r>
            <a:rPr lang="pl-PL"/>
            <a:t>Audytowalność</a:t>
          </a: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/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/>
        </a:p>
      </dgm:t>
    </dgm:pt>
    <dgm:pt modelId="{7CBDA416-152F-4304-9329-FE773AAB3C70}">
      <dgm:prSet phldrT="[Tekst]"/>
      <dgm:spPr/>
      <dgm:t>
        <a:bodyPr/>
        <a:lstStyle/>
        <a:p>
          <a:r>
            <a:rPr lang="pl-PL"/>
            <a:t>Instalowalność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/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/>
        </a:p>
      </dgm:t>
    </dgm:pt>
    <dgm:pt modelId="{167661F0-628C-48BA-90EB-C2351285D2E4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/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/>
        </a:p>
      </dgm:t>
    </dgm:pt>
    <dgm:pt modelId="{0AAE6745-95D3-4BD9-B713-77F17EA11C5A}">
      <dgm:prSet phldrT="[Tekst]"/>
      <dgm:spPr/>
      <dgm:t>
        <a:bodyPr/>
        <a:lstStyle/>
        <a:p>
          <a:r>
            <a:rPr lang="pl-PL"/>
            <a:t>Utrzymanie</a:t>
          </a:r>
        </a:p>
      </dgm:t>
    </dgm:pt>
    <dgm:pt modelId="{0362FDCD-E4E7-4121-A9BB-ECA4076DA433}" type="parTrans" cxnId="{A1D90C44-0770-475B-A367-0FE7ADD8FB9E}">
      <dgm:prSet/>
      <dgm:spPr/>
      <dgm:t>
        <a:bodyPr/>
        <a:lstStyle/>
        <a:p>
          <a:endParaRPr lang="pl-PL"/>
        </a:p>
      </dgm:t>
    </dgm:pt>
    <dgm:pt modelId="{DC3BFF7C-FDA1-494A-8C41-4318E07043DC}" type="sibTrans" cxnId="{A1D90C44-0770-475B-A367-0FE7ADD8FB9E}">
      <dgm:prSet/>
      <dgm:spPr/>
      <dgm:t>
        <a:bodyPr/>
        <a:lstStyle/>
        <a:p>
          <a:endParaRPr lang="pl-PL"/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u="none" dirty="0"/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/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/>
        </a:p>
      </dgm:t>
    </dgm:pt>
    <dgm:pt modelId="{7FD6E53A-165F-4A12-8BFD-CD2C3C6E50BC}">
      <dgm:prSet phldrT="[Tekst]"/>
      <dgm:spPr/>
      <dgm:t>
        <a:bodyPr/>
        <a:lstStyle/>
        <a:p>
          <a:r>
            <a:rPr lang="pl-PL"/>
            <a:t>Testowanie</a:t>
          </a:r>
        </a:p>
      </dgm:t>
    </dgm:pt>
    <dgm:pt modelId="{76922523-EBA9-442B-BDAF-EBB27843FFF5}" type="parTrans" cxnId="{EDA2F382-3B3C-4FC4-B67A-1A111AA1D5C0}">
      <dgm:prSet/>
      <dgm:spPr/>
      <dgm:t>
        <a:bodyPr/>
        <a:lstStyle/>
        <a:p>
          <a:endParaRPr lang="pl-PL"/>
        </a:p>
      </dgm:t>
    </dgm:pt>
    <dgm:pt modelId="{69FB5A2C-08D3-4069-B6BD-38CA4026BCF1}" type="sibTrans" cxnId="{EDA2F382-3B3C-4FC4-B67A-1A111AA1D5C0}">
      <dgm:prSet/>
      <dgm:spPr/>
      <dgm:t>
        <a:bodyPr/>
        <a:lstStyle/>
        <a:p>
          <a:endParaRPr lang="pl-PL"/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</dgm:pt>
    <dgm:pt modelId="{39FAFADA-E68F-4113-AC9A-38587B7A75B8}" type="pres">
      <dgm:prSet presAssocID="{0B8EBEFF-D192-49F8-A184-6E9A91602198}" presName="rootComposite1" presStyleCnt="0"/>
      <dgm:spPr/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</dgm:pt>
    <dgm:pt modelId="{B596DC24-093A-4742-9418-DACEC1D305DF}" type="pres">
      <dgm:prSet presAssocID="{90F030F4-9DAD-45C2-92F3-0F0C47A197C8}" presName="rootComposite" presStyleCnt="0"/>
      <dgm:spPr/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</dgm:pt>
    <dgm:pt modelId="{47E0B4A8-D2A4-4EF6-90D4-F350A43FE755}" type="pres">
      <dgm:prSet presAssocID="{3D3C2AC6-A14E-4E46-91A3-FE2F09007C34}" presName="Name37" presStyleLbl="parChTrans1D3" presStyleIdx="0" presStyleCnt="21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</dgm:pt>
    <dgm:pt modelId="{548D4311-000E-4A5F-A523-F2923B246260}" type="pres">
      <dgm:prSet presAssocID="{30D4430A-7318-4235-8264-CDA64D12C619}" presName="rootComposite" presStyleCnt="0"/>
      <dgm:spPr/>
    </dgm:pt>
    <dgm:pt modelId="{6BAB44DA-8B57-4387-8969-6DA21E3643BE}" type="pres">
      <dgm:prSet presAssocID="{30D4430A-7318-4235-8264-CDA64D12C619}" presName="rootText" presStyleLbl="node3" presStyleIdx="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21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</dgm:pt>
    <dgm:pt modelId="{7491E792-91A9-4F16-A6D5-78603E7F6824}" type="pres">
      <dgm:prSet presAssocID="{30D4430A-7318-4235-8264-CDA64D12C619}" presName="hierChild5" presStyleCnt="0"/>
      <dgm:spPr/>
    </dgm:pt>
    <dgm:pt modelId="{0769F958-983A-42F4-AD98-0CD6C09AA02D}" type="pres">
      <dgm:prSet presAssocID="{BDBBE229-3FD0-4555-9FFA-DE075DE080A2}" presName="Name37" presStyleLbl="parChTrans1D3" presStyleIdx="1" presStyleCnt="21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</dgm:pt>
    <dgm:pt modelId="{CD6F9E75-BA5C-4CF2-B435-010514D8FBAC}" type="pres">
      <dgm:prSet presAssocID="{C0F27198-5E62-4F15-8CC5-51675AD1BA66}" presName="rootComposite" presStyleCnt="0"/>
      <dgm:spPr/>
    </dgm:pt>
    <dgm:pt modelId="{51F9E7F6-2134-47F8-97D3-7D344DF8F492}" type="pres">
      <dgm:prSet presAssocID="{C0F27198-5E62-4F15-8CC5-51675AD1BA66}" presName="rootText" presStyleLbl="node3" presStyleIdx="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21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</dgm:pt>
    <dgm:pt modelId="{F7F60702-1610-4134-879B-847FEB5DC0BD}" type="pres">
      <dgm:prSet presAssocID="{C0F27198-5E62-4F15-8CC5-51675AD1BA66}" presName="hierChild5" presStyleCnt="0"/>
      <dgm:spPr/>
    </dgm:pt>
    <dgm:pt modelId="{9C6313B4-2255-484C-AD64-E67505523508}" type="pres">
      <dgm:prSet presAssocID="{F1E6136C-7407-4DB0-81B3-8990DE1FE4A7}" presName="Name37" presStyleLbl="parChTrans1D3" presStyleIdx="2" presStyleCnt="21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</dgm:pt>
    <dgm:pt modelId="{AF3C93A3-16DC-4646-ACDE-30AC6281800D}" type="pres">
      <dgm:prSet presAssocID="{ECE5214F-1B30-4576-A6E4-3422AAD714EF}" presName="rootComposite" presStyleCnt="0"/>
      <dgm:spPr/>
    </dgm:pt>
    <dgm:pt modelId="{A680589F-C5DF-409C-BEA4-15168C4DADEB}" type="pres">
      <dgm:prSet presAssocID="{ECE5214F-1B30-4576-A6E4-3422AAD714EF}" presName="rootText" presStyleLbl="node3" presStyleIdx="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21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</dgm:pt>
    <dgm:pt modelId="{D3DD2214-7E41-46A1-B400-E3F7B14B0A7B}" type="pres">
      <dgm:prSet presAssocID="{ECE5214F-1B30-4576-A6E4-3422AAD714EF}" presName="hierChild5" presStyleCnt="0"/>
      <dgm:spPr/>
    </dgm:pt>
    <dgm:pt modelId="{C90DC3B6-88EA-4183-A7E5-53D754C7AA55}" type="pres">
      <dgm:prSet presAssocID="{8093103D-8290-43FB-9834-2ED2E1AE1D24}" presName="Name37" presStyleLbl="parChTrans1D3" presStyleIdx="3" presStyleCnt="21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</dgm:pt>
    <dgm:pt modelId="{57BAB393-57B1-4A80-950D-DD444F75C456}" type="pres">
      <dgm:prSet presAssocID="{38A24F7D-1439-4893-A924-1100B83D5C25}" presName="rootComposite" presStyleCnt="0"/>
      <dgm:spPr/>
    </dgm:pt>
    <dgm:pt modelId="{2FA664C0-E4E2-42C5-9D96-4FB3C543645E}" type="pres">
      <dgm:prSet presAssocID="{38A24F7D-1439-4893-A924-1100B83D5C25}" presName="rootText" presStyleLbl="node3" presStyleIdx="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21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</dgm:pt>
    <dgm:pt modelId="{52884847-501C-4990-B97A-4234913DFA42}" type="pres">
      <dgm:prSet presAssocID="{38A24F7D-1439-4893-A924-1100B83D5C25}" presName="hierChild5" presStyleCnt="0"/>
      <dgm:spPr/>
    </dgm:pt>
    <dgm:pt modelId="{64F8C2B5-5385-45FC-8130-BB7C809BDF62}" type="pres">
      <dgm:prSet presAssocID="{9456E3D0-A205-4C0A-86EB-286BB97661A6}" presName="Name37" presStyleLbl="parChTrans1D3" presStyleIdx="4" presStyleCnt="21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</dgm:pt>
    <dgm:pt modelId="{D2737786-466F-4569-9998-7790365EC91A}" type="pres">
      <dgm:prSet presAssocID="{5F12E156-6AB6-4732-AF1F-51C73AA410B5}" presName="rootComposite" presStyleCnt="0"/>
      <dgm:spPr/>
    </dgm:pt>
    <dgm:pt modelId="{A9C08FA6-3AC7-4E22-8A80-28E61F002B82}" type="pres">
      <dgm:prSet presAssocID="{5F12E156-6AB6-4732-AF1F-51C73AA410B5}" presName="rootText" presStyleLbl="node3" presStyleIdx="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21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</dgm:pt>
    <dgm:pt modelId="{FB1CB746-D7ED-4D87-A020-6D15EB0BD750}" type="pres">
      <dgm:prSet presAssocID="{5F12E156-6AB6-4732-AF1F-51C73AA410B5}" presName="hierChild5" presStyleCnt="0"/>
      <dgm:spPr/>
    </dgm:pt>
    <dgm:pt modelId="{AE549ACC-B49E-4BDC-9BA0-689318BA6A30}" type="pres">
      <dgm:prSet presAssocID="{48F99216-FAA8-4F2C-8E66-CE84785EF961}" presName="Name37" presStyleLbl="parChTrans1D3" presStyleIdx="5" presStyleCnt="21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</dgm:pt>
    <dgm:pt modelId="{DE7B724A-2276-4D4C-B043-DAC4F97730BF}" type="pres">
      <dgm:prSet presAssocID="{96729750-0254-49CC-8DB9-AEF0A07510CD}" presName="rootComposite" presStyleCnt="0"/>
      <dgm:spPr/>
    </dgm:pt>
    <dgm:pt modelId="{9F31BEDA-1B3E-4F13-BE73-01CBEEC7CE82}" type="pres">
      <dgm:prSet presAssocID="{96729750-0254-49CC-8DB9-AEF0A07510CD}" presName="rootText" presStyleLbl="node3" presStyleIdx="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21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</dgm:pt>
    <dgm:pt modelId="{A0C1D776-7786-4195-ADF7-A772A1283B09}" type="pres">
      <dgm:prSet presAssocID="{96729750-0254-49CC-8DB9-AEF0A07510CD}" presName="hierChild5" presStyleCnt="0"/>
      <dgm:spPr/>
    </dgm:pt>
    <dgm:pt modelId="{0FDBE877-5634-4816-A9F2-7102E3B811D4}" type="pres">
      <dgm:prSet presAssocID="{90F030F4-9DAD-45C2-92F3-0F0C47A197C8}" presName="hierChild5" presStyleCnt="0"/>
      <dgm:spPr/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</dgm:pt>
    <dgm:pt modelId="{4F515123-0E39-4E2B-9B39-D2BE640D613E}" type="pres">
      <dgm:prSet presAssocID="{6069A12D-F9F3-43BF-B49E-2088F4542AAC}" presName="rootComposite" presStyleCnt="0"/>
      <dgm:spPr/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</dgm:pt>
    <dgm:pt modelId="{0A1B8327-3B74-4F66-9F22-1A4904F02326}" type="pres">
      <dgm:prSet presAssocID="{82FA6A47-AAFD-4D6C-9828-546C6039B3E8}" presName="Name37" presStyleLbl="parChTrans1D3" presStyleIdx="6" presStyleCnt="21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</dgm:pt>
    <dgm:pt modelId="{06B8F741-420C-45BD-BE3D-275B106AAE33}" type="pres">
      <dgm:prSet presAssocID="{9EBF69FB-619E-4AE9-8B54-A1B100FE9651}" presName="rootComposite" presStyleCnt="0"/>
      <dgm:spPr/>
    </dgm:pt>
    <dgm:pt modelId="{04A8AFBF-18E9-41EB-B5F7-73FFE4C8B46C}" type="pres">
      <dgm:prSet presAssocID="{9EBF69FB-619E-4AE9-8B54-A1B100FE9651}" presName="rootText" presStyleLbl="node3" presStyleIdx="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21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</dgm:pt>
    <dgm:pt modelId="{1BD8C38F-B71E-43A5-A621-BAA42A31A312}" type="pres">
      <dgm:prSet presAssocID="{9EBF69FB-619E-4AE9-8B54-A1B100FE9651}" presName="hierChild5" presStyleCnt="0"/>
      <dgm:spPr/>
    </dgm:pt>
    <dgm:pt modelId="{54AF7181-3FD1-4226-9BA7-6B397F88528C}" type="pres">
      <dgm:prSet presAssocID="{8082107C-AD02-4D9C-9A95-0C4E6E781D92}" presName="Name37" presStyleLbl="parChTrans1D3" presStyleIdx="7" presStyleCnt="21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</dgm:pt>
    <dgm:pt modelId="{F84D4C65-8ECB-492A-8A8A-806BEFC92520}" type="pres">
      <dgm:prSet presAssocID="{685754D9-01B3-417C-81D8-75C6946479F1}" presName="rootComposite" presStyleCnt="0"/>
      <dgm:spPr/>
    </dgm:pt>
    <dgm:pt modelId="{28FB17A8-8433-4BDF-91F1-1E2D56492C2F}" type="pres">
      <dgm:prSet presAssocID="{685754D9-01B3-417C-81D8-75C6946479F1}" presName="rootText" presStyleLbl="node3" presStyleIdx="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21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</dgm:pt>
    <dgm:pt modelId="{0EA7C416-58B9-461D-8793-BBC082D6C65B}" type="pres">
      <dgm:prSet presAssocID="{685754D9-01B3-417C-81D8-75C6946479F1}" presName="hierChild5" presStyleCnt="0"/>
      <dgm:spPr/>
    </dgm:pt>
    <dgm:pt modelId="{0594056D-7595-454C-9465-D1780CA5AA57}" type="pres">
      <dgm:prSet presAssocID="{6069A12D-F9F3-43BF-B49E-2088F4542AAC}" presName="hierChild5" presStyleCnt="0"/>
      <dgm:spPr/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</dgm:pt>
    <dgm:pt modelId="{CC967618-851A-466A-8C30-D4F11B380F0F}" type="pres">
      <dgm:prSet presAssocID="{B8015A52-42BB-48E2-9BB8-296F029FE6CC}" presName="rootComposite" presStyleCnt="0"/>
      <dgm:spPr/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</dgm:pt>
    <dgm:pt modelId="{C5B24F3F-CB68-4374-A7D4-2647B2B1943B}" type="pres">
      <dgm:prSet presAssocID="{A318F761-D3C9-4B6F-AD0C-0A9350A8F9DE}" presName="Name37" presStyleLbl="parChTrans1D3" presStyleIdx="8" presStyleCnt="21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</dgm:pt>
    <dgm:pt modelId="{88521D45-895E-4364-B7FE-E5C5380F1BA6}" type="pres">
      <dgm:prSet presAssocID="{BD3CB807-E81C-44A7-A291-659BCA008D59}" presName="rootComposite" presStyleCnt="0"/>
      <dgm:spPr/>
    </dgm:pt>
    <dgm:pt modelId="{20077A0E-E85A-45CD-BEFA-C55A2A51C6E4}" type="pres">
      <dgm:prSet presAssocID="{BD3CB807-E81C-44A7-A291-659BCA008D59}" presName="rootText" presStyleLbl="node3" presStyleIdx="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21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</dgm:pt>
    <dgm:pt modelId="{745303C3-C855-441B-9AF9-3F328209188D}" type="pres">
      <dgm:prSet presAssocID="{BD3CB807-E81C-44A7-A291-659BCA008D59}" presName="hierChild5" presStyleCnt="0"/>
      <dgm:spPr/>
    </dgm:pt>
    <dgm:pt modelId="{C6D5FE49-3102-45DA-9351-8C1E414732DE}" type="pres">
      <dgm:prSet presAssocID="{279927ED-DBF1-4116-89BC-93CC1E23990B}" presName="Name37" presStyleLbl="parChTrans1D3" presStyleIdx="9" presStyleCnt="21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</dgm:pt>
    <dgm:pt modelId="{4E896C73-8F3E-459B-A8AF-A9949BB7B464}" type="pres">
      <dgm:prSet presAssocID="{7BE369B5-D47A-400D-AE54-9E35936B8868}" presName="rootComposite" presStyleCnt="0"/>
      <dgm:spPr/>
    </dgm:pt>
    <dgm:pt modelId="{29249665-B05E-4EC3-B1BF-C480A32A24C4}" type="pres">
      <dgm:prSet presAssocID="{7BE369B5-D47A-400D-AE54-9E35936B8868}" presName="rootText" presStyleLbl="node3" presStyleIdx="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21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</dgm:pt>
    <dgm:pt modelId="{AD6590AD-C10A-4F92-B700-5A9B5E0414E5}" type="pres">
      <dgm:prSet presAssocID="{7BE369B5-D47A-400D-AE54-9E35936B8868}" presName="hierChild5" presStyleCnt="0"/>
      <dgm:spPr/>
    </dgm:pt>
    <dgm:pt modelId="{44EABAB7-534C-4347-883F-27B984A58AD8}" type="pres">
      <dgm:prSet presAssocID="{EC4C0035-D779-428E-97CC-A56411FE9867}" presName="Name37" presStyleLbl="parChTrans1D3" presStyleIdx="10" presStyleCnt="21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</dgm:pt>
    <dgm:pt modelId="{CA440307-A21B-4EAF-AA9C-0521A9EFB411}" type="pres">
      <dgm:prSet presAssocID="{4C8F0897-52B2-4D91-8154-C73A0E2087A5}" presName="rootComposite" presStyleCnt="0"/>
      <dgm:spPr/>
    </dgm:pt>
    <dgm:pt modelId="{C30AF043-33DA-41BC-9865-3EA913E8D070}" type="pres">
      <dgm:prSet presAssocID="{4C8F0897-52B2-4D91-8154-C73A0E2087A5}" presName="rootText" presStyleLbl="node3" presStyleIdx="1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21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</dgm:pt>
    <dgm:pt modelId="{3F29684C-0DAF-42F8-A85E-71A5D831581C}" type="pres">
      <dgm:prSet presAssocID="{4C8F0897-52B2-4D91-8154-C73A0E2087A5}" presName="hierChild5" presStyleCnt="0"/>
      <dgm:spPr/>
    </dgm:pt>
    <dgm:pt modelId="{5FB74159-257F-42B7-972B-E24041D7190D}" type="pres">
      <dgm:prSet presAssocID="{B8015A52-42BB-48E2-9BB8-296F029FE6CC}" presName="hierChild5" presStyleCnt="0"/>
      <dgm:spPr/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</dgm:pt>
    <dgm:pt modelId="{DB3DE357-5838-4A4F-93CD-0FCDFE8F185D}" type="pres">
      <dgm:prSet presAssocID="{E4AF994E-286A-49EE-8D60-A29DCB38A030}" presName="rootComposite" presStyleCnt="0"/>
      <dgm:spPr/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</dgm:pt>
    <dgm:pt modelId="{241AF0F3-ACB1-4F0F-9189-A596E6403082}" type="pres">
      <dgm:prSet presAssocID="{6F419995-33F0-4432-A043-7D9812D79996}" presName="Name37" presStyleLbl="parChTrans1D3" presStyleIdx="11" presStyleCnt="21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</dgm:pt>
    <dgm:pt modelId="{9087A57D-8E3B-45FC-B972-D4B6680B3737}" type="pres">
      <dgm:prSet presAssocID="{B9C048B8-1553-4947-B9B2-698C17BA02C2}" presName="rootComposite" presStyleCnt="0"/>
      <dgm:spPr/>
    </dgm:pt>
    <dgm:pt modelId="{5CED28F6-6125-4AE8-978D-42C1F22A14D6}" type="pres">
      <dgm:prSet presAssocID="{B9C048B8-1553-4947-B9B2-698C17BA02C2}" presName="rootText" presStyleLbl="node3" presStyleIdx="1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21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</dgm:pt>
    <dgm:pt modelId="{88AF4ED9-6F71-479B-B712-1F176D902348}" type="pres">
      <dgm:prSet presAssocID="{B9C048B8-1553-4947-B9B2-698C17BA02C2}" presName="hierChild5" presStyleCnt="0"/>
      <dgm:spPr/>
    </dgm:pt>
    <dgm:pt modelId="{765E689B-CBC1-4DDD-9270-38B061ED36F9}" type="pres">
      <dgm:prSet presAssocID="{114B954F-220D-4C60-B249-6EA374F07DD8}" presName="Name37" presStyleLbl="parChTrans1D3" presStyleIdx="12" presStyleCnt="21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</dgm:pt>
    <dgm:pt modelId="{A16D3CC5-47EA-4C97-A47A-410A70590E6D}" type="pres">
      <dgm:prSet presAssocID="{8A45A25B-7873-474E-B34D-EA238EA0CA3C}" presName="rootComposite" presStyleCnt="0"/>
      <dgm:spPr/>
    </dgm:pt>
    <dgm:pt modelId="{EC7B8C6E-4B86-4F45-A0C0-2C004940BAC3}" type="pres">
      <dgm:prSet presAssocID="{8A45A25B-7873-474E-B34D-EA238EA0CA3C}" presName="rootText" presStyleLbl="node3" presStyleIdx="1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21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</dgm:pt>
    <dgm:pt modelId="{713D14C8-0092-46C8-A984-929F63EC6748}" type="pres">
      <dgm:prSet presAssocID="{8A45A25B-7873-474E-B34D-EA238EA0CA3C}" presName="hierChild5" presStyleCnt="0"/>
      <dgm:spPr/>
    </dgm:pt>
    <dgm:pt modelId="{128D17FF-3178-42DC-AC64-4311D003EBCE}" type="pres">
      <dgm:prSet presAssocID="{33B39909-6838-4A07-811E-E04E931F0F04}" presName="Name37" presStyleLbl="parChTrans1D3" presStyleIdx="13" presStyleCnt="21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</dgm:pt>
    <dgm:pt modelId="{6D9000AD-75FB-414D-BDA1-DBB532C370E5}" type="pres">
      <dgm:prSet presAssocID="{F75DAFDC-340D-4AF3-9980-866700F04255}" presName="rootComposite" presStyleCnt="0"/>
      <dgm:spPr/>
    </dgm:pt>
    <dgm:pt modelId="{254AD5D9-3A34-4962-BEE9-B87FBDBAE697}" type="pres">
      <dgm:prSet presAssocID="{F75DAFDC-340D-4AF3-9980-866700F04255}" presName="rootText" presStyleLbl="node3" presStyleIdx="1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21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</dgm:pt>
    <dgm:pt modelId="{D3741003-BA59-432F-BE29-5BA5D8CE9D1F}" type="pres">
      <dgm:prSet presAssocID="{F75DAFDC-340D-4AF3-9980-866700F04255}" presName="hierChild5" presStyleCnt="0"/>
      <dgm:spPr/>
    </dgm:pt>
    <dgm:pt modelId="{1F441783-F3ED-498F-8806-F3086291BE70}" type="pres">
      <dgm:prSet presAssocID="{E4AF994E-286A-49EE-8D60-A29DCB38A030}" presName="hierChild5" presStyleCnt="0"/>
      <dgm:spPr/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</dgm:pt>
    <dgm:pt modelId="{45F73CE7-0B5A-4507-86C4-054EC4535792}" type="pres">
      <dgm:prSet presAssocID="{4FBF40D0-D341-4CCD-8BFA-CF0387C6541F}" presName="rootComposite" presStyleCnt="0"/>
      <dgm:spPr/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</dgm:pt>
    <dgm:pt modelId="{864963BF-E804-465E-A575-E3A670D69EBC}" type="pres">
      <dgm:prSet presAssocID="{6D8538E6-FD57-411A-AD9B-663EA534D6F8}" presName="Name37" presStyleLbl="parChTrans1D3" presStyleIdx="14" presStyleCnt="21"/>
      <dgm:spPr/>
      <dgm:t>
        <a:bodyPr/>
        <a:lstStyle/>
        <a:p>
          <a:endParaRPr lang="pl-PL"/>
        </a:p>
      </dgm:t>
    </dgm:pt>
    <dgm:pt modelId="{CDFFF1E7-5C75-4959-871E-18FECA5E45BD}" type="pres">
      <dgm:prSet presAssocID="{D7A702BC-DC68-4086-83FA-9D8CB185B75B}" presName="hierRoot2" presStyleCnt="0">
        <dgm:presLayoutVars>
          <dgm:hierBranch val="init"/>
        </dgm:presLayoutVars>
      </dgm:prSet>
      <dgm:spPr/>
    </dgm:pt>
    <dgm:pt modelId="{67B6C847-13CB-447B-8304-FE46DF5E14A8}" type="pres">
      <dgm:prSet presAssocID="{D7A702BC-DC68-4086-83FA-9D8CB185B75B}" presName="rootComposite" presStyleCnt="0"/>
      <dgm:spPr/>
    </dgm:pt>
    <dgm:pt modelId="{5E1E01C4-DF66-44C3-95E3-83CC3524DCEA}" type="pres">
      <dgm:prSet presAssocID="{D7A702BC-DC68-4086-83FA-9D8CB185B75B}" presName="rootText" presStyleLbl="node3" presStyleIdx="1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32A2266-78BF-4D21-9A13-22721F4F9B42}" type="pres">
      <dgm:prSet presAssocID="{D7A702BC-DC68-4086-83FA-9D8CB185B75B}" presName="rootConnector" presStyleLbl="node3" presStyleIdx="14" presStyleCnt="21"/>
      <dgm:spPr/>
      <dgm:t>
        <a:bodyPr/>
        <a:lstStyle/>
        <a:p>
          <a:endParaRPr lang="pl-PL"/>
        </a:p>
      </dgm:t>
    </dgm:pt>
    <dgm:pt modelId="{7518B63A-6C8E-46AD-917A-BE1BB3FD94F5}" type="pres">
      <dgm:prSet presAssocID="{D7A702BC-DC68-4086-83FA-9D8CB185B75B}" presName="hierChild4" presStyleCnt="0"/>
      <dgm:spPr/>
    </dgm:pt>
    <dgm:pt modelId="{BB90738C-0067-44D1-8E38-4FCC62D786F4}" type="pres">
      <dgm:prSet presAssocID="{D7A702BC-DC68-4086-83FA-9D8CB185B75B}" presName="hierChild5" presStyleCnt="0"/>
      <dgm:spPr/>
    </dgm:pt>
    <dgm:pt modelId="{BB114D2E-24C6-4529-87E3-EF26883561E8}" type="pres">
      <dgm:prSet presAssocID="{C99C164C-82BD-4FC2-96E3-C11D0DBBFD4A}" presName="Name37" presStyleLbl="parChTrans1D3" presStyleIdx="15" presStyleCnt="21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</dgm:pt>
    <dgm:pt modelId="{4A75811C-147E-488A-B78D-196D3C279367}" type="pres">
      <dgm:prSet presAssocID="{35B75D6D-5C17-417A-B081-173D8763C106}" presName="rootComposite" presStyleCnt="0"/>
      <dgm:spPr/>
    </dgm:pt>
    <dgm:pt modelId="{90D3337C-6FE3-49DB-8D2F-515A6A08E15E}" type="pres">
      <dgm:prSet presAssocID="{35B75D6D-5C17-417A-B081-173D8763C106}" presName="rootText" presStyleLbl="node3" presStyleIdx="1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5" presStyleCnt="21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</dgm:pt>
    <dgm:pt modelId="{C86D6356-1434-4BC4-82C0-2366E2C049E5}" type="pres">
      <dgm:prSet presAssocID="{35B75D6D-5C17-417A-B081-173D8763C106}" presName="hierChild5" presStyleCnt="0"/>
      <dgm:spPr/>
    </dgm:pt>
    <dgm:pt modelId="{B37773C8-4C35-40DE-9974-885987213316}" type="pres">
      <dgm:prSet presAssocID="{FC731A77-7ECA-4138-8DFE-58390A46FBF4}" presName="Name37" presStyleLbl="parChTrans1D3" presStyleIdx="16" presStyleCnt="21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</dgm:pt>
    <dgm:pt modelId="{88D57194-7E07-49C3-B82F-817105FA570E}" type="pres">
      <dgm:prSet presAssocID="{7CBDA416-152F-4304-9329-FE773AAB3C70}" presName="rootComposite" presStyleCnt="0"/>
      <dgm:spPr/>
    </dgm:pt>
    <dgm:pt modelId="{332CF831-2BFC-41C7-969F-699D4C5BC712}" type="pres">
      <dgm:prSet presAssocID="{7CBDA416-152F-4304-9329-FE773AAB3C70}" presName="rootText" presStyleLbl="node3" presStyleIdx="1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21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</dgm:pt>
    <dgm:pt modelId="{8A11432E-804B-42DE-B49B-CD2A501470EE}" type="pres">
      <dgm:prSet presAssocID="{7CBDA416-152F-4304-9329-FE773AAB3C70}" presName="hierChild5" presStyleCnt="0"/>
      <dgm:spPr/>
    </dgm:pt>
    <dgm:pt modelId="{04C97A7D-1D50-496A-A494-4AD9F19B11C5}" type="pres">
      <dgm:prSet presAssocID="{F4E232F6-5599-4DC6-B6F0-D985D7AC85B8}" presName="Name37" presStyleLbl="parChTrans1D3" presStyleIdx="17" presStyleCnt="21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</dgm:pt>
    <dgm:pt modelId="{B66ECF4E-0318-4530-BBF1-D7445F5D3AE1}" type="pres">
      <dgm:prSet presAssocID="{167661F0-628C-48BA-90EB-C2351285D2E4}" presName="rootComposite" presStyleCnt="0"/>
      <dgm:spPr/>
    </dgm:pt>
    <dgm:pt modelId="{310782AA-8FEA-40BD-BB85-5E4B973313FB}" type="pres">
      <dgm:prSet presAssocID="{167661F0-628C-48BA-90EB-C2351285D2E4}" presName="rootText" presStyleLbl="node3" presStyleIdx="1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21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</dgm:pt>
    <dgm:pt modelId="{8ECB32F5-2DD1-4B89-9376-DACD984CEA00}" type="pres">
      <dgm:prSet presAssocID="{167661F0-628C-48BA-90EB-C2351285D2E4}" presName="hierChild5" presStyleCnt="0"/>
      <dgm:spPr/>
    </dgm:pt>
    <dgm:pt modelId="{0C3FF324-D3B5-4F87-858D-444F01571CC6}" type="pres">
      <dgm:prSet presAssocID="{0362FDCD-E4E7-4121-A9BB-ECA4076DA433}" presName="Name37" presStyleLbl="parChTrans1D3" presStyleIdx="18" presStyleCnt="21"/>
      <dgm:spPr/>
      <dgm:t>
        <a:bodyPr/>
        <a:lstStyle/>
        <a:p>
          <a:endParaRPr lang="pl-PL"/>
        </a:p>
      </dgm:t>
    </dgm:pt>
    <dgm:pt modelId="{B7A4CE4D-55B8-443B-BACC-3D98858288EE}" type="pres">
      <dgm:prSet presAssocID="{0AAE6745-95D3-4BD9-B713-77F17EA11C5A}" presName="hierRoot2" presStyleCnt="0">
        <dgm:presLayoutVars>
          <dgm:hierBranch val="init"/>
        </dgm:presLayoutVars>
      </dgm:prSet>
      <dgm:spPr/>
    </dgm:pt>
    <dgm:pt modelId="{0ECF30D2-A9BC-42C3-858E-3386243BCA69}" type="pres">
      <dgm:prSet presAssocID="{0AAE6745-95D3-4BD9-B713-77F17EA11C5A}" presName="rootComposite" presStyleCnt="0"/>
      <dgm:spPr/>
    </dgm:pt>
    <dgm:pt modelId="{B975AE88-3759-40D1-AF6E-8A2F26C4834F}" type="pres">
      <dgm:prSet presAssocID="{0AAE6745-95D3-4BD9-B713-77F17EA11C5A}" presName="rootText" presStyleLbl="node3" presStyleIdx="1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05A6E47-31F2-40BC-9795-FF1F495A0077}" type="pres">
      <dgm:prSet presAssocID="{0AAE6745-95D3-4BD9-B713-77F17EA11C5A}" presName="rootConnector" presStyleLbl="node3" presStyleIdx="18" presStyleCnt="21"/>
      <dgm:spPr/>
      <dgm:t>
        <a:bodyPr/>
        <a:lstStyle/>
        <a:p>
          <a:endParaRPr lang="pl-PL"/>
        </a:p>
      </dgm:t>
    </dgm:pt>
    <dgm:pt modelId="{F40D672A-A6B7-4AB4-8C9D-5B8C40D5C8B5}" type="pres">
      <dgm:prSet presAssocID="{0AAE6745-95D3-4BD9-B713-77F17EA11C5A}" presName="hierChild4" presStyleCnt="0"/>
      <dgm:spPr/>
    </dgm:pt>
    <dgm:pt modelId="{0E687863-4BB0-4554-967F-976463A9BAA7}" type="pres">
      <dgm:prSet presAssocID="{0AAE6745-95D3-4BD9-B713-77F17EA11C5A}" presName="hierChild5" presStyleCnt="0"/>
      <dgm:spPr/>
    </dgm:pt>
    <dgm:pt modelId="{8FA917A0-7062-4433-AA24-7528C72FF7B6}" type="pres">
      <dgm:prSet presAssocID="{BC16C3CB-2707-48C5-8BAD-B89B68D0B764}" presName="Name37" presStyleLbl="parChTrans1D3" presStyleIdx="19" presStyleCnt="21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</dgm:pt>
    <dgm:pt modelId="{CEE6193D-EC70-4994-AB15-1CD518550B8E}" type="pres">
      <dgm:prSet presAssocID="{2F2CA06C-8412-4437-BF82-C342B42D829F}" presName="rootComposite" presStyleCnt="0"/>
      <dgm:spPr/>
    </dgm:pt>
    <dgm:pt modelId="{C53EB7F4-DE1B-41E0-951B-55D137A063D3}" type="pres">
      <dgm:prSet presAssocID="{2F2CA06C-8412-4437-BF82-C342B42D829F}" presName="rootText" presStyleLbl="node3" presStyleIdx="1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9" presStyleCnt="21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</dgm:pt>
    <dgm:pt modelId="{ACD74968-45EC-42FC-8435-974BE1FE9A5D}" type="pres">
      <dgm:prSet presAssocID="{2F2CA06C-8412-4437-BF82-C342B42D829F}" presName="hierChild5" presStyleCnt="0"/>
      <dgm:spPr/>
    </dgm:pt>
    <dgm:pt modelId="{8A2B5F76-84E4-4AF2-855E-DE7254BC2B41}" type="pres">
      <dgm:prSet presAssocID="{76922523-EBA9-442B-BDAF-EBB27843FFF5}" presName="Name37" presStyleLbl="parChTrans1D3" presStyleIdx="20" presStyleCnt="21"/>
      <dgm:spPr/>
      <dgm:t>
        <a:bodyPr/>
        <a:lstStyle/>
        <a:p>
          <a:endParaRPr lang="pl-PL"/>
        </a:p>
      </dgm:t>
    </dgm:pt>
    <dgm:pt modelId="{5BAC9589-C110-46EF-AB69-9E8920D54E7E}" type="pres">
      <dgm:prSet presAssocID="{7FD6E53A-165F-4A12-8BFD-CD2C3C6E50BC}" presName="hierRoot2" presStyleCnt="0">
        <dgm:presLayoutVars>
          <dgm:hierBranch val="init"/>
        </dgm:presLayoutVars>
      </dgm:prSet>
      <dgm:spPr/>
    </dgm:pt>
    <dgm:pt modelId="{86CF3671-E979-4724-A004-7D38BAD5A6F9}" type="pres">
      <dgm:prSet presAssocID="{7FD6E53A-165F-4A12-8BFD-CD2C3C6E50BC}" presName="rootComposite" presStyleCnt="0"/>
      <dgm:spPr/>
    </dgm:pt>
    <dgm:pt modelId="{765CFF57-2A6E-46E1-A1A8-75DD5FD33340}" type="pres">
      <dgm:prSet presAssocID="{7FD6E53A-165F-4A12-8BFD-CD2C3C6E50BC}" presName="rootText" presStyleLbl="node3" presStyleIdx="2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1DEB256-3857-4A71-BF35-4A02D0F7BDC9}" type="pres">
      <dgm:prSet presAssocID="{7FD6E53A-165F-4A12-8BFD-CD2C3C6E50BC}" presName="rootConnector" presStyleLbl="node3" presStyleIdx="20" presStyleCnt="21"/>
      <dgm:spPr/>
      <dgm:t>
        <a:bodyPr/>
        <a:lstStyle/>
        <a:p>
          <a:endParaRPr lang="pl-PL"/>
        </a:p>
      </dgm:t>
    </dgm:pt>
    <dgm:pt modelId="{0F8C6BEF-3884-4390-AD1F-B9562C3A8148}" type="pres">
      <dgm:prSet presAssocID="{7FD6E53A-165F-4A12-8BFD-CD2C3C6E50BC}" presName="hierChild4" presStyleCnt="0"/>
      <dgm:spPr/>
    </dgm:pt>
    <dgm:pt modelId="{580A0DB5-281E-4598-A687-1B5679AF25B3}" type="pres">
      <dgm:prSet presAssocID="{7FD6E53A-165F-4A12-8BFD-CD2C3C6E50BC}" presName="hierChild5" presStyleCnt="0"/>
      <dgm:spPr/>
    </dgm:pt>
    <dgm:pt modelId="{869E7E64-043A-483C-825B-876518E363BE}" type="pres">
      <dgm:prSet presAssocID="{4FBF40D0-D341-4CCD-8BFA-CF0387C6541F}" presName="hierChild5" presStyleCnt="0"/>
      <dgm:spPr/>
    </dgm:pt>
    <dgm:pt modelId="{4E39ADA2-8ED6-4EC4-8F0B-4C1414D42AB2}" type="pres">
      <dgm:prSet presAssocID="{0B8EBEFF-D192-49F8-A184-6E9A91602198}" presName="hierChild3" presStyleCnt="0"/>
      <dgm:spPr/>
    </dgm:pt>
  </dgm:ptLst>
  <dgm:cxnLst>
    <dgm:cxn modelId="{50878B73-20A3-4C50-AAD6-1EE1AB2A66ED}" type="presOf" srcId="{4FBF40D0-D341-4CCD-8BFA-CF0387C6541F}" destId="{3EFECB1D-7BD1-4145-93F7-4AC7570421B7}" srcOrd="0" destOrd="0" presId="urn:microsoft.com/office/officeart/2005/8/layout/orgChart1"/>
    <dgm:cxn modelId="{0C2FA943-D3DB-4057-AAD4-4A686156D8D2}" type="presOf" srcId="{8082107C-AD02-4D9C-9A95-0C4E6E781D92}" destId="{54AF7181-3FD1-4226-9BA7-6B397F88528C}" srcOrd="0" destOrd="0" presId="urn:microsoft.com/office/officeart/2005/8/layout/orgChart1"/>
    <dgm:cxn modelId="{EBD34937-4425-42B0-BDFA-59FD112BC6DD}" type="presOf" srcId="{ECE5214F-1B30-4576-A6E4-3422AAD714EF}" destId="{A680589F-C5DF-409C-BEA4-15168C4DADEB}" srcOrd="0" destOrd="0" presId="urn:microsoft.com/office/officeart/2005/8/layout/orgChart1"/>
    <dgm:cxn modelId="{9BF2825C-02B2-4A66-A79A-8EDC43AE816C}" type="presOf" srcId="{F75DAFDC-340D-4AF3-9980-866700F04255}" destId="{254AD5D9-3A34-4962-BEE9-B87FBDBAE697}" srcOrd="0" destOrd="0" presId="urn:microsoft.com/office/officeart/2005/8/layout/orgChart1"/>
    <dgm:cxn modelId="{933404A7-3FF6-48B2-828F-80173D04FFF8}" type="presOf" srcId="{C0F27198-5E62-4F15-8CC5-51675AD1BA66}" destId="{51F9E7F6-2134-47F8-97D3-7D344DF8F492}" srcOrd="0" destOrd="0" presId="urn:microsoft.com/office/officeart/2005/8/layout/orgChart1"/>
    <dgm:cxn modelId="{CA3FCEE3-3BB6-4803-8A4C-CA8F1C42D84B}" type="presOf" srcId="{7CBDA416-152F-4304-9329-FE773AAB3C70}" destId="{332CF831-2BFC-41C7-969F-699D4C5BC712}" srcOrd="0" destOrd="0" presId="urn:microsoft.com/office/officeart/2005/8/layout/orgChart1"/>
    <dgm:cxn modelId="{C3D7EB9E-9864-42CD-8FDD-B906301D9F0F}" type="presOf" srcId="{E4AF994E-286A-49EE-8D60-A29DCB38A030}" destId="{6676D466-0216-4A7D-9573-1B52CACF93E1}" srcOrd="0" destOrd="0" presId="urn:microsoft.com/office/officeart/2005/8/layout/orgChart1"/>
    <dgm:cxn modelId="{0947D0BE-79A8-4526-BD7C-A257B4C8065C}" type="presOf" srcId="{B9C048B8-1553-4947-B9B2-698C17BA02C2}" destId="{5CED28F6-6125-4AE8-978D-42C1F22A14D6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947555B0-CC2E-447F-A7AC-DB318F5752DE}" type="presOf" srcId="{BD3CB807-E81C-44A7-A291-659BCA008D59}" destId="{AD971DD2-5975-4D56-8F03-7733C830B419}" srcOrd="1" destOrd="0" presId="urn:microsoft.com/office/officeart/2005/8/layout/orgChart1"/>
    <dgm:cxn modelId="{CF8EDA32-2CC0-4D8D-85FD-AE3ECE643807}" type="presOf" srcId="{4C8F0897-52B2-4D91-8154-C73A0E2087A5}" destId="{C30AF043-33DA-41BC-9865-3EA913E8D070}" srcOrd="0" destOrd="0" presId="urn:microsoft.com/office/officeart/2005/8/layout/orgChart1"/>
    <dgm:cxn modelId="{2E3E98A7-E812-4C2D-8CA4-793B7DF1131F}" type="presOf" srcId="{2F2CA06C-8412-4437-BF82-C342B42D829F}" destId="{4C6C14AE-B08B-4576-8EDF-1EF7607AF012}" srcOrd="1" destOrd="0" presId="urn:microsoft.com/office/officeart/2005/8/layout/orgChart1"/>
    <dgm:cxn modelId="{243DBD9C-9E99-4CC7-93B4-5716F48838AE}" type="presOf" srcId="{0B8EBEFF-D192-49F8-A184-6E9A91602198}" destId="{A182704E-8391-4987-B889-9E92A1AC3851}" srcOrd="0" destOrd="0" presId="urn:microsoft.com/office/officeart/2005/8/layout/orgChart1"/>
    <dgm:cxn modelId="{73E00BEE-D064-4A39-AC61-CC0911BBA7DC}" type="presOf" srcId="{0B8EBEFF-D192-49F8-A184-6E9A91602198}" destId="{7ECF1648-B01B-4C34-B9FE-B80168D97FE9}" srcOrd="1" destOrd="0" presId="urn:microsoft.com/office/officeart/2005/8/layout/orgChart1"/>
    <dgm:cxn modelId="{1F7EFF69-3C68-416D-93A4-9E284C8A0E9A}" type="presOf" srcId="{279927ED-DBF1-4116-89BC-93CC1E23990B}" destId="{C6D5FE49-3102-45DA-9351-8C1E414732DE}" srcOrd="0" destOrd="0" presId="urn:microsoft.com/office/officeart/2005/8/layout/orgChart1"/>
    <dgm:cxn modelId="{5D4E3901-566E-45A0-844D-633C505C5EF1}" type="presOf" srcId="{8C10BED2-087D-41D3-BFD8-80C089215793}" destId="{111BAD2D-8853-42D4-9EE2-DDEF7A2BA7D4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22945572-21A1-4AA1-A490-C618ED39C361}" type="presOf" srcId="{685754D9-01B3-417C-81D8-75C6946479F1}" destId="{1049FB3E-1402-4F8B-98DB-44E9FBAF49B2}" srcOrd="1" destOrd="0" presId="urn:microsoft.com/office/officeart/2005/8/layout/orgChart1"/>
    <dgm:cxn modelId="{1591E832-0265-4D74-993F-40A6A4417FC2}" type="presOf" srcId="{8A45A25B-7873-474E-B34D-EA238EA0CA3C}" destId="{EC7B8C6E-4B86-4F45-A0C0-2C004940BAC3}" srcOrd="0" destOrd="0" presId="urn:microsoft.com/office/officeart/2005/8/layout/orgChart1"/>
    <dgm:cxn modelId="{3FEE9DE3-A75C-4E74-AB88-E4848D4D525A}" type="presOf" srcId="{5F12E156-6AB6-4732-AF1F-51C73AA410B5}" destId="{A9C08FA6-3AC7-4E22-8A80-28E61F002B82}" srcOrd="0" destOrd="0" presId="urn:microsoft.com/office/officeart/2005/8/layout/orgChart1"/>
    <dgm:cxn modelId="{3F524D64-FA48-442F-A118-E2F848534BDF}" type="presOf" srcId="{30D4430A-7318-4235-8264-CDA64D12C619}" destId="{6022722E-CB64-415E-9A24-CEB2A9EF4BD4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E002D493-96DD-4CFF-9CC1-DE0E9B32B626}" type="presOf" srcId="{D7A702BC-DC68-4086-83FA-9D8CB185B75B}" destId="{332A2266-78BF-4D21-9A13-22721F4F9B42}" srcOrd="1" destOrd="0" presId="urn:microsoft.com/office/officeart/2005/8/layout/orgChart1"/>
    <dgm:cxn modelId="{A4E16FD6-9A94-46D3-A112-8A79019D5F75}" type="presOf" srcId="{C99C164C-82BD-4FC2-96E3-C11D0DBBFD4A}" destId="{BB114D2E-24C6-4529-87E3-EF26883561E8}" srcOrd="0" destOrd="0" presId="urn:microsoft.com/office/officeart/2005/8/layout/orgChart1"/>
    <dgm:cxn modelId="{18E59534-D22F-4118-B7AC-3FFD312BB66E}" type="presOf" srcId="{82FA6A47-AAFD-4D6C-9828-546C6039B3E8}" destId="{0A1B8327-3B74-4F66-9F22-1A4904F02326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8ADFBDC2-8224-4F8C-BDEA-47FF733C3F5A}" type="presOf" srcId="{35B75D6D-5C17-417A-B081-173D8763C106}" destId="{90D3337C-6FE3-49DB-8D2F-515A6A08E15E}" srcOrd="0" destOrd="0" presId="urn:microsoft.com/office/officeart/2005/8/layout/orgChart1"/>
    <dgm:cxn modelId="{C679E1FA-6108-4069-BA4A-EB088336F3E9}" type="presOf" srcId="{6069A12D-F9F3-43BF-B49E-2088F4542AAC}" destId="{F30AC884-6875-4024-9543-A6A3D28386D5}" srcOrd="1" destOrd="0" presId="urn:microsoft.com/office/officeart/2005/8/layout/orgChart1"/>
    <dgm:cxn modelId="{2DE5572D-B986-4406-BE56-DD4559A81F83}" srcId="{4FBF40D0-D341-4CCD-8BFA-CF0387C6541F}" destId="{D7A702BC-DC68-4086-83FA-9D8CB185B75B}" srcOrd="0" destOrd="0" parTransId="{6D8538E6-FD57-411A-AD9B-663EA534D6F8}" sibTransId="{073868A7-B818-4CA8-A263-E9469CE614DC}"/>
    <dgm:cxn modelId="{D86D6758-9BC3-4F7A-853D-F6C70777C9F4}" type="presOf" srcId="{685754D9-01B3-417C-81D8-75C6946479F1}" destId="{28FB17A8-8433-4BDF-91F1-1E2D56492C2F}" srcOrd="0" destOrd="0" presId="urn:microsoft.com/office/officeart/2005/8/layout/orgChart1"/>
    <dgm:cxn modelId="{E001FE94-052D-4BB4-94B9-4ED88C845829}" type="presOf" srcId="{76922523-EBA9-442B-BDAF-EBB27843FFF5}" destId="{8A2B5F76-84E4-4AF2-855E-DE7254BC2B41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EDA2F382-3B3C-4FC4-B67A-1A111AA1D5C0}" srcId="{4FBF40D0-D341-4CCD-8BFA-CF0387C6541F}" destId="{7FD6E53A-165F-4A12-8BFD-CD2C3C6E50BC}" srcOrd="6" destOrd="0" parTransId="{76922523-EBA9-442B-BDAF-EBB27843FFF5}" sibTransId="{69FB5A2C-08D3-4069-B6BD-38CA4026BCF1}"/>
    <dgm:cxn modelId="{F872D409-7618-4D27-B34D-25B89773983F}" type="presOf" srcId="{B8015A52-42BB-48E2-9BB8-296F029FE6CC}" destId="{3FE404C7-4F25-4888-AC09-0446A5648070}" srcOrd="1" destOrd="0" presId="urn:microsoft.com/office/officeart/2005/8/layout/orgChart1"/>
    <dgm:cxn modelId="{52DA7C81-20DF-4D34-BCD2-C4CEB284142C}" type="presOf" srcId="{C0F27198-5E62-4F15-8CC5-51675AD1BA66}" destId="{660D22B8-CA82-48CB-A231-FE58E47B4E1A}" srcOrd="1" destOrd="0" presId="urn:microsoft.com/office/officeart/2005/8/layout/orgChart1"/>
    <dgm:cxn modelId="{53632797-0738-42C3-80FE-F2158DB83E3B}" type="presOf" srcId="{90F030F4-9DAD-45C2-92F3-0F0C47A197C8}" destId="{20516C15-BA9A-4314-98CB-9780F6F72008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3062F644-08F6-4F4E-805D-1E3B4E056F99}" type="presOf" srcId="{9EBF69FB-619E-4AE9-8B54-A1B100FE9651}" destId="{04A8AFBF-18E9-41EB-B5F7-73FFE4C8B46C}" srcOrd="0" destOrd="0" presId="urn:microsoft.com/office/officeart/2005/8/layout/orgChart1"/>
    <dgm:cxn modelId="{BAE24638-6C02-46E6-AF15-F3979E3910BB}" type="presOf" srcId="{BC16C3CB-2707-48C5-8BAD-B89B68D0B764}" destId="{8FA917A0-7062-4433-AA24-7528C72FF7B6}" srcOrd="0" destOrd="0" presId="urn:microsoft.com/office/officeart/2005/8/layout/orgChart1"/>
    <dgm:cxn modelId="{F28D7E2D-3322-4F45-A86C-B9543EE749CA}" type="presOf" srcId="{6D8538E6-FD57-411A-AD9B-663EA534D6F8}" destId="{864963BF-E804-465E-A575-E3A670D69EBC}" srcOrd="0" destOrd="0" presId="urn:microsoft.com/office/officeart/2005/8/layout/orgChart1"/>
    <dgm:cxn modelId="{291EEA6C-DCC6-4CA5-A05B-4EC18F845AEA}" type="presOf" srcId="{7CBDA416-152F-4304-9329-FE773AAB3C70}" destId="{223F8C2B-4DA6-4390-A3A7-F1CCCDDE054F}" srcOrd="1" destOrd="0" presId="urn:microsoft.com/office/officeart/2005/8/layout/orgChart1"/>
    <dgm:cxn modelId="{4A7A085E-52FA-4A1B-8401-E6847A0E1602}" type="presOf" srcId="{F75DAFDC-340D-4AF3-9980-866700F04255}" destId="{1DB4878F-3C01-43FC-85A0-D64D1CD467B5}" srcOrd="1" destOrd="0" presId="urn:microsoft.com/office/officeart/2005/8/layout/orgChart1"/>
    <dgm:cxn modelId="{19F2C6B9-DDB2-401E-ABB2-BD67BCD0D099}" type="presOf" srcId="{96729750-0254-49CC-8DB9-AEF0A07510CD}" destId="{EDD4C86D-F8EB-4971-B9F8-A28ADC628E0D}" srcOrd="1" destOrd="0" presId="urn:microsoft.com/office/officeart/2005/8/layout/orgChart1"/>
    <dgm:cxn modelId="{111FA8C6-3E1B-44C7-8FB3-93276961DAEF}" type="presOf" srcId="{35B75D6D-5C17-417A-B081-173D8763C106}" destId="{A1CE3309-4206-4BBD-9CFA-908EF9D93E78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787FB643-EF4B-4964-85DD-0301FE066FCB}" type="presOf" srcId="{F1E6136C-7407-4DB0-81B3-8990DE1FE4A7}" destId="{9C6313B4-2255-484C-AD64-E67505523508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4D6DD174-168E-4D52-8D50-E67127AB1F5C}" type="presOf" srcId="{33B39909-6838-4A07-811E-E04E931F0F04}" destId="{128D17FF-3178-42DC-AC64-4311D003EBCE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7BFE0670-C86E-4A69-8BF9-E942B95564B0}" type="presOf" srcId="{FC0F869B-CA38-4C22-B137-737F2630F8A8}" destId="{2F0A2B5F-8ADF-477D-976B-BAD4243989EC}" srcOrd="0" destOrd="0" presId="urn:microsoft.com/office/officeart/2005/8/layout/orgChart1"/>
    <dgm:cxn modelId="{ED0BB632-CF8E-4A26-8968-786A85A2EA90}" type="presOf" srcId="{0362FDCD-E4E7-4121-A9BB-ECA4076DA433}" destId="{0C3FF324-D3B5-4F87-858D-444F01571CC6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8D10625-0EB6-4C89-9CFA-92BAA4F96A8F}" type="presOf" srcId="{8A45A25B-7873-474E-B34D-EA238EA0CA3C}" destId="{24C5525B-A54B-4E91-B95A-BF43AF79E706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2776B6C9-B5A8-428B-A308-AD7318DF8497}" type="presOf" srcId="{48F99216-FAA8-4F2C-8E66-CE84785EF961}" destId="{AE549ACC-B49E-4BDC-9BA0-689318BA6A30}" srcOrd="0" destOrd="0" presId="urn:microsoft.com/office/officeart/2005/8/layout/orgChart1"/>
    <dgm:cxn modelId="{46BC3520-6AE6-4312-BD6E-7BD80DFDA8CD}" type="presOf" srcId="{38A24F7D-1439-4893-A924-1100B83D5C25}" destId="{C901E4AA-BBC0-481D-BC86-2874EA924B6E}" srcOrd="1" destOrd="0" presId="urn:microsoft.com/office/officeart/2005/8/layout/orgChart1"/>
    <dgm:cxn modelId="{9B96875A-8D71-4E5C-9CB9-E107B3B85744}" type="presOf" srcId="{D7A702BC-DC68-4086-83FA-9D8CB185B75B}" destId="{5E1E01C4-DF66-44C3-95E3-83CC3524DCEA}" srcOrd="0" destOrd="0" presId="urn:microsoft.com/office/officeart/2005/8/layout/orgChart1"/>
    <dgm:cxn modelId="{301D2D99-B190-4FC9-9943-47CABCE18835}" type="presOf" srcId="{55E21151-F57C-4316-BB41-CC1A5B0696F9}" destId="{F7D15C1A-933D-4E1F-B1A5-A6C32C99932A}" srcOrd="0" destOrd="0" presId="urn:microsoft.com/office/officeart/2005/8/layout/orgChart1"/>
    <dgm:cxn modelId="{4A448FF2-EBCE-4431-A82D-558B9AFFE100}" type="presOf" srcId="{8FD16A06-7A98-4293-BF67-72295CF7BF38}" destId="{A228199E-7433-40C1-B6FA-7416C80AF35A}" srcOrd="0" destOrd="0" presId="urn:microsoft.com/office/officeart/2005/8/layout/orgChart1"/>
    <dgm:cxn modelId="{904F5A0B-3657-4595-9974-33C945D6812B}" type="presOf" srcId="{8093103D-8290-43FB-9834-2ED2E1AE1D24}" destId="{C90DC3B6-88EA-4183-A7E5-53D754C7AA55}" srcOrd="0" destOrd="0" presId="urn:microsoft.com/office/officeart/2005/8/layout/orgChart1"/>
    <dgm:cxn modelId="{BAB6D07B-0900-40AA-8B8B-C3557F51BF7C}" srcId="{4FBF40D0-D341-4CCD-8BFA-CF0387C6541F}" destId="{35B75D6D-5C17-417A-B081-173D8763C106}" srcOrd="1" destOrd="0" parTransId="{C99C164C-82BD-4FC2-96E3-C11D0DBBFD4A}" sibTransId="{8566702F-C3DB-4235-BBAC-030283802721}"/>
    <dgm:cxn modelId="{73A3E7FB-9976-4EAA-BF6F-1F937C269BD0}" type="presOf" srcId="{2F2CA06C-8412-4437-BF82-C342B42D829F}" destId="{C53EB7F4-DE1B-41E0-951B-55D137A063D3}" srcOrd="0" destOrd="0" presId="urn:microsoft.com/office/officeart/2005/8/layout/orgChart1"/>
    <dgm:cxn modelId="{14076E87-97B5-4693-87FB-9F18FFFDB832}" type="presOf" srcId="{A318F761-D3C9-4B6F-AD0C-0A9350A8F9DE}" destId="{C5B24F3F-CB68-4374-A7D4-2647B2B1943B}" srcOrd="0" destOrd="0" presId="urn:microsoft.com/office/officeart/2005/8/layout/orgChart1"/>
    <dgm:cxn modelId="{2D53DFE6-7EA1-4DDD-8AED-170B27C6D902}" type="presOf" srcId="{6069A12D-F9F3-43BF-B49E-2088F4542AAC}" destId="{32072824-D157-4EC5-B076-38C8403FECD7}" srcOrd="0" destOrd="0" presId="urn:microsoft.com/office/officeart/2005/8/layout/orgChart1"/>
    <dgm:cxn modelId="{E6CB5C2D-96FC-411E-A344-8A817F33FF23}" type="presOf" srcId="{B8015A52-42BB-48E2-9BB8-296F029FE6CC}" destId="{36070639-C741-4DDD-B223-3729A1B33FB4}" srcOrd="0" destOrd="0" presId="urn:microsoft.com/office/officeart/2005/8/layout/orgChart1"/>
    <dgm:cxn modelId="{18EA4A62-2F5A-4BC6-BF52-6500589BA269}" type="presOf" srcId="{167661F0-628C-48BA-90EB-C2351285D2E4}" destId="{310782AA-8FEA-40BD-BB85-5E4B973313FB}" srcOrd="0" destOrd="0" presId="urn:microsoft.com/office/officeart/2005/8/layout/orgChart1"/>
    <dgm:cxn modelId="{58AB4AA2-9B90-4520-94E7-AA2F5B09927A}" type="presOf" srcId="{7FD6E53A-165F-4A12-8BFD-CD2C3C6E50BC}" destId="{21DEB256-3857-4A71-BF35-4A02D0F7BDC9}" srcOrd="1" destOrd="0" presId="urn:microsoft.com/office/officeart/2005/8/layout/orgChart1"/>
    <dgm:cxn modelId="{DFDB559B-75FA-4F8F-9BE3-1891E19516EE}" type="presOf" srcId="{7FD6E53A-165F-4A12-8BFD-CD2C3C6E50BC}" destId="{765CFF57-2A6E-46E1-A1A8-75DD5FD33340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0709163B-BC1A-47B9-B2C6-2FAEDA9EEE32}" type="presOf" srcId="{167661F0-628C-48BA-90EB-C2351285D2E4}" destId="{BE2DE85B-022E-4BA6-9A9B-5DF6B01A17F5}" srcOrd="1" destOrd="0" presId="urn:microsoft.com/office/officeart/2005/8/layout/orgChart1"/>
    <dgm:cxn modelId="{396AB28B-B702-4BBB-B75E-92058579AAC8}" type="presOf" srcId="{FC731A77-7ECA-4138-8DFE-58390A46FBF4}" destId="{B37773C8-4C35-40DE-9974-885987213316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42B9A6E2-598D-4AB9-BDB1-FAB1CC0511D4}" type="presOf" srcId="{654E5381-F8A6-4690-88F2-55E0FF25B93B}" destId="{26C66237-5683-4FED-802C-4F22DC9E761C}" srcOrd="0" destOrd="0" presId="urn:microsoft.com/office/officeart/2005/8/layout/orgChart1"/>
    <dgm:cxn modelId="{65A0A35A-CB37-40AF-9368-F000A30B9ECB}" type="presOf" srcId="{BDBBE229-3FD0-4555-9FFA-DE075DE080A2}" destId="{0769F958-983A-42F4-AD98-0CD6C09AA02D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89EC9E9C-5E49-4B80-AC81-1936F58A073A}" type="presOf" srcId="{EC4C0035-D779-428E-97CC-A56411FE9867}" destId="{44EABAB7-534C-4347-883F-27B984A58AD8}" srcOrd="0" destOrd="0" presId="urn:microsoft.com/office/officeart/2005/8/layout/orgChart1"/>
    <dgm:cxn modelId="{2A2A1046-5C60-4EA1-BC5B-10BE0C6B2A67}" type="presOf" srcId="{3D3C2AC6-A14E-4E46-91A3-FE2F09007C34}" destId="{47E0B4A8-D2A4-4EF6-90D4-F350A43FE755}" srcOrd="0" destOrd="0" presId="urn:microsoft.com/office/officeart/2005/8/layout/orgChart1"/>
    <dgm:cxn modelId="{488F1152-4F4A-47D2-A870-486703B58989}" type="presOf" srcId="{7BE369B5-D47A-400D-AE54-9E35936B8868}" destId="{0E6B92DB-8DE9-433D-A041-8045B581B058}" srcOrd="1" destOrd="0" presId="urn:microsoft.com/office/officeart/2005/8/layout/orgChart1"/>
    <dgm:cxn modelId="{13EFE142-548F-484E-85CA-D305999E1028}" type="presOf" srcId="{A1271520-893F-49EF-A22E-EAA1EFAA32DA}" destId="{95B35492-4267-4E50-9357-4FEC50E4CF25}" srcOrd="0" destOrd="0" presId="urn:microsoft.com/office/officeart/2005/8/layout/orgChart1"/>
    <dgm:cxn modelId="{EA48F013-E117-4252-ACBA-7BB99DECB2EE}" type="presOf" srcId="{6F419995-33F0-4432-A043-7D9812D79996}" destId="{241AF0F3-ACB1-4F0F-9189-A596E6403082}" srcOrd="0" destOrd="0" presId="urn:microsoft.com/office/officeart/2005/8/layout/orgChart1"/>
    <dgm:cxn modelId="{A15729D1-60C3-475D-9E0A-61A47088DE53}" type="presOf" srcId="{4C8F0897-52B2-4D91-8154-C73A0E2087A5}" destId="{98240353-D3EA-4884-81A8-F8C288BED3E9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ED058DC9-2994-4224-AA9F-2BFA4DCBAF9A}" type="presOf" srcId="{0AAE6745-95D3-4BD9-B713-77F17EA11C5A}" destId="{B975AE88-3759-40D1-AF6E-8A2F26C4834F}" srcOrd="0" destOrd="0" presId="urn:microsoft.com/office/officeart/2005/8/layout/orgChart1"/>
    <dgm:cxn modelId="{3C895ECF-F417-4E41-AC14-91510B7F408A}" type="presOf" srcId="{BD3CB807-E81C-44A7-A291-659BCA008D59}" destId="{20077A0E-E85A-45CD-BEFA-C55A2A51C6E4}" srcOrd="0" destOrd="0" presId="urn:microsoft.com/office/officeart/2005/8/layout/orgChart1"/>
    <dgm:cxn modelId="{A1D90C44-0770-475B-A367-0FE7ADD8FB9E}" srcId="{4FBF40D0-D341-4CCD-8BFA-CF0387C6541F}" destId="{0AAE6745-95D3-4BD9-B713-77F17EA11C5A}" srcOrd="4" destOrd="0" parTransId="{0362FDCD-E4E7-4121-A9BB-ECA4076DA433}" sibTransId="{DC3BFF7C-FDA1-494A-8C41-4318E07043DC}"/>
    <dgm:cxn modelId="{660341AF-DB96-442A-A6C2-6A707085DF48}" type="presOf" srcId="{ECE5214F-1B30-4576-A6E4-3422AAD714EF}" destId="{22F58925-DCD4-4E10-A72C-DB77AB593B9C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EE1CEE82-5133-420C-88CC-F8CDCAE37787}" type="presOf" srcId="{5F12E156-6AB6-4732-AF1F-51C73AA410B5}" destId="{B9299005-22D0-438E-8C2A-6D271BF12E65}" srcOrd="1" destOrd="0" presId="urn:microsoft.com/office/officeart/2005/8/layout/orgChart1"/>
    <dgm:cxn modelId="{38634758-4855-49CF-9585-EDF47396A03E}" srcId="{4FBF40D0-D341-4CCD-8BFA-CF0387C6541F}" destId="{2F2CA06C-8412-4437-BF82-C342B42D829F}" srcOrd="5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8CE1DA65-4A44-4F96-A4B4-9EEE29C2AAC9}" type="presOf" srcId="{0AAE6745-95D3-4BD9-B713-77F17EA11C5A}" destId="{A05A6E47-31F2-40BC-9795-FF1F495A0077}" srcOrd="1" destOrd="0" presId="urn:microsoft.com/office/officeart/2005/8/layout/orgChart1"/>
    <dgm:cxn modelId="{831669B7-F352-4B85-A025-94D59B73F586}" type="presOf" srcId="{B9C048B8-1553-4947-B9B2-698C17BA02C2}" destId="{284A12E3-79F8-48CE-AA01-EB75A411EB85}" srcOrd="1" destOrd="0" presId="urn:microsoft.com/office/officeart/2005/8/layout/orgChart1"/>
    <dgm:cxn modelId="{68DDB917-8A92-4FB4-8F68-7B5213C1ABD9}" type="presOf" srcId="{9EBF69FB-619E-4AE9-8B54-A1B100FE9651}" destId="{F2681725-1120-4945-BE12-B2DA6E7821F4}" srcOrd="1" destOrd="0" presId="urn:microsoft.com/office/officeart/2005/8/layout/orgChart1"/>
    <dgm:cxn modelId="{506B6F72-8E05-4B89-BF90-72D00F089980}" type="presOf" srcId="{F4E232F6-5599-4DC6-B6F0-D985D7AC85B8}" destId="{04C97A7D-1D50-496A-A494-4AD9F19B11C5}" srcOrd="0" destOrd="0" presId="urn:microsoft.com/office/officeart/2005/8/layout/orgChart1"/>
    <dgm:cxn modelId="{D2DABB58-9A09-46FB-9FBE-5839F1DE30B2}" type="presOf" srcId="{E4AF994E-286A-49EE-8D60-A29DCB38A030}" destId="{28783382-5C55-4390-AD37-CF95E1D21630}" srcOrd="1" destOrd="0" presId="urn:microsoft.com/office/officeart/2005/8/layout/orgChart1"/>
    <dgm:cxn modelId="{AFC8572E-660B-4673-9BE7-8438088307DC}" type="presOf" srcId="{7BE369B5-D47A-400D-AE54-9E35936B8868}" destId="{29249665-B05E-4EC3-B1BF-C480A32A24C4}" srcOrd="0" destOrd="0" presId="urn:microsoft.com/office/officeart/2005/8/layout/orgChart1"/>
    <dgm:cxn modelId="{97D3BB16-31B2-431C-A484-4A77372DFDD3}" type="presOf" srcId="{9456E3D0-A205-4C0A-86EB-286BB97661A6}" destId="{64F8C2B5-5385-45FC-8130-BB7C809BDF62}" srcOrd="0" destOrd="0" presId="urn:microsoft.com/office/officeart/2005/8/layout/orgChart1"/>
    <dgm:cxn modelId="{97BF9C3F-F084-4E41-9C58-B02E4046D491}" type="presOf" srcId="{114B954F-220D-4C60-B249-6EA374F07DD8}" destId="{765E689B-CBC1-4DDD-9270-38B061ED36F9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02873343-F999-4CA1-AFF7-5310BF676CEE}" type="presOf" srcId="{96729750-0254-49CC-8DB9-AEF0A07510CD}" destId="{9F31BEDA-1B3E-4F13-BE73-01CBEEC7CE82}" srcOrd="0" destOrd="0" presId="urn:microsoft.com/office/officeart/2005/8/layout/orgChart1"/>
    <dgm:cxn modelId="{29C12808-0434-490C-9EC3-59D58E095DFA}" type="presOf" srcId="{4FBF40D0-D341-4CCD-8BFA-CF0387C6541F}" destId="{42AA959C-1DE4-4E2E-8826-3B805A493332}" srcOrd="1" destOrd="0" presId="urn:microsoft.com/office/officeart/2005/8/layout/orgChart1"/>
    <dgm:cxn modelId="{E16EBD17-ADDA-47D9-A8E4-2D67431ACE3A}" type="presOf" srcId="{90F030F4-9DAD-45C2-92F3-0F0C47A197C8}" destId="{2C7120AB-74AC-44FC-87EF-43CC40ABA480}" srcOrd="1" destOrd="0" presId="urn:microsoft.com/office/officeart/2005/8/layout/orgChart1"/>
    <dgm:cxn modelId="{6EF5C8FC-3853-4ED0-BBA0-05FAF946B9DB}" type="presOf" srcId="{30D4430A-7318-4235-8264-CDA64D12C619}" destId="{6BAB44DA-8B57-4387-8969-6DA21E3643BE}" srcOrd="0" destOrd="0" presId="urn:microsoft.com/office/officeart/2005/8/layout/orgChart1"/>
    <dgm:cxn modelId="{649D1085-D3AB-435C-BA71-54652AE59798}" type="presOf" srcId="{38A24F7D-1439-4893-A924-1100B83D5C25}" destId="{2FA664C0-E4E2-42C5-9D96-4FB3C543645E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3C857FD7-A75E-4271-B44C-F07FB02052B4}" type="presParOf" srcId="{F7D15C1A-933D-4E1F-B1A5-A6C32C99932A}" destId="{108663BD-E453-41A3-B959-8557507382F5}" srcOrd="0" destOrd="0" presId="urn:microsoft.com/office/officeart/2005/8/layout/orgChart1"/>
    <dgm:cxn modelId="{DD80EA87-D420-412F-8748-F8313DF3D4D0}" type="presParOf" srcId="{108663BD-E453-41A3-B959-8557507382F5}" destId="{39FAFADA-E68F-4113-AC9A-38587B7A75B8}" srcOrd="0" destOrd="0" presId="urn:microsoft.com/office/officeart/2005/8/layout/orgChart1"/>
    <dgm:cxn modelId="{A506142C-1377-4FC1-BA48-3616645B7F15}" type="presParOf" srcId="{39FAFADA-E68F-4113-AC9A-38587B7A75B8}" destId="{A182704E-8391-4987-B889-9E92A1AC3851}" srcOrd="0" destOrd="0" presId="urn:microsoft.com/office/officeart/2005/8/layout/orgChart1"/>
    <dgm:cxn modelId="{DA9471EA-F0CE-4259-8EEA-8A1A99ABDB0B}" type="presParOf" srcId="{39FAFADA-E68F-4113-AC9A-38587B7A75B8}" destId="{7ECF1648-B01B-4C34-B9FE-B80168D97FE9}" srcOrd="1" destOrd="0" presId="urn:microsoft.com/office/officeart/2005/8/layout/orgChart1"/>
    <dgm:cxn modelId="{896ADD55-30FA-4333-BBC2-EA335AE51F80}" type="presParOf" srcId="{108663BD-E453-41A3-B959-8557507382F5}" destId="{4955B3AA-5D92-4B92-B947-6E2DB5557141}" srcOrd="1" destOrd="0" presId="urn:microsoft.com/office/officeart/2005/8/layout/orgChart1"/>
    <dgm:cxn modelId="{E4AA4E13-5571-4E72-9CB5-6795BCA31C78}" type="presParOf" srcId="{4955B3AA-5D92-4B92-B947-6E2DB5557141}" destId="{2F0A2B5F-8ADF-477D-976B-BAD4243989EC}" srcOrd="0" destOrd="0" presId="urn:microsoft.com/office/officeart/2005/8/layout/orgChart1"/>
    <dgm:cxn modelId="{13724505-2DF9-485F-B192-DC0D2DA90970}" type="presParOf" srcId="{4955B3AA-5D92-4B92-B947-6E2DB5557141}" destId="{0F98B85F-F972-4DC9-9D5C-54F6B120313A}" srcOrd="1" destOrd="0" presId="urn:microsoft.com/office/officeart/2005/8/layout/orgChart1"/>
    <dgm:cxn modelId="{042A5C2A-82EA-4823-BD29-D33065666B33}" type="presParOf" srcId="{0F98B85F-F972-4DC9-9D5C-54F6B120313A}" destId="{B596DC24-093A-4742-9418-DACEC1D305DF}" srcOrd="0" destOrd="0" presId="urn:microsoft.com/office/officeart/2005/8/layout/orgChart1"/>
    <dgm:cxn modelId="{FB89508E-D40F-4721-8DCE-E3F04A45AADA}" type="presParOf" srcId="{B596DC24-093A-4742-9418-DACEC1D305DF}" destId="{20516C15-BA9A-4314-98CB-9780F6F72008}" srcOrd="0" destOrd="0" presId="urn:microsoft.com/office/officeart/2005/8/layout/orgChart1"/>
    <dgm:cxn modelId="{A3B4D484-97DD-48A0-BFEA-0A498B852921}" type="presParOf" srcId="{B596DC24-093A-4742-9418-DACEC1D305DF}" destId="{2C7120AB-74AC-44FC-87EF-43CC40ABA480}" srcOrd="1" destOrd="0" presId="urn:microsoft.com/office/officeart/2005/8/layout/orgChart1"/>
    <dgm:cxn modelId="{154E15BF-9BE1-4A3E-B6FA-6DD81D0DFF03}" type="presParOf" srcId="{0F98B85F-F972-4DC9-9D5C-54F6B120313A}" destId="{BB74002C-11C4-44CD-8105-FFD43D25F888}" srcOrd="1" destOrd="0" presId="urn:microsoft.com/office/officeart/2005/8/layout/orgChart1"/>
    <dgm:cxn modelId="{19F17CB5-EC0F-49A0-A1F4-53F87A4647E8}" type="presParOf" srcId="{BB74002C-11C4-44CD-8105-FFD43D25F888}" destId="{47E0B4A8-D2A4-4EF6-90D4-F350A43FE755}" srcOrd="0" destOrd="0" presId="urn:microsoft.com/office/officeart/2005/8/layout/orgChart1"/>
    <dgm:cxn modelId="{05FD6469-3E1B-47AB-99F9-C9BA09FBD641}" type="presParOf" srcId="{BB74002C-11C4-44CD-8105-FFD43D25F888}" destId="{D58280C6-C3F2-4A97-81F4-F3E36E39E240}" srcOrd="1" destOrd="0" presId="urn:microsoft.com/office/officeart/2005/8/layout/orgChart1"/>
    <dgm:cxn modelId="{9CE3F412-F441-44AF-B5EB-1349467B9474}" type="presParOf" srcId="{D58280C6-C3F2-4A97-81F4-F3E36E39E240}" destId="{548D4311-000E-4A5F-A523-F2923B246260}" srcOrd="0" destOrd="0" presId="urn:microsoft.com/office/officeart/2005/8/layout/orgChart1"/>
    <dgm:cxn modelId="{3C742983-F173-4390-AF90-1379061CB932}" type="presParOf" srcId="{548D4311-000E-4A5F-A523-F2923B246260}" destId="{6BAB44DA-8B57-4387-8969-6DA21E3643BE}" srcOrd="0" destOrd="0" presId="urn:microsoft.com/office/officeart/2005/8/layout/orgChart1"/>
    <dgm:cxn modelId="{57A456C2-78C1-4784-A16C-A02928357F37}" type="presParOf" srcId="{548D4311-000E-4A5F-A523-F2923B246260}" destId="{6022722E-CB64-415E-9A24-CEB2A9EF4BD4}" srcOrd="1" destOrd="0" presId="urn:microsoft.com/office/officeart/2005/8/layout/orgChart1"/>
    <dgm:cxn modelId="{02A0B00F-2B32-4E3B-BDDD-F3BEA41BA5EB}" type="presParOf" srcId="{D58280C6-C3F2-4A97-81F4-F3E36E39E240}" destId="{84D685FF-2E25-4BC0-871E-EFF5E90951FB}" srcOrd="1" destOrd="0" presId="urn:microsoft.com/office/officeart/2005/8/layout/orgChart1"/>
    <dgm:cxn modelId="{2E161513-158E-4615-BB1E-D4170176E1E0}" type="presParOf" srcId="{D58280C6-C3F2-4A97-81F4-F3E36E39E240}" destId="{7491E792-91A9-4F16-A6D5-78603E7F6824}" srcOrd="2" destOrd="0" presId="urn:microsoft.com/office/officeart/2005/8/layout/orgChart1"/>
    <dgm:cxn modelId="{AFA43A68-AEE8-4461-BE2F-AFEFB80EA1F4}" type="presParOf" srcId="{BB74002C-11C4-44CD-8105-FFD43D25F888}" destId="{0769F958-983A-42F4-AD98-0CD6C09AA02D}" srcOrd="2" destOrd="0" presId="urn:microsoft.com/office/officeart/2005/8/layout/orgChart1"/>
    <dgm:cxn modelId="{89EB7409-86D4-486A-AC87-6DF15C1C753B}" type="presParOf" srcId="{BB74002C-11C4-44CD-8105-FFD43D25F888}" destId="{0DE265A3-A30D-4917-8DAE-6D8E5CF57A98}" srcOrd="3" destOrd="0" presId="urn:microsoft.com/office/officeart/2005/8/layout/orgChart1"/>
    <dgm:cxn modelId="{C5FA0E49-5956-4283-99D4-80ABB3E225E8}" type="presParOf" srcId="{0DE265A3-A30D-4917-8DAE-6D8E5CF57A98}" destId="{CD6F9E75-BA5C-4CF2-B435-010514D8FBAC}" srcOrd="0" destOrd="0" presId="urn:microsoft.com/office/officeart/2005/8/layout/orgChart1"/>
    <dgm:cxn modelId="{0401C9AF-F499-4DD9-9E54-24364ECD3683}" type="presParOf" srcId="{CD6F9E75-BA5C-4CF2-B435-010514D8FBAC}" destId="{51F9E7F6-2134-47F8-97D3-7D344DF8F492}" srcOrd="0" destOrd="0" presId="urn:microsoft.com/office/officeart/2005/8/layout/orgChart1"/>
    <dgm:cxn modelId="{A84233C0-4CE0-4A79-8F1F-20D63EAFF899}" type="presParOf" srcId="{CD6F9E75-BA5C-4CF2-B435-010514D8FBAC}" destId="{660D22B8-CA82-48CB-A231-FE58E47B4E1A}" srcOrd="1" destOrd="0" presId="urn:microsoft.com/office/officeart/2005/8/layout/orgChart1"/>
    <dgm:cxn modelId="{FA85936B-CFD1-430F-946C-638889EDAD2A}" type="presParOf" srcId="{0DE265A3-A30D-4917-8DAE-6D8E5CF57A98}" destId="{36DEACD8-A9C8-4F67-AEA5-0741DE972509}" srcOrd="1" destOrd="0" presId="urn:microsoft.com/office/officeart/2005/8/layout/orgChart1"/>
    <dgm:cxn modelId="{2F0BADC9-6F09-4F97-B8EF-9B463342785F}" type="presParOf" srcId="{0DE265A3-A30D-4917-8DAE-6D8E5CF57A98}" destId="{F7F60702-1610-4134-879B-847FEB5DC0BD}" srcOrd="2" destOrd="0" presId="urn:microsoft.com/office/officeart/2005/8/layout/orgChart1"/>
    <dgm:cxn modelId="{9B7AEC2F-7613-4783-A5E1-1CA246587F3A}" type="presParOf" srcId="{BB74002C-11C4-44CD-8105-FFD43D25F888}" destId="{9C6313B4-2255-484C-AD64-E67505523508}" srcOrd="4" destOrd="0" presId="urn:microsoft.com/office/officeart/2005/8/layout/orgChart1"/>
    <dgm:cxn modelId="{7C1A8EA5-49EA-464F-A5FF-64E7991E2668}" type="presParOf" srcId="{BB74002C-11C4-44CD-8105-FFD43D25F888}" destId="{4887AB88-A306-4296-8E91-931F38777330}" srcOrd="5" destOrd="0" presId="urn:microsoft.com/office/officeart/2005/8/layout/orgChart1"/>
    <dgm:cxn modelId="{99B80BF0-EECF-444F-AABA-74E89959367E}" type="presParOf" srcId="{4887AB88-A306-4296-8E91-931F38777330}" destId="{AF3C93A3-16DC-4646-ACDE-30AC6281800D}" srcOrd="0" destOrd="0" presId="urn:microsoft.com/office/officeart/2005/8/layout/orgChart1"/>
    <dgm:cxn modelId="{03DC35E4-B119-49B9-A65F-EE5C17F10863}" type="presParOf" srcId="{AF3C93A3-16DC-4646-ACDE-30AC6281800D}" destId="{A680589F-C5DF-409C-BEA4-15168C4DADEB}" srcOrd="0" destOrd="0" presId="urn:microsoft.com/office/officeart/2005/8/layout/orgChart1"/>
    <dgm:cxn modelId="{ED1562F8-871D-4091-92A3-E0D23DEA2E5E}" type="presParOf" srcId="{AF3C93A3-16DC-4646-ACDE-30AC6281800D}" destId="{22F58925-DCD4-4E10-A72C-DB77AB593B9C}" srcOrd="1" destOrd="0" presId="urn:microsoft.com/office/officeart/2005/8/layout/orgChart1"/>
    <dgm:cxn modelId="{95D1C57B-D7DA-41DF-B4B9-A3F7B720559D}" type="presParOf" srcId="{4887AB88-A306-4296-8E91-931F38777330}" destId="{A9291171-838C-47B0-AF63-D1820D7ECFEC}" srcOrd="1" destOrd="0" presId="urn:microsoft.com/office/officeart/2005/8/layout/orgChart1"/>
    <dgm:cxn modelId="{20CF8140-0DB5-425A-A91B-8264CF7DC31A}" type="presParOf" srcId="{4887AB88-A306-4296-8E91-931F38777330}" destId="{D3DD2214-7E41-46A1-B400-E3F7B14B0A7B}" srcOrd="2" destOrd="0" presId="urn:microsoft.com/office/officeart/2005/8/layout/orgChart1"/>
    <dgm:cxn modelId="{92FCCDFB-2127-4EC8-BFA9-BBAA3535DDDC}" type="presParOf" srcId="{BB74002C-11C4-44CD-8105-FFD43D25F888}" destId="{C90DC3B6-88EA-4183-A7E5-53D754C7AA55}" srcOrd="6" destOrd="0" presId="urn:microsoft.com/office/officeart/2005/8/layout/orgChart1"/>
    <dgm:cxn modelId="{CEF6B5FB-C945-4F85-9CC8-43444EC06037}" type="presParOf" srcId="{BB74002C-11C4-44CD-8105-FFD43D25F888}" destId="{2B229C1C-AE8F-4B86-9956-7B6BD01EFABB}" srcOrd="7" destOrd="0" presId="urn:microsoft.com/office/officeart/2005/8/layout/orgChart1"/>
    <dgm:cxn modelId="{1CFDD32E-B7A7-4271-8525-B27B08E90B9A}" type="presParOf" srcId="{2B229C1C-AE8F-4B86-9956-7B6BD01EFABB}" destId="{57BAB393-57B1-4A80-950D-DD444F75C456}" srcOrd="0" destOrd="0" presId="urn:microsoft.com/office/officeart/2005/8/layout/orgChart1"/>
    <dgm:cxn modelId="{50B5D801-5359-4A34-82BC-DF1DEB8EBD11}" type="presParOf" srcId="{57BAB393-57B1-4A80-950D-DD444F75C456}" destId="{2FA664C0-E4E2-42C5-9D96-4FB3C543645E}" srcOrd="0" destOrd="0" presId="urn:microsoft.com/office/officeart/2005/8/layout/orgChart1"/>
    <dgm:cxn modelId="{0BBD5912-6AA0-4A91-AE1F-C4A3B52051F8}" type="presParOf" srcId="{57BAB393-57B1-4A80-950D-DD444F75C456}" destId="{C901E4AA-BBC0-481D-BC86-2874EA924B6E}" srcOrd="1" destOrd="0" presId="urn:microsoft.com/office/officeart/2005/8/layout/orgChart1"/>
    <dgm:cxn modelId="{1A7314BA-69A5-47D2-A6F8-EF78C3BAAA71}" type="presParOf" srcId="{2B229C1C-AE8F-4B86-9956-7B6BD01EFABB}" destId="{47180F0B-78B9-4A2B-A4B3-D7D8E9F6BDEC}" srcOrd="1" destOrd="0" presId="urn:microsoft.com/office/officeart/2005/8/layout/orgChart1"/>
    <dgm:cxn modelId="{A4D0CBA9-2823-4DBD-AE28-A83D0DDC1D8E}" type="presParOf" srcId="{2B229C1C-AE8F-4B86-9956-7B6BD01EFABB}" destId="{52884847-501C-4990-B97A-4234913DFA42}" srcOrd="2" destOrd="0" presId="urn:microsoft.com/office/officeart/2005/8/layout/orgChart1"/>
    <dgm:cxn modelId="{096E6BCD-2633-4281-ACDB-E5482B36E9AB}" type="presParOf" srcId="{BB74002C-11C4-44CD-8105-FFD43D25F888}" destId="{64F8C2B5-5385-45FC-8130-BB7C809BDF62}" srcOrd="8" destOrd="0" presId="urn:microsoft.com/office/officeart/2005/8/layout/orgChart1"/>
    <dgm:cxn modelId="{2086CF8D-4C76-4216-ABB4-40F3258455BB}" type="presParOf" srcId="{BB74002C-11C4-44CD-8105-FFD43D25F888}" destId="{0BC5E677-FE01-4C4B-BA9B-A08E53AA643D}" srcOrd="9" destOrd="0" presId="urn:microsoft.com/office/officeart/2005/8/layout/orgChart1"/>
    <dgm:cxn modelId="{940BF0EE-20C7-4DF1-A73C-7AEDD54AF585}" type="presParOf" srcId="{0BC5E677-FE01-4C4B-BA9B-A08E53AA643D}" destId="{D2737786-466F-4569-9998-7790365EC91A}" srcOrd="0" destOrd="0" presId="urn:microsoft.com/office/officeart/2005/8/layout/orgChart1"/>
    <dgm:cxn modelId="{9F98EBB7-4D67-4DAF-99F4-80CEA3C854D7}" type="presParOf" srcId="{D2737786-466F-4569-9998-7790365EC91A}" destId="{A9C08FA6-3AC7-4E22-8A80-28E61F002B82}" srcOrd="0" destOrd="0" presId="urn:microsoft.com/office/officeart/2005/8/layout/orgChart1"/>
    <dgm:cxn modelId="{FBD7FF4B-6ECD-488E-9CB3-2A4CFBABB8AA}" type="presParOf" srcId="{D2737786-466F-4569-9998-7790365EC91A}" destId="{B9299005-22D0-438E-8C2A-6D271BF12E65}" srcOrd="1" destOrd="0" presId="urn:microsoft.com/office/officeart/2005/8/layout/orgChart1"/>
    <dgm:cxn modelId="{FDB5CDBD-4389-4EB3-9C78-597B4FC80387}" type="presParOf" srcId="{0BC5E677-FE01-4C4B-BA9B-A08E53AA643D}" destId="{572DA022-574A-4439-B095-1DAE90839D68}" srcOrd="1" destOrd="0" presId="urn:microsoft.com/office/officeart/2005/8/layout/orgChart1"/>
    <dgm:cxn modelId="{D79D60D3-6D0E-4132-A0C5-A617B7C87ED5}" type="presParOf" srcId="{0BC5E677-FE01-4C4B-BA9B-A08E53AA643D}" destId="{FB1CB746-D7ED-4D87-A020-6D15EB0BD750}" srcOrd="2" destOrd="0" presId="urn:microsoft.com/office/officeart/2005/8/layout/orgChart1"/>
    <dgm:cxn modelId="{F9D95E94-97D0-44FC-A2E3-279CF101B9BF}" type="presParOf" srcId="{BB74002C-11C4-44CD-8105-FFD43D25F888}" destId="{AE549ACC-B49E-4BDC-9BA0-689318BA6A30}" srcOrd="10" destOrd="0" presId="urn:microsoft.com/office/officeart/2005/8/layout/orgChart1"/>
    <dgm:cxn modelId="{5E126C55-0E73-483F-897D-49AA73DE6315}" type="presParOf" srcId="{BB74002C-11C4-44CD-8105-FFD43D25F888}" destId="{C58FBBA2-EDCF-4D8A-A0BA-214C14FA15FD}" srcOrd="11" destOrd="0" presId="urn:microsoft.com/office/officeart/2005/8/layout/orgChart1"/>
    <dgm:cxn modelId="{FE20E6D3-6BFD-479C-AD0D-1E890182D1DF}" type="presParOf" srcId="{C58FBBA2-EDCF-4D8A-A0BA-214C14FA15FD}" destId="{DE7B724A-2276-4D4C-B043-DAC4F97730BF}" srcOrd="0" destOrd="0" presId="urn:microsoft.com/office/officeart/2005/8/layout/orgChart1"/>
    <dgm:cxn modelId="{F9FF08A5-04B6-4BDF-B981-FFC4A3953B41}" type="presParOf" srcId="{DE7B724A-2276-4D4C-B043-DAC4F97730BF}" destId="{9F31BEDA-1B3E-4F13-BE73-01CBEEC7CE82}" srcOrd="0" destOrd="0" presId="urn:microsoft.com/office/officeart/2005/8/layout/orgChart1"/>
    <dgm:cxn modelId="{4338D6CF-1336-4966-ACDF-B135505A3308}" type="presParOf" srcId="{DE7B724A-2276-4D4C-B043-DAC4F97730BF}" destId="{EDD4C86D-F8EB-4971-B9F8-A28ADC628E0D}" srcOrd="1" destOrd="0" presId="urn:microsoft.com/office/officeart/2005/8/layout/orgChart1"/>
    <dgm:cxn modelId="{CBC8D48F-5099-4C7B-ABA0-D64BC09EF735}" type="presParOf" srcId="{C58FBBA2-EDCF-4D8A-A0BA-214C14FA15FD}" destId="{CB139D48-A74E-452D-AD10-CAF44284BA7F}" srcOrd="1" destOrd="0" presId="urn:microsoft.com/office/officeart/2005/8/layout/orgChart1"/>
    <dgm:cxn modelId="{93C6DA17-69C0-4C2A-980C-15C65847F591}" type="presParOf" srcId="{C58FBBA2-EDCF-4D8A-A0BA-214C14FA15FD}" destId="{A0C1D776-7786-4195-ADF7-A772A1283B09}" srcOrd="2" destOrd="0" presId="urn:microsoft.com/office/officeart/2005/8/layout/orgChart1"/>
    <dgm:cxn modelId="{994721E2-AB27-4CF4-80B1-72D59DD7F5B2}" type="presParOf" srcId="{0F98B85F-F972-4DC9-9D5C-54F6B120313A}" destId="{0FDBE877-5634-4816-A9F2-7102E3B811D4}" srcOrd="2" destOrd="0" presId="urn:microsoft.com/office/officeart/2005/8/layout/orgChart1"/>
    <dgm:cxn modelId="{4DAED0AF-01CB-483F-99E2-068115CFDD53}" type="presParOf" srcId="{4955B3AA-5D92-4B92-B947-6E2DB5557141}" destId="{26C66237-5683-4FED-802C-4F22DC9E761C}" srcOrd="2" destOrd="0" presId="urn:microsoft.com/office/officeart/2005/8/layout/orgChart1"/>
    <dgm:cxn modelId="{BAB6EFE7-4FE1-4C7E-AEC1-E48F562D393F}" type="presParOf" srcId="{4955B3AA-5D92-4B92-B947-6E2DB5557141}" destId="{DD0B50FA-47D4-4E9F-8775-823E669C368C}" srcOrd="3" destOrd="0" presId="urn:microsoft.com/office/officeart/2005/8/layout/orgChart1"/>
    <dgm:cxn modelId="{687EA9B2-0C11-4C14-82EF-932194D20053}" type="presParOf" srcId="{DD0B50FA-47D4-4E9F-8775-823E669C368C}" destId="{4F515123-0E39-4E2B-9B39-D2BE640D613E}" srcOrd="0" destOrd="0" presId="urn:microsoft.com/office/officeart/2005/8/layout/orgChart1"/>
    <dgm:cxn modelId="{63014A71-A523-453D-8A5B-4C76DBD20890}" type="presParOf" srcId="{4F515123-0E39-4E2B-9B39-D2BE640D613E}" destId="{32072824-D157-4EC5-B076-38C8403FECD7}" srcOrd="0" destOrd="0" presId="urn:microsoft.com/office/officeart/2005/8/layout/orgChart1"/>
    <dgm:cxn modelId="{71DEACED-F3FD-4EDC-A023-F0C1EAECF079}" type="presParOf" srcId="{4F515123-0E39-4E2B-9B39-D2BE640D613E}" destId="{F30AC884-6875-4024-9543-A6A3D28386D5}" srcOrd="1" destOrd="0" presId="urn:microsoft.com/office/officeart/2005/8/layout/orgChart1"/>
    <dgm:cxn modelId="{7E6776EE-C42C-45FC-83D1-F65768289F59}" type="presParOf" srcId="{DD0B50FA-47D4-4E9F-8775-823E669C368C}" destId="{FE0C1C76-D9D6-4091-ACE1-59C5994890D6}" srcOrd="1" destOrd="0" presId="urn:microsoft.com/office/officeart/2005/8/layout/orgChart1"/>
    <dgm:cxn modelId="{A5AD5A18-3671-4219-A751-D02848781453}" type="presParOf" srcId="{FE0C1C76-D9D6-4091-ACE1-59C5994890D6}" destId="{0A1B8327-3B74-4F66-9F22-1A4904F02326}" srcOrd="0" destOrd="0" presId="urn:microsoft.com/office/officeart/2005/8/layout/orgChart1"/>
    <dgm:cxn modelId="{E632FCBA-8A4E-47E1-9F5C-453C3DE6960E}" type="presParOf" srcId="{FE0C1C76-D9D6-4091-ACE1-59C5994890D6}" destId="{54A23951-79E3-46DC-94C8-31A289881664}" srcOrd="1" destOrd="0" presId="urn:microsoft.com/office/officeart/2005/8/layout/orgChart1"/>
    <dgm:cxn modelId="{8195BC86-4BD1-4CDC-BC13-89A99B80AE7F}" type="presParOf" srcId="{54A23951-79E3-46DC-94C8-31A289881664}" destId="{06B8F741-420C-45BD-BE3D-275B106AAE33}" srcOrd="0" destOrd="0" presId="urn:microsoft.com/office/officeart/2005/8/layout/orgChart1"/>
    <dgm:cxn modelId="{CA64705D-AC73-4F64-A2B1-E1E154876636}" type="presParOf" srcId="{06B8F741-420C-45BD-BE3D-275B106AAE33}" destId="{04A8AFBF-18E9-41EB-B5F7-73FFE4C8B46C}" srcOrd="0" destOrd="0" presId="urn:microsoft.com/office/officeart/2005/8/layout/orgChart1"/>
    <dgm:cxn modelId="{D0D6A61D-849D-486B-8972-D1CE8827D5F8}" type="presParOf" srcId="{06B8F741-420C-45BD-BE3D-275B106AAE33}" destId="{F2681725-1120-4945-BE12-B2DA6E7821F4}" srcOrd="1" destOrd="0" presId="urn:microsoft.com/office/officeart/2005/8/layout/orgChart1"/>
    <dgm:cxn modelId="{356FDAF4-BD20-42F4-A621-3B132235B3F1}" type="presParOf" srcId="{54A23951-79E3-46DC-94C8-31A289881664}" destId="{501ECC97-BBA6-45A3-BA4A-012F8BAC369B}" srcOrd="1" destOrd="0" presId="urn:microsoft.com/office/officeart/2005/8/layout/orgChart1"/>
    <dgm:cxn modelId="{56132A04-0D2B-43F7-9856-10E4790F5A3A}" type="presParOf" srcId="{54A23951-79E3-46DC-94C8-31A289881664}" destId="{1BD8C38F-B71E-43A5-A621-BAA42A31A312}" srcOrd="2" destOrd="0" presId="urn:microsoft.com/office/officeart/2005/8/layout/orgChart1"/>
    <dgm:cxn modelId="{34F1FDBA-005A-4034-B517-1FCABDE3E1AF}" type="presParOf" srcId="{FE0C1C76-D9D6-4091-ACE1-59C5994890D6}" destId="{54AF7181-3FD1-4226-9BA7-6B397F88528C}" srcOrd="2" destOrd="0" presId="urn:microsoft.com/office/officeart/2005/8/layout/orgChart1"/>
    <dgm:cxn modelId="{B00C6BD5-EB73-4ABD-B128-0E469055B038}" type="presParOf" srcId="{FE0C1C76-D9D6-4091-ACE1-59C5994890D6}" destId="{0F8F99AF-1D64-4B44-9010-0F7DF3B4A6BA}" srcOrd="3" destOrd="0" presId="urn:microsoft.com/office/officeart/2005/8/layout/orgChart1"/>
    <dgm:cxn modelId="{FE4B2C0A-7194-410B-95A0-3D9ACC8A5AD9}" type="presParOf" srcId="{0F8F99AF-1D64-4B44-9010-0F7DF3B4A6BA}" destId="{F84D4C65-8ECB-492A-8A8A-806BEFC92520}" srcOrd="0" destOrd="0" presId="urn:microsoft.com/office/officeart/2005/8/layout/orgChart1"/>
    <dgm:cxn modelId="{85C06AAD-B116-4016-9022-1920A29AFEEF}" type="presParOf" srcId="{F84D4C65-8ECB-492A-8A8A-806BEFC92520}" destId="{28FB17A8-8433-4BDF-91F1-1E2D56492C2F}" srcOrd="0" destOrd="0" presId="urn:microsoft.com/office/officeart/2005/8/layout/orgChart1"/>
    <dgm:cxn modelId="{7D5464AE-AE3C-46D3-BF99-D3E798BF3BAE}" type="presParOf" srcId="{F84D4C65-8ECB-492A-8A8A-806BEFC92520}" destId="{1049FB3E-1402-4F8B-98DB-44E9FBAF49B2}" srcOrd="1" destOrd="0" presId="urn:microsoft.com/office/officeart/2005/8/layout/orgChart1"/>
    <dgm:cxn modelId="{152DE983-4284-4B54-A92F-7B3F4DB0AC68}" type="presParOf" srcId="{0F8F99AF-1D64-4B44-9010-0F7DF3B4A6BA}" destId="{9330C4C2-E175-4066-8844-2FE3ADADDFE1}" srcOrd="1" destOrd="0" presId="urn:microsoft.com/office/officeart/2005/8/layout/orgChart1"/>
    <dgm:cxn modelId="{9485BC59-BE82-4220-9C6C-18B05DD59A54}" type="presParOf" srcId="{0F8F99AF-1D64-4B44-9010-0F7DF3B4A6BA}" destId="{0EA7C416-58B9-461D-8793-BBC082D6C65B}" srcOrd="2" destOrd="0" presId="urn:microsoft.com/office/officeart/2005/8/layout/orgChart1"/>
    <dgm:cxn modelId="{D7B76CAD-18A4-4B62-84EF-D0F2EE19D5BF}" type="presParOf" srcId="{DD0B50FA-47D4-4E9F-8775-823E669C368C}" destId="{0594056D-7595-454C-9465-D1780CA5AA57}" srcOrd="2" destOrd="0" presId="urn:microsoft.com/office/officeart/2005/8/layout/orgChart1"/>
    <dgm:cxn modelId="{A0A6047A-DA9B-4FCC-B285-D9D93C0F3E0F}" type="presParOf" srcId="{4955B3AA-5D92-4B92-B947-6E2DB5557141}" destId="{A228199E-7433-40C1-B6FA-7416C80AF35A}" srcOrd="4" destOrd="0" presId="urn:microsoft.com/office/officeart/2005/8/layout/orgChart1"/>
    <dgm:cxn modelId="{DCAC72F8-7303-4228-A59C-62DBA2D576B1}" type="presParOf" srcId="{4955B3AA-5D92-4B92-B947-6E2DB5557141}" destId="{57AA40E9-31AC-4244-9B7D-2FDC73E1B0F6}" srcOrd="5" destOrd="0" presId="urn:microsoft.com/office/officeart/2005/8/layout/orgChart1"/>
    <dgm:cxn modelId="{0283B35C-4C82-4DA8-BFE7-830DE2775103}" type="presParOf" srcId="{57AA40E9-31AC-4244-9B7D-2FDC73E1B0F6}" destId="{CC967618-851A-466A-8C30-D4F11B380F0F}" srcOrd="0" destOrd="0" presId="urn:microsoft.com/office/officeart/2005/8/layout/orgChart1"/>
    <dgm:cxn modelId="{D3171D0F-DDD7-491F-BD4A-D2F3E6A2E6D4}" type="presParOf" srcId="{CC967618-851A-466A-8C30-D4F11B380F0F}" destId="{36070639-C741-4DDD-B223-3729A1B33FB4}" srcOrd="0" destOrd="0" presId="urn:microsoft.com/office/officeart/2005/8/layout/orgChart1"/>
    <dgm:cxn modelId="{AA4E6238-57B1-4A5E-B8AD-D6AB7A7C7177}" type="presParOf" srcId="{CC967618-851A-466A-8C30-D4F11B380F0F}" destId="{3FE404C7-4F25-4888-AC09-0446A5648070}" srcOrd="1" destOrd="0" presId="urn:microsoft.com/office/officeart/2005/8/layout/orgChart1"/>
    <dgm:cxn modelId="{A06C45B5-8B78-46A4-810E-923DC5D2AC69}" type="presParOf" srcId="{57AA40E9-31AC-4244-9B7D-2FDC73E1B0F6}" destId="{E51A22E1-6416-4A01-B3B9-0BF296780A89}" srcOrd="1" destOrd="0" presId="urn:microsoft.com/office/officeart/2005/8/layout/orgChart1"/>
    <dgm:cxn modelId="{BF87249D-7911-4E75-A3CB-2D360986F319}" type="presParOf" srcId="{E51A22E1-6416-4A01-B3B9-0BF296780A89}" destId="{C5B24F3F-CB68-4374-A7D4-2647B2B1943B}" srcOrd="0" destOrd="0" presId="urn:microsoft.com/office/officeart/2005/8/layout/orgChart1"/>
    <dgm:cxn modelId="{1A2C0287-4439-4376-8D14-79B514C86E78}" type="presParOf" srcId="{E51A22E1-6416-4A01-B3B9-0BF296780A89}" destId="{DB961877-AFAD-467B-A68C-A110C96D33AC}" srcOrd="1" destOrd="0" presId="urn:microsoft.com/office/officeart/2005/8/layout/orgChart1"/>
    <dgm:cxn modelId="{1A8521C2-2AC8-447C-9088-66128729B9B3}" type="presParOf" srcId="{DB961877-AFAD-467B-A68C-A110C96D33AC}" destId="{88521D45-895E-4364-B7FE-E5C5380F1BA6}" srcOrd="0" destOrd="0" presId="urn:microsoft.com/office/officeart/2005/8/layout/orgChart1"/>
    <dgm:cxn modelId="{0E6E89E2-AF8E-403F-8878-F0EED07BE12F}" type="presParOf" srcId="{88521D45-895E-4364-B7FE-E5C5380F1BA6}" destId="{20077A0E-E85A-45CD-BEFA-C55A2A51C6E4}" srcOrd="0" destOrd="0" presId="urn:microsoft.com/office/officeart/2005/8/layout/orgChart1"/>
    <dgm:cxn modelId="{73F0F47B-59B3-472D-84C6-AEE51DB68BC1}" type="presParOf" srcId="{88521D45-895E-4364-B7FE-E5C5380F1BA6}" destId="{AD971DD2-5975-4D56-8F03-7733C830B419}" srcOrd="1" destOrd="0" presId="urn:microsoft.com/office/officeart/2005/8/layout/orgChart1"/>
    <dgm:cxn modelId="{00C3D111-9A22-4B9E-A274-20E6BAEC01DA}" type="presParOf" srcId="{DB961877-AFAD-467B-A68C-A110C96D33AC}" destId="{CA021AED-3D02-4F8C-BA42-CA7A80D6B511}" srcOrd="1" destOrd="0" presId="urn:microsoft.com/office/officeart/2005/8/layout/orgChart1"/>
    <dgm:cxn modelId="{ECF4FFC4-6852-47D3-817C-7304E0C50DCC}" type="presParOf" srcId="{DB961877-AFAD-467B-A68C-A110C96D33AC}" destId="{745303C3-C855-441B-9AF9-3F328209188D}" srcOrd="2" destOrd="0" presId="urn:microsoft.com/office/officeart/2005/8/layout/orgChart1"/>
    <dgm:cxn modelId="{B4D65A3D-62E3-4CD4-8B7F-400FC4C77117}" type="presParOf" srcId="{E51A22E1-6416-4A01-B3B9-0BF296780A89}" destId="{C6D5FE49-3102-45DA-9351-8C1E414732DE}" srcOrd="2" destOrd="0" presId="urn:microsoft.com/office/officeart/2005/8/layout/orgChart1"/>
    <dgm:cxn modelId="{C60202C6-5860-4F92-99AF-EA4F50245D6E}" type="presParOf" srcId="{E51A22E1-6416-4A01-B3B9-0BF296780A89}" destId="{73735B57-C2F9-4BAB-8277-19EBFE7CD6E3}" srcOrd="3" destOrd="0" presId="urn:microsoft.com/office/officeart/2005/8/layout/orgChart1"/>
    <dgm:cxn modelId="{442C8A48-954E-4012-9120-4F12FBD57A18}" type="presParOf" srcId="{73735B57-C2F9-4BAB-8277-19EBFE7CD6E3}" destId="{4E896C73-8F3E-459B-A8AF-A9949BB7B464}" srcOrd="0" destOrd="0" presId="urn:microsoft.com/office/officeart/2005/8/layout/orgChart1"/>
    <dgm:cxn modelId="{737C9151-A740-4ADA-A8D9-CDC8464B192B}" type="presParOf" srcId="{4E896C73-8F3E-459B-A8AF-A9949BB7B464}" destId="{29249665-B05E-4EC3-B1BF-C480A32A24C4}" srcOrd="0" destOrd="0" presId="urn:microsoft.com/office/officeart/2005/8/layout/orgChart1"/>
    <dgm:cxn modelId="{4B43BE76-3492-4A9A-8287-C73865F4C56C}" type="presParOf" srcId="{4E896C73-8F3E-459B-A8AF-A9949BB7B464}" destId="{0E6B92DB-8DE9-433D-A041-8045B581B058}" srcOrd="1" destOrd="0" presId="urn:microsoft.com/office/officeart/2005/8/layout/orgChart1"/>
    <dgm:cxn modelId="{2CA3EC74-42DD-4705-9B24-F8903E88BB88}" type="presParOf" srcId="{73735B57-C2F9-4BAB-8277-19EBFE7CD6E3}" destId="{95864E35-0A6C-4162-BF1A-F6E43C692370}" srcOrd="1" destOrd="0" presId="urn:microsoft.com/office/officeart/2005/8/layout/orgChart1"/>
    <dgm:cxn modelId="{AA1505A3-3ECF-4D06-AB61-34533E691B70}" type="presParOf" srcId="{73735B57-C2F9-4BAB-8277-19EBFE7CD6E3}" destId="{AD6590AD-C10A-4F92-B700-5A9B5E0414E5}" srcOrd="2" destOrd="0" presId="urn:microsoft.com/office/officeart/2005/8/layout/orgChart1"/>
    <dgm:cxn modelId="{0E9526CD-A330-4626-8198-CB04217DB634}" type="presParOf" srcId="{E51A22E1-6416-4A01-B3B9-0BF296780A89}" destId="{44EABAB7-534C-4347-883F-27B984A58AD8}" srcOrd="4" destOrd="0" presId="urn:microsoft.com/office/officeart/2005/8/layout/orgChart1"/>
    <dgm:cxn modelId="{50DECF45-8710-4FF3-936C-2360F1146778}" type="presParOf" srcId="{E51A22E1-6416-4A01-B3B9-0BF296780A89}" destId="{3ACBEAA0-3C9D-4C76-A2C3-0FB36E5A008E}" srcOrd="5" destOrd="0" presId="urn:microsoft.com/office/officeart/2005/8/layout/orgChart1"/>
    <dgm:cxn modelId="{5105345E-076A-498D-81BB-F9AB61A76825}" type="presParOf" srcId="{3ACBEAA0-3C9D-4C76-A2C3-0FB36E5A008E}" destId="{CA440307-A21B-4EAF-AA9C-0521A9EFB411}" srcOrd="0" destOrd="0" presId="urn:microsoft.com/office/officeart/2005/8/layout/orgChart1"/>
    <dgm:cxn modelId="{D6AB0A0F-5046-44A8-8D10-EEC0511C7AD4}" type="presParOf" srcId="{CA440307-A21B-4EAF-AA9C-0521A9EFB411}" destId="{C30AF043-33DA-41BC-9865-3EA913E8D070}" srcOrd="0" destOrd="0" presId="urn:microsoft.com/office/officeart/2005/8/layout/orgChart1"/>
    <dgm:cxn modelId="{09F4D398-035D-45A6-872C-319A1BDC5784}" type="presParOf" srcId="{CA440307-A21B-4EAF-AA9C-0521A9EFB411}" destId="{98240353-D3EA-4884-81A8-F8C288BED3E9}" srcOrd="1" destOrd="0" presId="urn:microsoft.com/office/officeart/2005/8/layout/orgChart1"/>
    <dgm:cxn modelId="{2C212995-D9D7-4389-BCEB-15A8E07201A6}" type="presParOf" srcId="{3ACBEAA0-3C9D-4C76-A2C3-0FB36E5A008E}" destId="{042AD942-BECD-4601-BADE-155DA1CF1A4A}" srcOrd="1" destOrd="0" presId="urn:microsoft.com/office/officeart/2005/8/layout/orgChart1"/>
    <dgm:cxn modelId="{5F8357BA-BCD9-479E-8E34-B94CE791A398}" type="presParOf" srcId="{3ACBEAA0-3C9D-4C76-A2C3-0FB36E5A008E}" destId="{3F29684C-0DAF-42F8-A85E-71A5D831581C}" srcOrd="2" destOrd="0" presId="urn:microsoft.com/office/officeart/2005/8/layout/orgChart1"/>
    <dgm:cxn modelId="{B22FF6CF-5473-4E35-B75E-287FBC8E764D}" type="presParOf" srcId="{57AA40E9-31AC-4244-9B7D-2FDC73E1B0F6}" destId="{5FB74159-257F-42B7-972B-E24041D7190D}" srcOrd="2" destOrd="0" presId="urn:microsoft.com/office/officeart/2005/8/layout/orgChart1"/>
    <dgm:cxn modelId="{E8BAA2C2-3E87-4243-BAA1-B36CAE709B0D}" type="presParOf" srcId="{4955B3AA-5D92-4B92-B947-6E2DB5557141}" destId="{95B35492-4267-4E50-9357-4FEC50E4CF25}" srcOrd="6" destOrd="0" presId="urn:microsoft.com/office/officeart/2005/8/layout/orgChart1"/>
    <dgm:cxn modelId="{222D0ADF-7847-42E9-8321-C902E2130B4D}" type="presParOf" srcId="{4955B3AA-5D92-4B92-B947-6E2DB5557141}" destId="{13248C16-06C1-4326-80F7-EF002A55C33F}" srcOrd="7" destOrd="0" presId="urn:microsoft.com/office/officeart/2005/8/layout/orgChart1"/>
    <dgm:cxn modelId="{5B6B6277-6FF3-4EA0-9E32-31B7D00589D8}" type="presParOf" srcId="{13248C16-06C1-4326-80F7-EF002A55C33F}" destId="{DB3DE357-5838-4A4F-93CD-0FCDFE8F185D}" srcOrd="0" destOrd="0" presId="urn:microsoft.com/office/officeart/2005/8/layout/orgChart1"/>
    <dgm:cxn modelId="{B3BFF4FF-9B78-4C13-92B0-E2AE49C79F81}" type="presParOf" srcId="{DB3DE357-5838-4A4F-93CD-0FCDFE8F185D}" destId="{6676D466-0216-4A7D-9573-1B52CACF93E1}" srcOrd="0" destOrd="0" presId="urn:microsoft.com/office/officeart/2005/8/layout/orgChart1"/>
    <dgm:cxn modelId="{A0FBEC83-282B-41E4-B2CA-A53B17B07379}" type="presParOf" srcId="{DB3DE357-5838-4A4F-93CD-0FCDFE8F185D}" destId="{28783382-5C55-4390-AD37-CF95E1D21630}" srcOrd="1" destOrd="0" presId="urn:microsoft.com/office/officeart/2005/8/layout/orgChart1"/>
    <dgm:cxn modelId="{255DC9EE-F9E3-4BFD-8BC6-6ED05A53B2E3}" type="presParOf" srcId="{13248C16-06C1-4326-80F7-EF002A55C33F}" destId="{D9715315-B30C-4797-A32F-88141D0153D2}" srcOrd="1" destOrd="0" presId="urn:microsoft.com/office/officeart/2005/8/layout/orgChart1"/>
    <dgm:cxn modelId="{12924A84-5CF3-4DA2-91BC-D4918D401150}" type="presParOf" srcId="{D9715315-B30C-4797-A32F-88141D0153D2}" destId="{241AF0F3-ACB1-4F0F-9189-A596E6403082}" srcOrd="0" destOrd="0" presId="urn:microsoft.com/office/officeart/2005/8/layout/orgChart1"/>
    <dgm:cxn modelId="{5ACE4749-61C8-4971-9402-CB4B8019C9ED}" type="presParOf" srcId="{D9715315-B30C-4797-A32F-88141D0153D2}" destId="{CF8E5BB3-9CA3-4D8D-BF10-B7CD594C63FF}" srcOrd="1" destOrd="0" presId="urn:microsoft.com/office/officeart/2005/8/layout/orgChart1"/>
    <dgm:cxn modelId="{727913FE-81C3-45AD-84DC-284056624922}" type="presParOf" srcId="{CF8E5BB3-9CA3-4D8D-BF10-B7CD594C63FF}" destId="{9087A57D-8E3B-45FC-B972-D4B6680B3737}" srcOrd="0" destOrd="0" presId="urn:microsoft.com/office/officeart/2005/8/layout/orgChart1"/>
    <dgm:cxn modelId="{7F360D0C-A858-4304-9769-A5C9C13D4EAA}" type="presParOf" srcId="{9087A57D-8E3B-45FC-B972-D4B6680B3737}" destId="{5CED28F6-6125-4AE8-978D-42C1F22A14D6}" srcOrd="0" destOrd="0" presId="urn:microsoft.com/office/officeart/2005/8/layout/orgChart1"/>
    <dgm:cxn modelId="{AAF50D37-26F0-41B6-9384-3D0A5EB852DB}" type="presParOf" srcId="{9087A57D-8E3B-45FC-B972-D4B6680B3737}" destId="{284A12E3-79F8-48CE-AA01-EB75A411EB85}" srcOrd="1" destOrd="0" presId="urn:microsoft.com/office/officeart/2005/8/layout/orgChart1"/>
    <dgm:cxn modelId="{D415C234-8156-425C-A65E-287D97788B2C}" type="presParOf" srcId="{CF8E5BB3-9CA3-4D8D-BF10-B7CD594C63FF}" destId="{3F9AEA96-1F74-4508-9D6D-6B7D58B4F9FB}" srcOrd="1" destOrd="0" presId="urn:microsoft.com/office/officeart/2005/8/layout/orgChart1"/>
    <dgm:cxn modelId="{70D9D3FB-4153-4935-A378-21FBDB766241}" type="presParOf" srcId="{CF8E5BB3-9CA3-4D8D-BF10-B7CD594C63FF}" destId="{88AF4ED9-6F71-479B-B712-1F176D902348}" srcOrd="2" destOrd="0" presId="urn:microsoft.com/office/officeart/2005/8/layout/orgChart1"/>
    <dgm:cxn modelId="{BCEBE1BC-CDC0-4E04-BABF-DBA21138BE60}" type="presParOf" srcId="{D9715315-B30C-4797-A32F-88141D0153D2}" destId="{765E689B-CBC1-4DDD-9270-38B061ED36F9}" srcOrd="2" destOrd="0" presId="urn:microsoft.com/office/officeart/2005/8/layout/orgChart1"/>
    <dgm:cxn modelId="{4F0F0B01-A184-4E54-9881-1EBDBE960188}" type="presParOf" srcId="{D9715315-B30C-4797-A32F-88141D0153D2}" destId="{7B6A38CE-09EC-48CF-BA0A-0FF4DA5620DA}" srcOrd="3" destOrd="0" presId="urn:microsoft.com/office/officeart/2005/8/layout/orgChart1"/>
    <dgm:cxn modelId="{80009523-C19B-4F92-B2B7-73093AEBAC08}" type="presParOf" srcId="{7B6A38CE-09EC-48CF-BA0A-0FF4DA5620DA}" destId="{A16D3CC5-47EA-4C97-A47A-410A70590E6D}" srcOrd="0" destOrd="0" presId="urn:microsoft.com/office/officeart/2005/8/layout/orgChart1"/>
    <dgm:cxn modelId="{174BA173-52B7-428B-80E3-486B817104E3}" type="presParOf" srcId="{A16D3CC5-47EA-4C97-A47A-410A70590E6D}" destId="{EC7B8C6E-4B86-4F45-A0C0-2C004940BAC3}" srcOrd="0" destOrd="0" presId="urn:microsoft.com/office/officeart/2005/8/layout/orgChart1"/>
    <dgm:cxn modelId="{5BBCCE4E-3D7D-4781-A377-E5509A3CED1B}" type="presParOf" srcId="{A16D3CC5-47EA-4C97-A47A-410A70590E6D}" destId="{24C5525B-A54B-4E91-B95A-BF43AF79E706}" srcOrd="1" destOrd="0" presId="urn:microsoft.com/office/officeart/2005/8/layout/orgChart1"/>
    <dgm:cxn modelId="{A6D43BE5-73C1-4B60-A2DF-9C4CC04F4958}" type="presParOf" srcId="{7B6A38CE-09EC-48CF-BA0A-0FF4DA5620DA}" destId="{A7729F2B-A07E-42A2-848B-3F6F48D440F5}" srcOrd="1" destOrd="0" presId="urn:microsoft.com/office/officeart/2005/8/layout/orgChart1"/>
    <dgm:cxn modelId="{0C7B3830-4736-4257-B6B4-B451127F6317}" type="presParOf" srcId="{7B6A38CE-09EC-48CF-BA0A-0FF4DA5620DA}" destId="{713D14C8-0092-46C8-A984-929F63EC6748}" srcOrd="2" destOrd="0" presId="urn:microsoft.com/office/officeart/2005/8/layout/orgChart1"/>
    <dgm:cxn modelId="{6719CA98-8081-4F34-92BE-BF661FBC9568}" type="presParOf" srcId="{D9715315-B30C-4797-A32F-88141D0153D2}" destId="{128D17FF-3178-42DC-AC64-4311D003EBCE}" srcOrd="4" destOrd="0" presId="urn:microsoft.com/office/officeart/2005/8/layout/orgChart1"/>
    <dgm:cxn modelId="{DBABDC5F-9D1F-4761-9273-4E85D3D2BB4A}" type="presParOf" srcId="{D9715315-B30C-4797-A32F-88141D0153D2}" destId="{2C9AE331-19C2-40BC-8305-CE9F582FA3FE}" srcOrd="5" destOrd="0" presId="urn:microsoft.com/office/officeart/2005/8/layout/orgChart1"/>
    <dgm:cxn modelId="{2656CB9F-7194-4826-A8D4-FAD1621D03B1}" type="presParOf" srcId="{2C9AE331-19C2-40BC-8305-CE9F582FA3FE}" destId="{6D9000AD-75FB-414D-BDA1-DBB532C370E5}" srcOrd="0" destOrd="0" presId="urn:microsoft.com/office/officeart/2005/8/layout/orgChart1"/>
    <dgm:cxn modelId="{34923076-66BE-4D0C-B952-B6F4BC1EA1B8}" type="presParOf" srcId="{6D9000AD-75FB-414D-BDA1-DBB532C370E5}" destId="{254AD5D9-3A34-4962-BEE9-B87FBDBAE697}" srcOrd="0" destOrd="0" presId="urn:microsoft.com/office/officeart/2005/8/layout/orgChart1"/>
    <dgm:cxn modelId="{30B71E22-74CA-44AF-A41A-8FF2DC70B51F}" type="presParOf" srcId="{6D9000AD-75FB-414D-BDA1-DBB532C370E5}" destId="{1DB4878F-3C01-43FC-85A0-D64D1CD467B5}" srcOrd="1" destOrd="0" presId="urn:microsoft.com/office/officeart/2005/8/layout/orgChart1"/>
    <dgm:cxn modelId="{B9234662-96E4-4A14-B60E-3E6D6890FE41}" type="presParOf" srcId="{2C9AE331-19C2-40BC-8305-CE9F582FA3FE}" destId="{BE373B4A-E331-4A80-9536-DF49450A1E0D}" srcOrd="1" destOrd="0" presId="urn:microsoft.com/office/officeart/2005/8/layout/orgChart1"/>
    <dgm:cxn modelId="{D1B24DF3-B550-41A1-8D5E-849E2BFBCCEE}" type="presParOf" srcId="{2C9AE331-19C2-40BC-8305-CE9F582FA3FE}" destId="{D3741003-BA59-432F-BE29-5BA5D8CE9D1F}" srcOrd="2" destOrd="0" presId="urn:microsoft.com/office/officeart/2005/8/layout/orgChart1"/>
    <dgm:cxn modelId="{13B772FC-E1B7-4E3C-9FB1-12576F234F7F}" type="presParOf" srcId="{13248C16-06C1-4326-80F7-EF002A55C33F}" destId="{1F441783-F3ED-498F-8806-F3086291BE70}" srcOrd="2" destOrd="0" presId="urn:microsoft.com/office/officeart/2005/8/layout/orgChart1"/>
    <dgm:cxn modelId="{47B878B7-0C5B-4D5A-B58D-4A7081E54F62}" type="presParOf" srcId="{4955B3AA-5D92-4B92-B947-6E2DB5557141}" destId="{111BAD2D-8853-42D4-9EE2-DDEF7A2BA7D4}" srcOrd="8" destOrd="0" presId="urn:microsoft.com/office/officeart/2005/8/layout/orgChart1"/>
    <dgm:cxn modelId="{6B47374E-F431-46DD-B925-2EF6E0E71693}" type="presParOf" srcId="{4955B3AA-5D92-4B92-B947-6E2DB5557141}" destId="{CC18C9B6-669A-42D3-BB2D-66D1C4E7B931}" srcOrd="9" destOrd="0" presId="urn:microsoft.com/office/officeart/2005/8/layout/orgChart1"/>
    <dgm:cxn modelId="{10A4664F-89E3-4F5F-B590-112B59358009}" type="presParOf" srcId="{CC18C9B6-669A-42D3-BB2D-66D1C4E7B931}" destId="{45F73CE7-0B5A-4507-86C4-054EC4535792}" srcOrd="0" destOrd="0" presId="urn:microsoft.com/office/officeart/2005/8/layout/orgChart1"/>
    <dgm:cxn modelId="{D54482D5-8F03-4325-A6C1-5DE3DA46EB04}" type="presParOf" srcId="{45F73CE7-0B5A-4507-86C4-054EC4535792}" destId="{3EFECB1D-7BD1-4145-93F7-4AC7570421B7}" srcOrd="0" destOrd="0" presId="urn:microsoft.com/office/officeart/2005/8/layout/orgChart1"/>
    <dgm:cxn modelId="{65FC6FC7-A38E-4F1D-8D8C-56B443EC3E81}" type="presParOf" srcId="{45F73CE7-0B5A-4507-86C4-054EC4535792}" destId="{42AA959C-1DE4-4E2E-8826-3B805A493332}" srcOrd="1" destOrd="0" presId="urn:microsoft.com/office/officeart/2005/8/layout/orgChart1"/>
    <dgm:cxn modelId="{EF046D2F-6033-40B4-9C79-DC581278900C}" type="presParOf" srcId="{CC18C9B6-669A-42D3-BB2D-66D1C4E7B931}" destId="{FCFAD3F1-CDA9-47C3-A3C4-C46764D02060}" srcOrd="1" destOrd="0" presId="urn:microsoft.com/office/officeart/2005/8/layout/orgChart1"/>
    <dgm:cxn modelId="{4CF1E302-1F3D-4358-AA80-2D80C3F696CF}" type="presParOf" srcId="{FCFAD3F1-CDA9-47C3-A3C4-C46764D02060}" destId="{864963BF-E804-465E-A575-E3A670D69EBC}" srcOrd="0" destOrd="0" presId="urn:microsoft.com/office/officeart/2005/8/layout/orgChart1"/>
    <dgm:cxn modelId="{7E256E8F-3E86-49F6-BE4F-9C173414322B}" type="presParOf" srcId="{FCFAD3F1-CDA9-47C3-A3C4-C46764D02060}" destId="{CDFFF1E7-5C75-4959-871E-18FECA5E45BD}" srcOrd="1" destOrd="0" presId="urn:microsoft.com/office/officeart/2005/8/layout/orgChart1"/>
    <dgm:cxn modelId="{65588130-491E-4149-A3DA-EF077121D527}" type="presParOf" srcId="{CDFFF1E7-5C75-4959-871E-18FECA5E45BD}" destId="{67B6C847-13CB-447B-8304-FE46DF5E14A8}" srcOrd="0" destOrd="0" presId="urn:microsoft.com/office/officeart/2005/8/layout/orgChart1"/>
    <dgm:cxn modelId="{5E48E326-535D-4D81-A2BE-9092D033B2ED}" type="presParOf" srcId="{67B6C847-13CB-447B-8304-FE46DF5E14A8}" destId="{5E1E01C4-DF66-44C3-95E3-83CC3524DCEA}" srcOrd="0" destOrd="0" presId="urn:microsoft.com/office/officeart/2005/8/layout/orgChart1"/>
    <dgm:cxn modelId="{C7980005-04BA-4C9A-A3CD-FA8BC6915333}" type="presParOf" srcId="{67B6C847-13CB-447B-8304-FE46DF5E14A8}" destId="{332A2266-78BF-4D21-9A13-22721F4F9B42}" srcOrd="1" destOrd="0" presId="urn:microsoft.com/office/officeart/2005/8/layout/orgChart1"/>
    <dgm:cxn modelId="{A9C4D399-8E08-4748-885E-CD074DC6DFB7}" type="presParOf" srcId="{CDFFF1E7-5C75-4959-871E-18FECA5E45BD}" destId="{7518B63A-6C8E-46AD-917A-BE1BB3FD94F5}" srcOrd="1" destOrd="0" presId="urn:microsoft.com/office/officeart/2005/8/layout/orgChart1"/>
    <dgm:cxn modelId="{9AFFB954-D770-4B79-B309-C24FA628C36A}" type="presParOf" srcId="{CDFFF1E7-5C75-4959-871E-18FECA5E45BD}" destId="{BB90738C-0067-44D1-8E38-4FCC62D786F4}" srcOrd="2" destOrd="0" presId="urn:microsoft.com/office/officeart/2005/8/layout/orgChart1"/>
    <dgm:cxn modelId="{F5D28D11-5355-4291-B441-E8B876E81BA4}" type="presParOf" srcId="{FCFAD3F1-CDA9-47C3-A3C4-C46764D02060}" destId="{BB114D2E-24C6-4529-87E3-EF26883561E8}" srcOrd="2" destOrd="0" presId="urn:microsoft.com/office/officeart/2005/8/layout/orgChart1"/>
    <dgm:cxn modelId="{8A0B5118-F9E5-430D-A3DA-146A13CBFBA6}" type="presParOf" srcId="{FCFAD3F1-CDA9-47C3-A3C4-C46764D02060}" destId="{678AFB6D-E36A-433C-8FCF-1E4FD01C6706}" srcOrd="3" destOrd="0" presId="urn:microsoft.com/office/officeart/2005/8/layout/orgChart1"/>
    <dgm:cxn modelId="{06DA692E-5C7B-4A2B-B9CB-8EE8D61A02C6}" type="presParOf" srcId="{678AFB6D-E36A-433C-8FCF-1E4FD01C6706}" destId="{4A75811C-147E-488A-B78D-196D3C279367}" srcOrd="0" destOrd="0" presId="urn:microsoft.com/office/officeart/2005/8/layout/orgChart1"/>
    <dgm:cxn modelId="{65202D3A-C608-46A0-A220-B31371832F7E}" type="presParOf" srcId="{4A75811C-147E-488A-B78D-196D3C279367}" destId="{90D3337C-6FE3-49DB-8D2F-515A6A08E15E}" srcOrd="0" destOrd="0" presId="urn:microsoft.com/office/officeart/2005/8/layout/orgChart1"/>
    <dgm:cxn modelId="{3B1EFB25-F61A-4253-9E3F-6BDB95B115ED}" type="presParOf" srcId="{4A75811C-147E-488A-B78D-196D3C279367}" destId="{A1CE3309-4206-4BBD-9CFA-908EF9D93E78}" srcOrd="1" destOrd="0" presId="urn:microsoft.com/office/officeart/2005/8/layout/orgChart1"/>
    <dgm:cxn modelId="{3D149CB3-EFC3-4AA3-BB7D-8D1EF40DF3B5}" type="presParOf" srcId="{678AFB6D-E36A-433C-8FCF-1E4FD01C6706}" destId="{23A4AB62-870B-46A7-8011-6CBF32A66247}" srcOrd="1" destOrd="0" presId="urn:microsoft.com/office/officeart/2005/8/layout/orgChart1"/>
    <dgm:cxn modelId="{8C957385-4118-446C-A8E4-343AD1B94E1E}" type="presParOf" srcId="{678AFB6D-E36A-433C-8FCF-1E4FD01C6706}" destId="{C86D6356-1434-4BC4-82C0-2366E2C049E5}" srcOrd="2" destOrd="0" presId="urn:microsoft.com/office/officeart/2005/8/layout/orgChart1"/>
    <dgm:cxn modelId="{4E1DF378-4C45-4F95-BC78-F8F3BE1E8F74}" type="presParOf" srcId="{FCFAD3F1-CDA9-47C3-A3C4-C46764D02060}" destId="{B37773C8-4C35-40DE-9974-885987213316}" srcOrd="4" destOrd="0" presId="urn:microsoft.com/office/officeart/2005/8/layout/orgChart1"/>
    <dgm:cxn modelId="{7D7738E5-05B7-4393-83C9-E5389D645555}" type="presParOf" srcId="{FCFAD3F1-CDA9-47C3-A3C4-C46764D02060}" destId="{3CE5789A-7B1C-4EFF-AF5A-830DA76760D4}" srcOrd="5" destOrd="0" presId="urn:microsoft.com/office/officeart/2005/8/layout/orgChart1"/>
    <dgm:cxn modelId="{EB070336-1150-4649-B5F0-75D08470E9CE}" type="presParOf" srcId="{3CE5789A-7B1C-4EFF-AF5A-830DA76760D4}" destId="{88D57194-7E07-49C3-B82F-817105FA570E}" srcOrd="0" destOrd="0" presId="urn:microsoft.com/office/officeart/2005/8/layout/orgChart1"/>
    <dgm:cxn modelId="{F7CAED07-C50B-4376-914D-AC32F1E71467}" type="presParOf" srcId="{88D57194-7E07-49C3-B82F-817105FA570E}" destId="{332CF831-2BFC-41C7-969F-699D4C5BC712}" srcOrd="0" destOrd="0" presId="urn:microsoft.com/office/officeart/2005/8/layout/orgChart1"/>
    <dgm:cxn modelId="{48264DA1-8CB5-4109-BFE4-99714E6FDD56}" type="presParOf" srcId="{88D57194-7E07-49C3-B82F-817105FA570E}" destId="{223F8C2B-4DA6-4390-A3A7-F1CCCDDE054F}" srcOrd="1" destOrd="0" presId="urn:microsoft.com/office/officeart/2005/8/layout/orgChart1"/>
    <dgm:cxn modelId="{0049C774-7C9E-4362-B18F-B786DA5A99CA}" type="presParOf" srcId="{3CE5789A-7B1C-4EFF-AF5A-830DA76760D4}" destId="{963E1D5F-7CFA-4E8D-83F6-53CA87580B45}" srcOrd="1" destOrd="0" presId="urn:microsoft.com/office/officeart/2005/8/layout/orgChart1"/>
    <dgm:cxn modelId="{BDF44657-ED8D-4645-B8D7-11CF81273618}" type="presParOf" srcId="{3CE5789A-7B1C-4EFF-AF5A-830DA76760D4}" destId="{8A11432E-804B-42DE-B49B-CD2A501470EE}" srcOrd="2" destOrd="0" presId="urn:microsoft.com/office/officeart/2005/8/layout/orgChart1"/>
    <dgm:cxn modelId="{978E11A9-B53C-4B85-85BF-BD59118E84FC}" type="presParOf" srcId="{FCFAD3F1-CDA9-47C3-A3C4-C46764D02060}" destId="{04C97A7D-1D50-496A-A494-4AD9F19B11C5}" srcOrd="6" destOrd="0" presId="urn:microsoft.com/office/officeart/2005/8/layout/orgChart1"/>
    <dgm:cxn modelId="{4EA0A513-399B-48D4-990A-80D152F39219}" type="presParOf" srcId="{FCFAD3F1-CDA9-47C3-A3C4-C46764D02060}" destId="{A0464016-877D-426F-9D8B-FD762E58BF8E}" srcOrd="7" destOrd="0" presId="urn:microsoft.com/office/officeart/2005/8/layout/orgChart1"/>
    <dgm:cxn modelId="{C305F98D-EB83-41A2-BA50-2E740BAED6DA}" type="presParOf" srcId="{A0464016-877D-426F-9D8B-FD762E58BF8E}" destId="{B66ECF4E-0318-4530-BBF1-D7445F5D3AE1}" srcOrd="0" destOrd="0" presId="urn:microsoft.com/office/officeart/2005/8/layout/orgChart1"/>
    <dgm:cxn modelId="{7418E4ED-5688-454A-9232-389732C81417}" type="presParOf" srcId="{B66ECF4E-0318-4530-BBF1-D7445F5D3AE1}" destId="{310782AA-8FEA-40BD-BB85-5E4B973313FB}" srcOrd="0" destOrd="0" presId="urn:microsoft.com/office/officeart/2005/8/layout/orgChart1"/>
    <dgm:cxn modelId="{15F72BDC-4439-468F-8464-A0531CDDCEB9}" type="presParOf" srcId="{B66ECF4E-0318-4530-BBF1-D7445F5D3AE1}" destId="{BE2DE85B-022E-4BA6-9A9B-5DF6B01A17F5}" srcOrd="1" destOrd="0" presId="urn:microsoft.com/office/officeart/2005/8/layout/orgChart1"/>
    <dgm:cxn modelId="{3081FF89-AF0C-40D8-95A5-1B69AD03EE03}" type="presParOf" srcId="{A0464016-877D-426F-9D8B-FD762E58BF8E}" destId="{C3F99265-86FF-4ACF-A82D-C38147DB3E26}" srcOrd="1" destOrd="0" presId="urn:microsoft.com/office/officeart/2005/8/layout/orgChart1"/>
    <dgm:cxn modelId="{BC04B5BB-2736-4AD2-9529-741E71721649}" type="presParOf" srcId="{A0464016-877D-426F-9D8B-FD762E58BF8E}" destId="{8ECB32F5-2DD1-4B89-9376-DACD984CEA00}" srcOrd="2" destOrd="0" presId="urn:microsoft.com/office/officeart/2005/8/layout/orgChart1"/>
    <dgm:cxn modelId="{5F3D571D-0F3F-4487-AE9B-D21A5AF452C8}" type="presParOf" srcId="{FCFAD3F1-CDA9-47C3-A3C4-C46764D02060}" destId="{0C3FF324-D3B5-4F87-858D-444F01571CC6}" srcOrd="8" destOrd="0" presId="urn:microsoft.com/office/officeart/2005/8/layout/orgChart1"/>
    <dgm:cxn modelId="{1B480CA6-29D4-4A7D-942F-8FE96C7CD3D2}" type="presParOf" srcId="{FCFAD3F1-CDA9-47C3-A3C4-C46764D02060}" destId="{B7A4CE4D-55B8-443B-BACC-3D98858288EE}" srcOrd="9" destOrd="0" presId="urn:microsoft.com/office/officeart/2005/8/layout/orgChart1"/>
    <dgm:cxn modelId="{65899E7B-6120-4FD3-A6E4-07D2F597F0DA}" type="presParOf" srcId="{B7A4CE4D-55B8-443B-BACC-3D98858288EE}" destId="{0ECF30D2-A9BC-42C3-858E-3386243BCA69}" srcOrd="0" destOrd="0" presId="urn:microsoft.com/office/officeart/2005/8/layout/orgChart1"/>
    <dgm:cxn modelId="{DA979E20-F33D-41C7-9201-991DCB04CAFC}" type="presParOf" srcId="{0ECF30D2-A9BC-42C3-858E-3386243BCA69}" destId="{B975AE88-3759-40D1-AF6E-8A2F26C4834F}" srcOrd="0" destOrd="0" presId="urn:microsoft.com/office/officeart/2005/8/layout/orgChart1"/>
    <dgm:cxn modelId="{A5B39452-B846-4D2E-AE22-B94341699478}" type="presParOf" srcId="{0ECF30D2-A9BC-42C3-858E-3386243BCA69}" destId="{A05A6E47-31F2-40BC-9795-FF1F495A0077}" srcOrd="1" destOrd="0" presId="urn:microsoft.com/office/officeart/2005/8/layout/orgChart1"/>
    <dgm:cxn modelId="{0886B6C5-7081-4E3D-B04A-56B69EF13735}" type="presParOf" srcId="{B7A4CE4D-55B8-443B-BACC-3D98858288EE}" destId="{F40D672A-A6B7-4AB4-8C9D-5B8C40D5C8B5}" srcOrd="1" destOrd="0" presId="urn:microsoft.com/office/officeart/2005/8/layout/orgChart1"/>
    <dgm:cxn modelId="{FD08FA1B-603B-401E-8299-A29690996A2A}" type="presParOf" srcId="{B7A4CE4D-55B8-443B-BACC-3D98858288EE}" destId="{0E687863-4BB0-4554-967F-976463A9BAA7}" srcOrd="2" destOrd="0" presId="urn:microsoft.com/office/officeart/2005/8/layout/orgChart1"/>
    <dgm:cxn modelId="{D08E38CF-172A-474D-A0CD-667088355133}" type="presParOf" srcId="{FCFAD3F1-CDA9-47C3-A3C4-C46764D02060}" destId="{8FA917A0-7062-4433-AA24-7528C72FF7B6}" srcOrd="10" destOrd="0" presId="urn:microsoft.com/office/officeart/2005/8/layout/orgChart1"/>
    <dgm:cxn modelId="{57D5CB34-F2F5-45B6-88E0-6EC28136C0AA}" type="presParOf" srcId="{FCFAD3F1-CDA9-47C3-A3C4-C46764D02060}" destId="{2B3BE4AE-FB85-4311-8F53-44BB79E5B278}" srcOrd="11" destOrd="0" presId="urn:microsoft.com/office/officeart/2005/8/layout/orgChart1"/>
    <dgm:cxn modelId="{9F41524F-CA99-4F1F-A088-6CE81078E88B}" type="presParOf" srcId="{2B3BE4AE-FB85-4311-8F53-44BB79E5B278}" destId="{CEE6193D-EC70-4994-AB15-1CD518550B8E}" srcOrd="0" destOrd="0" presId="urn:microsoft.com/office/officeart/2005/8/layout/orgChart1"/>
    <dgm:cxn modelId="{9C7A3DF6-130E-4495-A7DE-DB4E6C761CFA}" type="presParOf" srcId="{CEE6193D-EC70-4994-AB15-1CD518550B8E}" destId="{C53EB7F4-DE1B-41E0-951B-55D137A063D3}" srcOrd="0" destOrd="0" presId="urn:microsoft.com/office/officeart/2005/8/layout/orgChart1"/>
    <dgm:cxn modelId="{9869423F-FA9E-41FD-8DCB-6EE5226A837B}" type="presParOf" srcId="{CEE6193D-EC70-4994-AB15-1CD518550B8E}" destId="{4C6C14AE-B08B-4576-8EDF-1EF7607AF012}" srcOrd="1" destOrd="0" presId="urn:microsoft.com/office/officeart/2005/8/layout/orgChart1"/>
    <dgm:cxn modelId="{F1456F56-1ADF-4B93-841F-A9A98608D7E7}" type="presParOf" srcId="{2B3BE4AE-FB85-4311-8F53-44BB79E5B278}" destId="{0C1DF663-430D-4D2E-B517-5BE756852A2A}" srcOrd="1" destOrd="0" presId="urn:microsoft.com/office/officeart/2005/8/layout/orgChart1"/>
    <dgm:cxn modelId="{82DC0A6A-6429-4622-9EE0-8B4BF5E50D3D}" type="presParOf" srcId="{2B3BE4AE-FB85-4311-8F53-44BB79E5B278}" destId="{ACD74968-45EC-42FC-8435-974BE1FE9A5D}" srcOrd="2" destOrd="0" presId="urn:microsoft.com/office/officeart/2005/8/layout/orgChart1"/>
    <dgm:cxn modelId="{9AE53200-1114-47CB-9C2F-349A6C882744}" type="presParOf" srcId="{FCFAD3F1-CDA9-47C3-A3C4-C46764D02060}" destId="{8A2B5F76-84E4-4AF2-855E-DE7254BC2B41}" srcOrd="12" destOrd="0" presId="urn:microsoft.com/office/officeart/2005/8/layout/orgChart1"/>
    <dgm:cxn modelId="{5A3641AC-4FEA-449F-AEF6-86C8258B8DA0}" type="presParOf" srcId="{FCFAD3F1-CDA9-47C3-A3C4-C46764D02060}" destId="{5BAC9589-C110-46EF-AB69-9E8920D54E7E}" srcOrd="13" destOrd="0" presId="urn:microsoft.com/office/officeart/2005/8/layout/orgChart1"/>
    <dgm:cxn modelId="{0E072BE8-BE86-4FD2-9E96-70918FA6749F}" type="presParOf" srcId="{5BAC9589-C110-46EF-AB69-9E8920D54E7E}" destId="{86CF3671-E979-4724-A004-7D38BAD5A6F9}" srcOrd="0" destOrd="0" presId="urn:microsoft.com/office/officeart/2005/8/layout/orgChart1"/>
    <dgm:cxn modelId="{500D8959-FA85-4F71-967F-9EE8EC76458B}" type="presParOf" srcId="{86CF3671-E979-4724-A004-7D38BAD5A6F9}" destId="{765CFF57-2A6E-46E1-A1A8-75DD5FD33340}" srcOrd="0" destOrd="0" presId="urn:microsoft.com/office/officeart/2005/8/layout/orgChart1"/>
    <dgm:cxn modelId="{BFB8D0EB-A877-454D-B419-C922A111BBB8}" type="presParOf" srcId="{86CF3671-E979-4724-A004-7D38BAD5A6F9}" destId="{21DEB256-3857-4A71-BF35-4A02D0F7BDC9}" srcOrd="1" destOrd="0" presId="urn:microsoft.com/office/officeart/2005/8/layout/orgChart1"/>
    <dgm:cxn modelId="{27E1F245-F6C4-46E1-9C87-A95F65FF77FC}" type="presParOf" srcId="{5BAC9589-C110-46EF-AB69-9E8920D54E7E}" destId="{0F8C6BEF-3884-4390-AD1F-B9562C3A8148}" srcOrd="1" destOrd="0" presId="urn:microsoft.com/office/officeart/2005/8/layout/orgChart1"/>
    <dgm:cxn modelId="{020EF6B1-2A7F-4472-8441-F3B5E8CF8176}" type="presParOf" srcId="{5BAC9589-C110-46EF-AB69-9E8920D54E7E}" destId="{580A0DB5-281E-4598-A687-1B5679AF25B3}" srcOrd="2" destOrd="0" presId="urn:microsoft.com/office/officeart/2005/8/layout/orgChart1"/>
    <dgm:cxn modelId="{FC3DBCCC-4353-4B83-AA68-DDCD70A194F2}" type="presParOf" srcId="{CC18C9B6-669A-42D3-BB2D-66D1C4E7B931}" destId="{869E7E64-043A-483C-825B-876518E363BE}" srcOrd="2" destOrd="0" presId="urn:microsoft.com/office/officeart/2005/8/layout/orgChart1"/>
    <dgm:cxn modelId="{1C578E8D-BD49-4A57-8688-5E3C8C23F6A0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/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/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/>
        </a:p>
      </dgm:t>
    </dgm:pt>
    <dgm:pt modelId="{90F030F4-9DAD-45C2-92F3-0F0C47A197C8}">
      <dgm:prSet phldrT="[Tekst]"/>
      <dgm:spPr/>
      <dgm:t>
        <a:bodyPr/>
        <a:lstStyle/>
        <a:p>
          <a:r>
            <a:rPr lang="pl-PL"/>
            <a:t>Funkcjionalność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/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/>
        </a:p>
      </dgm:t>
    </dgm:pt>
    <dgm:pt modelId="{6069A12D-F9F3-43BF-B49E-2088F4542AAC}">
      <dgm:prSet phldrT="[Tekst]"/>
      <dgm:spPr/>
      <dgm:t>
        <a:bodyPr/>
        <a:lstStyle/>
        <a:p>
          <a:r>
            <a:rPr lang="pl-PL" dirty="0"/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/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/>
        </a:p>
      </dgm:t>
    </dgm:pt>
    <dgm:pt modelId="{B8015A52-42BB-48E2-9BB8-296F029FE6CC}">
      <dgm:prSet phldrT="[Tekst]"/>
      <dgm:spPr/>
      <dgm:t>
        <a:bodyPr/>
        <a:lstStyle/>
        <a:p>
          <a:r>
            <a:rPr lang="pl-PL"/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/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/>
        </a:p>
      </dgm:t>
    </dgm:pt>
    <dgm:pt modelId="{E4AF994E-286A-49EE-8D60-A29DCB38A030}">
      <dgm:prSet phldrT="[Tekst]"/>
      <dgm:spPr/>
      <dgm:t>
        <a:bodyPr/>
        <a:lstStyle/>
        <a:p>
          <a:r>
            <a:rPr lang="pl-PL"/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/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/>
        </a:p>
      </dgm:t>
    </dgm:pt>
    <dgm:pt modelId="{4FBF40D0-D341-4CCD-8BFA-CF0387C6541F}">
      <dgm:prSet phldrT="[Tekst]"/>
      <dgm:spPr/>
      <dgm:t>
        <a:bodyPr/>
        <a:lstStyle/>
        <a:p>
          <a:r>
            <a:rPr lang="pl-PL"/>
            <a:t>Wsparcie</a:t>
          </a: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/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/>
        </a:p>
      </dgm:t>
    </dgm:pt>
    <dgm:pt modelId="{30D4430A-7318-4235-8264-CDA64D12C619}">
      <dgm:prSet phldrT="[Tekst]"/>
      <dgm:spPr/>
      <dgm:t>
        <a:bodyPr/>
        <a:lstStyle/>
        <a:p>
          <a:r>
            <a:rPr lang="pl-PL" b="0" u="sng" dirty="0"/>
            <a:t>Bezpieczeństwo/ Uwierzytelnianie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/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/>
        </a:p>
      </dgm:t>
    </dgm:pt>
    <dgm:pt modelId="{C0F27198-5E62-4F15-8CC5-51675AD1BA66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/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/>
        </a:p>
      </dgm:t>
    </dgm:pt>
    <dgm:pt modelId="{ECE5214F-1B30-4576-A6E4-3422AAD714EF}">
      <dgm:prSet phldrT="[Tekst]"/>
      <dgm:spPr/>
      <dgm:t>
        <a:bodyPr/>
        <a:lstStyle/>
        <a:p>
          <a:r>
            <a:rPr lang="pl-PL" b="0" u="sng" dirty="0"/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/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/>
        </a:p>
      </dgm:t>
    </dgm:pt>
    <dgm:pt modelId="{38A24F7D-1439-4893-A924-1100B83D5C25}">
      <dgm:prSet phldrT="[Tekst]"/>
      <dgm:spPr/>
      <dgm:t>
        <a:bodyPr/>
        <a:lstStyle/>
        <a:p>
          <a:r>
            <a:rPr lang="pl-PL" b="0" dirty="0"/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/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/>
        </a:p>
      </dgm:t>
    </dgm:pt>
    <dgm:pt modelId="{5F12E156-6AB6-4732-AF1F-51C73AA410B5}">
      <dgm:prSet phldrT="[Tekst]"/>
      <dgm:spPr/>
      <dgm:t>
        <a:bodyPr/>
        <a:lstStyle/>
        <a:p>
          <a:r>
            <a:rPr lang="pl-PL" dirty="0"/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/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/>
        </a:p>
      </dgm:t>
    </dgm:pt>
    <dgm:pt modelId="{96729750-0254-49CC-8DB9-AEF0A07510CD}">
      <dgm:prSet phldrT="[Tekst]"/>
      <dgm:spPr/>
      <dgm:t>
        <a:bodyPr/>
        <a:lstStyle/>
        <a:p>
          <a:r>
            <a:rPr lang="pl-PL" b="0" u="sng" dirty="0"/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/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/>
        </a:p>
      </dgm:t>
    </dgm:pt>
    <dgm:pt modelId="{9EBF69FB-619E-4AE9-8B54-A1B100FE9651}">
      <dgm:prSet phldrT="[Tekst]"/>
      <dgm:spPr/>
      <dgm:t>
        <a:bodyPr/>
        <a:lstStyle/>
        <a:p>
          <a:r>
            <a:rPr lang="pl-PL" b="0" u="sng" dirty="0" smtClean="0"/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/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/>
        </a:p>
      </dgm:t>
    </dgm:pt>
    <dgm:pt modelId="{685754D9-01B3-417C-81D8-75C6946479F1}">
      <dgm:prSet phldrT="[Tekst]"/>
      <dgm:spPr/>
      <dgm:t>
        <a:bodyPr/>
        <a:lstStyle/>
        <a:p>
          <a:r>
            <a:rPr lang="pl-PL"/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/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/>
        </a:p>
      </dgm:t>
    </dgm:pt>
    <dgm:pt modelId="{BD3CB807-E81C-44A7-A291-659BCA008D59}">
      <dgm:prSet phldrT="[Tekst]"/>
      <dgm:spPr/>
      <dgm:t>
        <a:bodyPr/>
        <a:lstStyle/>
        <a:p>
          <a:r>
            <a:rPr lang="pl-PL" b="0" u="sng" dirty="0"/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/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/>
        </a:p>
      </dgm:t>
    </dgm:pt>
    <dgm:pt modelId="{7BE369B5-D47A-400D-AE54-9E35936B8868}">
      <dgm:prSet phldrT="[Tekst]"/>
      <dgm:spPr/>
      <dgm:t>
        <a:bodyPr/>
        <a:lstStyle/>
        <a:p>
          <a:r>
            <a:rPr lang="pl-PL"/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/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/>
        </a:p>
      </dgm:t>
    </dgm:pt>
    <dgm:pt modelId="{4C8F0897-52B2-4D91-8154-C73A0E2087A5}">
      <dgm:prSet phldrT="[Tekst]"/>
      <dgm:spPr/>
      <dgm:t>
        <a:bodyPr/>
        <a:lstStyle/>
        <a:p>
          <a:r>
            <a:rPr lang="pl-PL"/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/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/>
        </a:p>
      </dgm:t>
    </dgm:pt>
    <dgm:pt modelId="{B9C048B8-1553-4947-B9B2-698C17BA02C2}">
      <dgm:prSet phldrT="[Tekst]"/>
      <dgm:spPr/>
      <dgm:t>
        <a:bodyPr/>
        <a:lstStyle/>
        <a:p>
          <a:r>
            <a:rPr lang="pl-PL" b="0" u="sng" dirty="0" smtClean="0"/>
            <a:t>Czas odpowiedzi</a:t>
          </a:r>
          <a:endParaRPr lang="pl-PL" b="0" u="sng" dirty="0"/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/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/>
        </a:p>
      </dgm:t>
    </dgm:pt>
    <dgm:pt modelId="{8A45A25B-7873-474E-B34D-EA238EA0CA3C}">
      <dgm:prSet phldrT="[Tekst]"/>
      <dgm:spPr/>
      <dgm:t>
        <a:bodyPr/>
        <a:lstStyle/>
        <a:p>
          <a:r>
            <a:rPr lang="pl-PL"/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/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/>
        </a:p>
      </dgm:t>
    </dgm:pt>
    <dgm:pt modelId="{F75DAFDC-340D-4AF3-9980-866700F04255}">
      <dgm:prSet phldrT="[Tekst]"/>
      <dgm:spPr/>
      <dgm:t>
        <a:bodyPr/>
        <a:lstStyle/>
        <a:p>
          <a:r>
            <a:rPr lang="pl-PL"/>
            <a:t>Czas naprawy / podniesienia po awarii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/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/>
        </a:p>
      </dgm:t>
    </dgm:pt>
    <dgm:pt modelId="{D7A702BC-DC68-4086-83FA-9D8CB185B75B}">
      <dgm:prSet phldrT="[Tekst]"/>
      <dgm:spPr/>
      <dgm:t>
        <a:bodyPr/>
        <a:lstStyle/>
        <a:p>
          <a:r>
            <a:rPr lang="pl-PL" b="0" u="none" dirty="0"/>
            <a:t>Adaptowalność</a:t>
          </a:r>
        </a:p>
      </dgm:t>
    </dgm:pt>
    <dgm:pt modelId="{6D8538E6-FD57-411A-AD9B-663EA534D6F8}" type="parTrans" cxnId="{2DE5572D-B986-4406-BE56-DD4559A81F83}">
      <dgm:prSet/>
      <dgm:spPr/>
      <dgm:t>
        <a:bodyPr/>
        <a:lstStyle/>
        <a:p>
          <a:endParaRPr lang="pl-PL"/>
        </a:p>
      </dgm:t>
    </dgm:pt>
    <dgm:pt modelId="{073868A7-B818-4CA8-A263-E9469CE614DC}" type="sibTrans" cxnId="{2DE5572D-B986-4406-BE56-DD4559A81F83}">
      <dgm:prSet/>
      <dgm:spPr/>
      <dgm:t>
        <a:bodyPr/>
        <a:lstStyle/>
        <a:p>
          <a:endParaRPr lang="pl-PL"/>
        </a:p>
      </dgm:t>
    </dgm:pt>
    <dgm:pt modelId="{35B75D6D-5C17-417A-B081-173D8763C106}">
      <dgm:prSet phldrT="[Tekst]"/>
      <dgm:spPr/>
      <dgm:t>
        <a:bodyPr/>
        <a:lstStyle/>
        <a:p>
          <a:r>
            <a:rPr lang="pl-PL"/>
            <a:t>Audytowalność</a:t>
          </a: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/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/>
        </a:p>
      </dgm:t>
    </dgm:pt>
    <dgm:pt modelId="{7CBDA416-152F-4304-9329-FE773AAB3C70}">
      <dgm:prSet phldrT="[Tekst]"/>
      <dgm:spPr/>
      <dgm:t>
        <a:bodyPr/>
        <a:lstStyle/>
        <a:p>
          <a:r>
            <a:rPr lang="pl-PL"/>
            <a:t>Instalowalność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/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/>
        </a:p>
      </dgm:t>
    </dgm:pt>
    <dgm:pt modelId="{167661F0-628C-48BA-90EB-C2351285D2E4}">
      <dgm:prSet phldrT="[Tekst]"/>
      <dgm:spPr/>
      <dgm:t>
        <a:bodyPr/>
        <a:lstStyle/>
        <a:p>
          <a:r>
            <a:rPr lang="pl-PL"/>
            <a:t>Lokalizacja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/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/>
        </a:p>
      </dgm:t>
    </dgm:pt>
    <dgm:pt modelId="{0AAE6745-95D3-4BD9-B713-77F17EA11C5A}">
      <dgm:prSet phldrT="[Tekst]"/>
      <dgm:spPr/>
      <dgm:t>
        <a:bodyPr/>
        <a:lstStyle/>
        <a:p>
          <a:r>
            <a:rPr lang="pl-PL"/>
            <a:t>Utrzymanie</a:t>
          </a:r>
        </a:p>
      </dgm:t>
    </dgm:pt>
    <dgm:pt modelId="{0362FDCD-E4E7-4121-A9BB-ECA4076DA433}" type="parTrans" cxnId="{A1D90C44-0770-475B-A367-0FE7ADD8FB9E}">
      <dgm:prSet/>
      <dgm:spPr/>
      <dgm:t>
        <a:bodyPr/>
        <a:lstStyle/>
        <a:p>
          <a:endParaRPr lang="pl-PL"/>
        </a:p>
      </dgm:t>
    </dgm:pt>
    <dgm:pt modelId="{DC3BFF7C-FDA1-494A-8C41-4318E07043DC}" type="sibTrans" cxnId="{A1D90C44-0770-475B-A367-0FE7ADD8FB9E}">
      <dgm:prSet/>
      <dgm:spPr/>
      <dgm:t>
        <a:bodyPr/>
        <a:lstStyle/>
        <a:p>
          <a:endParaRPr lang="pl-PL"/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u="none" dirty="0"/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/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/>
        </a:p>
      </dgm:t>
    </dgm:pt>
    <dgm:pt modelId="{7FD6E53A-165F-4A12-8BFD-CD2C3C6E50BC}">
      <dgm:prSet phldrT="[Tekst]"/>
      <dgm:spPr/>
      <dgm:t>
        <a:bodyPr/>
        <a:lstStyle/>
        <a:p>
          <a:r>
            <a:rPr lang="pl-PL" u="sng" dirty="0"/>
            <a:t>Testowanie</a:t>
          </a:r>
        </a:p>
      </dgm:t>
    </dgm:pt>
    <dgm:pt modelId="{76922523-EBA9-442B-BDAF-EBB27843FFF5}" type="parTrans" cxnId="{EDA2F382-3B3C-4FC4-B67A-1A111AA1D5C0}">
      <dgm:prSet/>
      <dgm:spPr/>
      <dgm:t>
        <a:bodyPr/>
        <a:lstStyle/>
        <a:p>
          <a:endParaRPr lang="pl-PL"/>
        </a:p>
      </dgm:t>
    </dgm:pt>
    <dgm:pt modelId="{69FB5A2C-08D3-4069-B6BD-38CA4026BCF1}" type="sibTrans" cxnId="{EDA2F382-3B3C-4FC4-B67A-1A111AA1D5C0}">
      <dgm:prSet/>
      <dgm:spPr/>
      <dgm:t>
        <a:bodyPr/>
        <a:lstStyle/>
        <a:p>
          <a:endParaRPr lang="pl-PL"/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</dgm:pt>
    <dgm:pt modelId="{39FAFADA-E68F-4113-AC9A-38587B7A75B8}" type="pres">
      <dgm:prSet presAssocID="{0B8EBEFF-D192-49F8-A184-6E9A91602198}" presName="rootComposite1" presStyleCnt="0"/>
      <dgm:spPr/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</dgm:pt>
    <dgm:pt modelId="{B596DC24-093A-4742-9418-DACEC1D305DF}" type="pres">
      <dgm:prSet presAssocID="{90F030F4-9DAD-45C2-92F3-0F0C47A197C8}" presName="rootComposite" presStyleCnt="0"/>
      <dgm:spPr/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</dgm:pt>
    <dgm:pt modelId="{47E0B4A8-D2A4-4EF6-90D4-F350A43FE755}" type="pres">
      <dgm:prSet presAssocID="{3D3C2AC6-A14E-4E46-91A3-FE2F09007C34}" presName="Name37" presStyleLbl="parChTrans1D3" presStyleIdx="0" presStyleCnt="21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</dgm:pt>
    <dgm:pt modelId="{548D4311-000E-4A5F-A523-F2923B246260}" type="pres">
      <dgm:prSet presAssocID="{30D4430A-7318-4235-8264-CDA64D12C619}" presName="rootComposite" presStyleCnt="0"/>
      <dgm:spPr/>
    </dgm:pt>
    <dgm:pt modelId="{6BAB44DA-8B57-4387-8969-6DA21E3643BE}" type="pres">
      <dgm:prSet presAssocID="{30D4430A-7318-4235-8264-CDA64D12C619}" presName="rootText" presStyleLbl="node3" presStyleIdx="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21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</dgm:pt>
    <dgm:pt modelId="{7491E792-91A9-4F16-A6D5-78603E7F6824}" type="pres">
      <dgm:prSet presAssocID="{30D4430A-7318-4235-8264-CDA64D12C619}" presName="hierChild5" presStyleCnt="0"/>
      <dgm:spPr/>
    </dgm:pt>
    <dgm:pt modelId="{0769F958-983A-42F4-AD98-0CD6C09AA02D}" type="pres">
      <dgm:prSet presAssocID="{BDBBE229-3FD0-4555-9FFA-DE075DE080A2}" presName="Name37" presStyleLbl="parChTrans1D3" presStyleIdx="1" presStyleCnt="21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</dgm:pt>
    <dgm:pt modelId="{CD6F9E75-BA5C-4CF2-B435-010514D8FBAC}" type="pres">
      <dgm:prSet presAssocID="{C0F27198-5E62-4F15-8CC5-51675AD1BA66}" presName="rootComposite" presStyleCnt="0"/>
      <dgm:spPr/>
    </dgm:pt>
    <dgm:pt modelId="{51F9E7F6-2134-47F8-97D3-7D344DF8F492}" type="pres">
      <dgm:prSet presAssocID="{C0F27198-5E62-4F15-8CC5-51675AD1BA66}" presName="rootText" presStyleLbl="node3" presStyleIdx="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21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</dgm:pt>
    <dgm:pt modelId="{F7F60702-1610-4134-879B-847FEB5DC0BD}" type="pres">
      <dgm:prSet presAssocID="{C0F27198-5E62-4F15-8CC5-51675AD1BA66}" presName="hierChild5" presStyleCnt="0"/>
      <dgm:spPr/>
    </dgm:pt>
    <dgm:pt modelId="{9C6313B4-2255-484C-AD64-E67505523508}" type="pres">
      <dgm:prSet presAssocID="{F1E6136C-7407-4DB0-81B3-8990DE1FE4A7}" presName="Name37" presStyleLbl="parChTrans1D3" presStyleIdx="2" presStyleCnt="21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</dgm:pt>
    <dgm:pt modelId="{AF3C93A3-16DC-4646-ACDE-30AC6281800D}" type="pres">
      <dgm:prSet presAssocID="{ECE5214F-1B30-4576-A6E4-3422AAD714EF}" presName="rootComposite" presStyleCnt="0"/>
      <dgm:spPr/>
    </dgm:pt>
    <dgm:pt modelId="{A680589F-C5DF-409C-BEA4-15168C4DADEB}" type="pres">
      <dgm:prSet presAssocID="{ECE5214F-1B30-4576-A6E4-3422AAD714EF}" presName="rootText" presStyleLbl="node3" presStyleIdx="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21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</dgm:pt>
    <dgm:pt modelId="{D3DD2214-7E41-46A1-B400-E3F7B14B0A7B}" type="pres">
      <dgm:prSet presAssocID="{ECE5214F-1B30-4576-A6E4-3422AAD714EF}" presName="hierChild5" presStyleCnt="0"/>
      <dgm:spPr/>
    </dgm:pt>
    <dgm:pt modelId="{C90DC3B6-88EA-4183-A7E5-53D754C7AA55}" type="pres">
      <dgm:prSet presAssocID="{8093103D-8290-43FB-9834-2ED2E1AE1D24}" presName="Name37" presStyleLbl="parChTrans1D3" presStyleIdx="3" presStyleCnt="21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</dgm:pt>
    <dgm:pt modelId="{57BAB393-57B1-4A80-950D-DD444F75C456}" type="pres">
      <dgm:prSet presAssocID="{38A24F7D-1439-4893-A924-1100B83D5C25}" presName="rootComposite" presStyleCnt="0"/>
      <dgm:spPr/>
    </dgm:pt>
    <dgm:pt modelId="{2FA664C0-E4E2-42C5-9D96-4FB3C543645E}" type="pres">
      <dgm:prSet presAssocID="{38A24F7D-1439-4893-A924-1100B83D5C25}" presName="rootText" presStyleLbl="node3" presStyleIdx="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21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</dgm:pt>
    <dgm:pt modelId="{52884847-501C-4990-B97A-4234913DFA42}" type="pres">
      <dgm:prSet presAssocID="{38A24F7D-1439-4893-A924-1100B83D5C25}" presName="hierChild5" presStyleCnt="0"/>
      <dgm:spPr/>
    </dgm:pt>
    <dgm:pt modelId="{64F8C2B5-5385-45FC-8130-BB7C809BDF62}" type="pres">
      <dgm:prSet presAssocID="{9456E3D0-A205-4C0A-86EB-286BB97661A6}" presName="Name37" presStyleLbl="parChTrans1D3" presStyleIdx="4" presStyleCnt="21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</dgm:pt>
    <dgm:pt modelId="{D2737786-466F-4569-9998-7790365EC91A}" type="pres">
      <dgm:prSet presAssocID="{5F12E156-6AB6-4732-AF1F-51C73AA410B5}" presName="rootComposite" presStyleCnt="0"/>
      <dgm:spPr/>
    </dgm:pt>
    <dgm:pt modelId="{A9C08FA6-3AC7-4E22-8A80-28E61F002B82}" type="pres">
      <dgm:prSet presAssocID="{5F12E156-6AB6-4732-AF1F-51C73AA410B5}" presName="rootText" presStyleLbl="node3" presStyleIdx="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21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</dgm:pt>
    <dgm:pt modelId="{FB1CB746-D7ED-4D87-A020-6D15EB0BD750}" type="pres">
      <dgm:prSet presAssocID="{5F12E156-6AB6-4732-AF1F-51C73AA410B5}" presName="hierChild5" presStyleCnt="0"/>
      <dgm:spPr/>
    </dgm:pt>
    <dgm:pt modelId="{AE549ACC-B49E-4BDC-9BA0-689318BA6A30}" type="pres">
      <dgm:prSet presAssocID="{48F99216-FAA8-4F2C-8E66-CE84785EF961}" presName="Name37" presStyleLbl="parChTrans1D3" presStyleIdx="5" presStyleCnt="21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</dgm:pt>
    <dgm:pt modelId="{DE7B724A-2276-4D4C-B043-DAC4F97730BF}" type="pres">
      <dgm:prSet presAssocID="{96729750-0254-49CC-8DB9-AEF0A07510CD}" presName="rootComposite" presStyleCnt="0"/>
      <dgm:spPr/>
    </dgm:pt>
    <dgm:pt modelId="{9F31BEDA-1B3E-4F13-BE73-01CBEEC7CE82}" type="pres">
      <dgm:prSet presAssocID="{96729750-0254-49CC-8DB9-AEF0A07510CD}" presName="rootText" presStyleLbl="node3" presStyleIdx="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21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</dgm:pt>
    <dgm:pt modelId="{A0C1D776-7786-4195-ADF7-A772A1283B09}" type="pres">
      <dgm:prSet presAssocID="{96729750-0254-49CC-8DB9-AEF0A07510CD}" presName="hierChild5" presStyleCnt="0"/>
      <dgm:spPr/>
    </dgm:pt>
    <dgm:pt modelId="{0FDBE877-5634-4816-A9F2-7102E3B811D4}" type="pres">
      <dgm:prSet presAssocID="{90F030F4-9DAD-45C2-92F3-0F0C47A197C8}" presName="hierChild5" presStyleCnt="0"/>
      <dgm:spPr/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</dgm:pt>
    <dgm:pt modelId="{4F515123-0E39-4E2B-9B39-D2BE640D613E}" type="pres">
      <dgm:prSet presAssocID="{6069A12D-F9F3-43BF-B49E-2088F4542AAC}" presName="rootComposite" presStyleCnt="0"/>
      <dgm:spPr/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</dgm:pt>
    <dgm:pt modelId="{0A1B8327-3B74-4F66-9F22-1A4904F02326}" type="pres">
      <dgm:prSet presAssocID="{82FA6A47-AAFD-4D6C-9828-546C6039B3E8}" presName="Name37" presStyleLbl="parChTrans1D3" presStyleIdx="6" presStyleCnt="21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</dgm:pt>
    <dgm:pt modelId="{06B8F741-420C-45BD-BE3D-275B106AAE33}" type="pres">
      <dgm:prSet presAssocID="{9EBF69FB-619E-4AE9-8B54-A1B100FE9651}" presName="rootComposite" presStyleCnt="0"/>
      <dgm:spPr/>
    </dgm:pt>
    <dgm:pt modelId="{04A8AFBF-18E9-41EB-B5F7-73FFE4C8B46C}" type="pres">
      <dgm:prSet presAssocID="{9EBF69FB-619E-4AE9-8B54-A1B100FE9651}" presName="rootText" presStyleLbl="node3" presStyleIdx="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21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</dgm:pt>
    <dgm:pt modelId="{1BD8C38F-B71E-43A5-A621-BAA42A31A312}" type="pres">
      <dgm:prSet presAssocID="{9EBF69FB-619E-4AE9-8B54-A1B100FE9651}" presName="hierChild5" presStyleCnt="0"/>
      <dgm:spPr/>
    </dgm:pt>
    <dgm:pt modelId="{54AF7181-3FD1-4226-9BA7-6B397F88528C}" type="pres">
      <dgm:prSet presAssocID="{8082107C-AD02-4D9C-9A95-0C4E6E781D92}" presName="Name37" presStyleLbl="parChTrans1D3" presStyleIdx="7" presStyleCnt="21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</dgm:pt>
    <dgm:pt modelId="{F84D4C65-8ECB-492A-8A8A-806BEFC92520}" type="pres">
      <dgm:prSet presAssocID="{685754D9-01B3-417C-81D8-75C6946479F1}" presName="rootComposite" presStyleCnt="0"/>
      <dgm:spPr/>
    </dgm:pt>
    <dgm:pt modelId="{28FB17A8-8433-4BDF-91F1-1E2D56492C2F}" type="pres">
      <dgm:prSet presAssocID="{685754D9-01B3-417C-81D8-75C6946479F1}" presName="rootText" presStyleLbl="node3" presStyleIdx="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21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</dgm:pt>
    <dgm:pt modelId="{0EA7C416-58B9-461D-8793-BBC082D6C65B}" type="pres">
      <dgm:prSet presAssocID="{685754D9-01B3-417C-81D8-75C6946479F1}" presName="hierChild5" presStyleCnt="0"/>
      <dgm:spPr/>
    </dgm:pt>
    <dgm:pt modelId="{0594056D-7595-454C-9465-D1780CA5AA57}" type="pres">
      <dgm:prSet presAssocID="{6069A12D-F9F3-43BF-B49E-2088F4542AAC}" presName="hierChild5" presStyleCnt="0"/>
      <dgm:spPr/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</dgm:pt>
    <dgm:pt modelId="{CC967618-851A-466A-8C30-D4F11B380F0F}" type="pres">
      <dgm:prSet presAssocID="{B8015A52-42BB-48E2-9BB8-296F029FE6CC}" presName="rootComposite" presStyleCnt="0"/>
      <dgm:spPr/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</dgm:pt>
    <dgm:pt modelId="{C5B24F3F-CB68-4374-A7D4-2647B2B1943B}" type="pres">
      <dgm:prSet presAssocID="{A318F761-D3C9-4B6F-AD0C-0A9350A8F9DE}" presName="Name37" presStyleLbl="parChTrans1D3" presStyleIdx="8" presStyleCnt="21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</dgm:pt>
    <dgm:pt modelId="{88521D45-895E-4364-B7FE-E5C5380F1BA6}" type="pres">
      <dgm:prSet presAssocID="{BD3CB807-E81C-44A7-A291-659BCA008D59}" presName="rootComposite" presStyleCnt="0"/>
      <dgm:spPr/>
    </dgm:pt>
    <dgm:pt modelId="{20077A0E-E85A-45CD-BEFA-C55A2A51C6E4}" type="pres">
      <dgm:prSet presAssocID="{BD3CB807-E81C-44A7-A291-659BCA008D59}" presName="rootText" presStyleLbl="node3" presStyleIdx="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21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</dgm:pt>
    <dgm:pt modelId="{745303C3-C855-441B-9AF9-3F328209188D}" type="pres">
      <dgm:prSet presAssocID="{BD3CB807-E81C-44A7-A291-659BCA008D59}" presName="hierChild5" presStyleCnt="0"/>
      <dgm:spPr/>
    </dgm:pt>
    <dgm:pt modelId="{C6D5FE49-3102-45DA-9351-8C1E414732DE}" type="pres">
      <dgm:prSet presAssocID="{279927ED-DBF1-4116-89BC-93CC1E23990B}" presName="Name37" presStyleLbl="parChTrans1D3" presStyleIdx="9" presStyleCnt="21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</dgm:pt>
    <dgm:pt modelId="{4E896C73-8F3E-459B-A8AF-A9949BB7B464}" type="pres">
      <dgm:prSet presAssocID="{7BE369B5-D47A-400D-AE54-9E35936B8868}" presName="rootComposite" presStyleCnt="0"/>
      <dgm:spPr/>
    </dgm:pt>
    <dgm:pt modelId="{29249665-B05E-4EC3-B1BF-C480A32A24C4}" type="pres">
      <dgm:prSet presAssocID="{7BE369B5-D47A-400D-AE54-9E35936B8868}" presName="rootText" presStyleLbl="node3" presStyleIdx="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21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</dgm:pt>
    <dgm:pt modelId="{AD6590AD-C10A-4F92-B700-5A9B5E0414E5}" type="pres">
      <dgm:prSet presAssocID="{7BE369B5-D47A-400D-AE54-9E35936B8868}" presName="hierChild5" presStyleCnt="0"/>
      <dgm:spPr/>
    </dgm:pt>
    <dgm:pt modelId="{44EABAB7-534C-4347-883F-27B984A58AD8}" type="pres">
      <dgm:prSet presAssocID="{EC4C0035-D779-428E-97CC-A56411FE9867}" presName="Name37" presStyleLbl="parChTrans1D3" presStyleIdx="10" presStyleCnt="21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</dgm:pt>
    <dgm:pt modelId="{CA440307-A21B-4EAF-AA9C-0521A9EFB411}" type="pres">
      <dgm:prSet presAssocID="{4C8F0897-52B2-4D91-8154-C73A0E2087A5}" presName="rootComposite" presStyleCnt="0"/>
      <dgm:spPr/>
    </dgm:pt>
    <dgm:pt modelId="{C30AF043-33DA-41BC-9865-3EA913E8D070}" type="pres">
      <dgm:prSet presAssocID="{4C8F0897-52B2-4D91-8154-C73A0E2087A5}" presName="rootText" presStyleLbl="node3" presStyleIdx="1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21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</dgm:pt>
    <dgm:pt modelId="{3F29684C-0DAF-42F8-A85E-71A5D831581C}" type="pres">
      <dgm:prSet presAssocID="{4C8F0897-52B2-4D91-8154-C73A0E2087A5}" presName="hierChild5" presStyleCnt="0"/>
      <dgm:spPr/>
    </dgm:pt>
    <dgm:pt modelId="{5FB74159-257F-42B7-972B-E24041D7190D}" type="pres">
      <dgm:prSet presAssocID="{B8015A52-42BB-48E2-9BB8-296F029FE6CC}" presName="hierChild5" presStyleCnt="0"/>
      <dgm:spPr/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</dgm:pt>
    <dgm:pt modelId="{DB3DE357-5838-4A4F-93CD-0FCDFE8F185D}" type="pres">
      <dgm:prSet presAssocID="{E4AF994E-286A-49EE-8D60-A29DCB38A030}" presName="rootComposite" presStyleCnt="0"/>
      <dgm:spPr/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</dgm:pt>
    <dgm:pt modelId="{241AF0F3-ACB1-4F0F-9189-A596E6403082}" type="pres">
      <dgm:prSet presAssocID="{6F419995-33F0-4432-A043-7D9812D79996}" presName="Name37" presStyleLbl="parChTrans1D3" presStyleIdx="11" presStyleCnt="21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</dgm:pt>
    <dgm:pt modelId="{9087A57D-8E3B-45FC-B972-D4B6680B3737}" type="pres">
      <dgm:prSet presAssocID="{B9C048B8-1553-4947-B9B2-698C17BA02C2}" presName="rootComposite" presStyleCnt="0"/>
      <dgm:spPr/>
    </dgm:pt>
    <dgm:pt modelId="{5CED28F6-6125-4AE8-978D-42C1F22A14D6}" type="pres">
      <dgm:prSet presAssocID="{B9C048B8-1553-4947-B9B2-698C17BA02C2}" presName="rootText" presStyleLbl="node3" presStyleIdx="11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21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</dgm:pt>
    <dgm:pt modelId="{88AF4ED9-6F71-479B-B712-1F176D902348}" type="pres">
      <dgm:prSet presAssocID="{B9C048B8-1553-4947-B9B2-698C17BA02C2}" presName="hierChild5" presStyleCnt="0"/>
      <dgm:spPr/>
    </dgm:pt>
    <dgm:pt modelId="{765E689B-CBC1-4DDD-9270-38B061ED36F9}" type="pres">
      <dgm:prSet presAssocID="{114B954F-220D-4C60-B249-6EA374F07DD8}" presName="Name37" presStyleLbl="parChTrans1D3" presStyleIdx="12" presStyleCnt="21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</dgm:pt>
    <dgm:pt modelId="{A16D3CC5-47EA-4C97-A47A-410A70590E6D}" type="pres">
      <dgm:prSet presAssocID="{8A45A25B-7873-474E-B34D-EA238EA0CA3C}" presName="rootComposite" presStyleCnt="0"/>
      <dgm:spPr/>
    </dgm:pt>
    <dgm:pt modelId="{EC7B8C6E-4B86-4F45-A0C0-2C004940BAC3}" type="pres">
      <dgm:prSet presAssocID="{8A45A25B-7873-474E-B34D-EA238EA0CA3C}" presName="rootText" presStyleLbl="node3" presStyleIdx="12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21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</dgm:pt>
    <dgm:pt modelId="{713D14C8-0092-46C8-A984-929F63EC6748}" type="pres">
      <dgm:prSet presAssocID="{8A45A25B-7873-474E-B34D-EA238EA0CA3C}" presName="hierChild5" presStyleCnt="0"/>
      <dgm:spPr/>
    </dgm:pt>
    <dgm:pt modelId="{128D17FF-3178-42DC-AC64-4311D003EBCE}" type="pres">
      <dgm:prSet presAssocID="{33B39909-6838-4A07-811E-E04E931F0F04}" presName="Name37" presStyleLbl="parChTrans1D3" presStyleIdx="13" presStyleCnt="21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</dgm:pt>
    <dgm:pt modelId="{6D9000AD-75FB-414D-BDA1-DBB532C370E5}" type="pres">
      <dgm:prSet presAssocID="{F75DAFDC-340D-4AF3-9980-866700F04255}" presName="rootComposite" presStyleCnt="0"/>
      <dgm:spPr/>
    </dgm:pt>
    <dgm:pt modelId="{254AD5D9-3A34-4962-BEE9-B87FBDBAE697}" type="pres">
      <dgm:prSet presAssocID="{F75DAFDC-340D-4AF3-9980-866700F04255}" presName="rootText" presStyleLbl="node3" presStyleIdx="13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21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</dgm:pt>
    <dgm:pt modelId="{D3741003-BA59-432F-BE29-5BA5D8CE9D1F}" type="pres">
      <dgm:prSet presAssocID="{F75DAFDC-340D-4AF3-9980-866700F04255}" presName="hierChild5" presStyleCnt="0"/>
      <dgm:spPr/>
    </dgm:pt>
    <dgm:pt modelId="{1F441783-F3ED-498F-8806-F3086291BE70}" type="pres">
      <dgm:prSet presAssocID="{E4AF994E-286A-49EE-8D60-A29DCB38A030}" presName="hierChild5" presStyleCnt="0"/>
      <dgm:spPr/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</dgm:pt>
    <dgm:pt modelId="{45F73CE7-0B5A-4507-86C4-054EC4535792}" type="pres">
      <dgm:prSet presAssocID="{4FBF40D0-D341-4CCD-8BFA-CF0387C6541F}" presName="rootComposite" presStyleCnt="0"/>
      <dgm:spPr/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</dgm:pt>
    <dgm:pt modelId="{864963BF-E804-465E-A575-E3A670D69EBC}" type="pres">
      <dgm:prSet presAssocID="{6D8538E6-FD57-411A-AD9B-663EA534D6F8}" presName="Name37" presStyleLbl="parChTrans1D3" presStyleIdx="14" presStyleCnt="21"/>
      <dgm:spPr/>
      <dgm:t>
        <a:bodyPr/>
        <a:lstStyle/>
        <a:p>
          <a:endParaRPr lang="pl-PL"/>
        </a:p>
      </dgm:t>
    </dgm:pt>
    <dgm:pt modelId="{CDFFF1E7-5C75-4959-871E-18FECA5E45BD}" type="pres">
      <dgm:prSet presAssocID="{D7A702BC-DC68-4086-83FA-9D8CB185B75B}" presName="hierRoot2" presStyleCnt="0">
        <dgm:presLayoutVars>
          <dgm:hierBranch val="init"/>
        </dgm:presLayoutVars>
      </dgm:prSet>
      <dgm:spPr/>
    </dgm:pt>
    <dgm:pt modelId="{67B6C847-13CB-447B-8304-FE46DF5E14A8}" type="pres">
      <dgm:prSet presAssocID="{D7A702BC-DC68-4086-83FA-9D8CB185B75B}" presName="rootComposite" presStyleCnt="0"/>
      <dgm:spPr/>
    </dgm:pt>
    <dgm:pt modelId="{5E1E01C4-DF66-44C3-95E3-83CC3524DCEA}" type="pres">
      <dgm:prSet presAssocID="{D7A702BC-DC68-4086-83FA-9D8CB185B75B}" presName="rootText" presStyleLbl="node3" presStyleIdx="14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32A2266-78BF-4D21-9A13-22721F4F9B42}" type="pres">
      <dgm:prSet presAssocID="{D7A702BC-DC68-4086-83FA-9D8CB185B75B}" presName="rootConnector" presStyleLbl="node3" presStyleIdx="14" presStyleCnt="21"/>
      <dgm:spPr/>
      <dgm:t>
        <a:bodyPr/>
        <a:lstStyle/>
        <a:p>
          <a:endParaRPr lang="pl-PL"/>
        </a:p>
      </dgm:t>
    </dgm:pt>
    <dgm:pt modelId="{7518B63A-6C8E-46AD-917A-BE1BB3FD94F5}" type="pres">
      <dgm:prSet presAssocID="{D7A702BC-DC68-4086-83FA-9D8CB185B75B}" presName="hierChild4" presStyleCnt="0"/>
      <dgm:spPr/>
    </dgm:pt>
    <dgm:pt modelId="{BB90738C-0067-44D1-8E38-4FCC62D786F4}" type="pres">
      <dgm:prSet presAssocID="{D7A702BC-DC68-4086-83FA-9D8CB185B75B}" presName="hierChild5" presStyleCnt="0"/>
      <dgm:spPr/>
    </dgm:pt>
    <dgm:pt modelId="{BB114D2E-24C6-4529-87E3-EF26883561E8}" type="pres">
      <dgm:prSet presAssocID="{C99C164C-82BD-4FC2-96E3-C11D0DBBFD4A}" presName="Name37" presStyleLbl="parChTrans1D3" presStyleIdx="15" presStyleCnt="21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</dgm:pt>
    <dgm:pt modelId="{4A75811C-147E-488A-B78D-196D3C279367}" type="pres">
      <dgm:prSet presAssocID="{35B75D6D-5C17-417A-B081-173D8763C106}" presName="rootComposite" presStyleCnt="0"/>
      <dgm:spPr/>
    </dgm:pt>
    <dgm:pt modelId="{90D3337C-6FE3-49DB-8D2F-515A6A08E15E}" type="pres">
      <dgm:prSet presAssocID="{35B75D6D-5C17-417A-B081-173D8763C106}" presName="rootText" presStyleLbl="node3" presStyleIdx="15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5" presStyleCnt="21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</dgm:pt>
    <dgm:pt modelId="{C86D6356-1434-4BC4-82C0-2366E2C049E5}" type="pres">
      <dgm:prSet presAssocID="{35B75D6D-5C17-417A-B081-173D8763C106}" presName="hierChild5" presStyleCnt="0"/>
      <dgm:spPr/>
    </dgm:pt>
    <dgm:pt modelId="{B37773C8-4C35-40DE-9974-885987213316}" type="pres">
      <dgm:prSet presAssocID="{FC731A77-7ECA-4138-8DFE-58390A46FBF4}" presName="Name37" presStyleLbl="parChTrans1D3" presStyleIdx="16" presStyleCnt="21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</dgm:pt>
    <dgm:pt modelId="{88D57194-7E07-49C3-B82F-817105FA570E}" type="pres">
      <dgm:prSet presAssocID="{7CBDA416-152F-4304-9329-FE773AAB3C70}" presName="rootComposite" presStyleCnt="0"/>
      <dgm:spPr/>
    </dgm:pt>
    <dgm:pt modelId="{332CF831-2BFC-41C7-969F-699D4C5BC712}" type="pres">
      <dgm:prSet presAssocID="{7CBDA416-152F-4304-9329-FE773AAB3C70}" presName="rootText" presStyleLbl="node3" presStyleIdx="16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21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</dgm:pt>
    <dgm:pt modelId="{8A11432E-804B-42DE-B49B-CD2A501470EE}" type="pres">
      <dgm:prSet presAssocID="{7CBDA416-152F-4304-9329-FE773AAB3C70}" presName="hierChild5" presStyleCnt="0"/>
      <dgm:spPr/>
    </dgm:pt>
    <dgm:pt modelId="{04C97A7D-1D50-496A-A494-4AD9F19B11C5}" type="pres">
      <dgm:prSet presAssocID="{F4E232F6-5599-4DC6-B6F0-D985D7AC85B8}" presName="Name37" presStyleLbl="parChTrans1D3" presStyleIdx="17" presStyleCnt="21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</dgm:pt>
    <dgm:pt modelId="{B66ECF4E-0318-4530-BBF1-D7445F5D3AE1}" type="pres">
      <dgm:prSet presAssocID="{167661F0-628C-48BA-90EB-C2351285D2E4}" presName="rootComposite" presStyleCnt="0"/>
      <dgm:spPr/>
    </dgm:pt>
    <dgm:pt modelId="{310782AA-8FEA-40BD-BB85-5E4B973313FB}" type="pres">
      <dgm:prSet presAssocID="{167661F0-628C-48BA-90EB-C2351285D2E4}" presName="rootText" presStyleLbl="node3" presStyleIdx="17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21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</dgm:pt>
    <dgm:pt modelId="{8ECB32F5-2DD1-4B89-9376-DACD984CEA00}" type="pres">
      <dgm:prSet presAssocID="{167661F0-628C-48BA-90EB-C2351285D2E4}" presName="hierChild5" presStyleCnt="0"/>
      <dgm:spPr/>
    </dgm:pt>
    <dgm:pt modelId="{0C3FF324-D3B5-4F87-858D-444F01571CC6}" type="pres">
      <dgm:prSet presAssocID="{0362FDCD-E4E7-4121-A9BB-ECA4076DA433}" presName="Name37" presStyleLbl="parChTrans1D3" presStyleIdx="18" presStyleCnt="21"/>
      <dgm:spPr/>
      <dgm:t>
        <a:bodyPr/>
        <a:lstStyle/>
        <a:p>
          <a:endParaRPr lang="pl-PL"/>
        </a:p>
      </dgm:t>
    </dgm:pt>
    <dgm:pt modelId="{B7A4CE4D-55B8-443B-BACC-3D98858288EE}" type="pres">
      <dgm:prSet presAssocID="{0AAE6745-95D3-4BD9-B713-77F17EA11C5A}" presName="hierRoot2" presStyleCnt="0">
        <dgm:presLayoutVars>
          <dgm:hierBranch val="init"/>
        </dgm:presLayoutVars>
      </dgm:prSet>
      <dgm:spPr/>
    </dgm:pt>
    <dgm:pt modelId="{0ECF30D2-A9BC-42C3-858E-3386243BCA69}" type="pres">
      <dgm:prSet presAssocID="{0AAE6745-95D3-4BD9-B713-77F17EA11C5A}" presName="rootComposite" presStyleCnt="0"/>
      <dgm:spPr/>
    </dgm:pt>
    <dgm:pt modelId="{B975AE88-3759-40D1-AF6E-8A2F26C4834F}" type="pres">
      <dgm:prSet presAssocID="{0AAE6745-95D3-4BD9-B713-77F17EA11C5A}" presName="rootText" presStyleLbl="node3" presStyleIdx="18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05A6E47-31F2-40BC-9795-FF1F495A0077}" type="pres">
      <dgm:prSet presAssocID="{0AAE6745-95D3-4BD9-B713-77F17EA11C5A}" presName="rootConnector" presStyleLbl="node3" presStyleIdx="18" presStyleCnt="21"/>
      <dgm:spPr/>
      <dgm:t>
        <a:bodyPr/>
        <a:lstStyle/>
        <a:p>
          <a:endParaRPr lang="pl-PL"/>
        </a:p>
      </dgm:t>
    </dgm:pt>
    <dgm:pt modelId="{F40D672A-A6B7-4AB4-8C9D-5B8C40D5C8B5}" type="pres">
      <dgm:prSet presAssocID="{0AAE6745-95D3-4BD9-B713-77F17EA11C5A}" presName="hierChild4" presStyleCnt="0"/>
      <dgm:spPr/>
    </dgm:pt>
    <dgm:pt modelId="{0E687863-4BB0-4554-967F-976463A9BAA7}" type="pres">
      <dgm:prSet presAssocID="{0AAE6745-95D3-4BD9-B713-77F17EA11C5A}" presName="hierChild5" presStyleCnt="0"/>
      <dgm:spPr/>
    </dgm:pt>
    <dgm:pt modelId="{8FA917A0-7062-4433-AA24-7528C72FF7B6}" type="pres">
      <dgm:prSet presAssocID="{BC16C3CB-2707-48C5-8BAD-B89B68D0B764}" presName="Name37" presStyleLbl="parChTrans1D3" presStyleIdx="19" presStyleCnt="21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</dgm:pt>
    <dgm:pt modelId="{CEE6193D-EC70-4994-AB15-1CD518550B8E}" type="pres">
      <dgm:prSet presAssocID="{2F2CA06C-8412-4437-BF82-C342B42D829F}" presName="rootComposite" presStyleCnt="0"/>
      <dgm:spPr/>
    </dgm:pt>
    <dgm:pt modelId="{C53EB7F4-DE1B-41E0-951B-55D137A063D3}" type="pres">
      <dgm:prSet presAssocID="{2F2CA06C-8412-4437-BF82-C342B42D829F}" presName="rootText" presStyleLbl="node3" presStyleIdx="19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9" presStyleCnt="21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</dgm:pt>
    <dgm:pt modelId="{ACD74968-45EC-42FC-8435-974BE1FE9A5D}" type="pres">
      <dgm:prSet presAssocID="{2F2CA06C-8412-4437-BF82-C342B42D829F}" presName="hierChild5" presStyleCnt="0"/>
      <dgm:spPr/>
    </dgm:pt>
    <dgm:pt modelId="{8A2B5F76-84E4-4AF2-855E-DE7254BC2B41}" type="pres">
      <dgm:prSet presAssocID="{76922523-EBA9-442B-BDAF-EBB27843FFF5}" presName="Name37" presStyleLbl="parChTrans1D3" presStyleIdx="20" presStyleCnt="21"/>
      <dgm:spPr/>
      <dgm:t>
        <a:bodyPr/>
        <a:lstStyle/>
        <a:p>
          <a:endParaRPr lang="pl-PL"/>
        </a:p>
      </dgm:t>
    </dgm:pt>
    <dgm:pt modelId="{5BAC9589-C110-46EF-AB69-9E8920D54E7E}" type="pres">
      <dgm:prSet presAssocID="{7FD6E53A-165F-4A12-8BFD-CD2C3C6E50BC}" presName="hierRoot2" presStyleCnt="0">
        <dgm:presLayoutVars>
          <dgm:hierBranch val="init"/>
        </dgm:presLayoutVars>
      </dgm:prSet>
      <dgm:spPr/>
    </dgm:pt>
    <dgm:pt modelId="{86CF3671-E979-4724-A004-7D38BAD5A6F9}" type="pres">
      <dgm:prSet presAssocID="{7FD6E53A-165F-4A12-8BFD-CD2C3C6E50BC}" presName="rootComposite" presStyleCnt="0"/>
      <dgm:spPr/>
    </dgm:pt>
    <dgm:pt modelId="{765CFF57-2A6E-46E1-A1A8-75DD5FD33340}" type="pres">
      <dgm:prSet presAssocID="{7FD6E53A-165F-4A12-8BFD-CD2C3C6E50BC}" presName="rootText" presStyleLbl="node3" presStyleIdx="20" presStyleCnt="2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1DEB256-3857-4A71-BF35-4A02D0F7BDC9}" type="pres">
      <dgm:prSet presAssocID="{7FD6E53A-165F-4A12-8BFD-CD2C3C6E50BC}" presName="rootConnector" presStyleLbl="node3" presStyleIdx="20" presStyleCnt="21"/>
      <dgm:spPr/>
      <dgm:t>
        <a:bodyPr/>
        <a:lstStyle/>
        <a:p>
          <a:endParaRPr lang="pl-PL"/>
        </a:p>
      </dgm:t>
    </dgm:pt>
    <dgm:pt modelId="{0F8C6BEF-3884-4390-AD1F-B9562C3A8148}" type="pres">
      <dgm:prSet presAssocID="{7FD6E53A-165F-4A12-8BFD-CD2C3C6E50BC}" presName="hierChild4" presStyleCnt="0"/>
      <dgm:spPr/>
    </dgm:pt>
    <dgm:pt modelId="{580A0DB5-281E-4598-A687-1B5679AF25B3}" type="pres">
      <dgm:prSet presAssocID="{7FD6E53A-165F-4A12-8BFD-CD2C3C6E50BC}" presName="hierChild5" presStyleCnt="0"/>
      <dgm:spPr/>
    </dgm:pt>
    <dgm:pt modelId="{869E7E64-043A-483C-825B-876518E363BE}" type="pres">
      <dgm:prSet presAssocID="{4FBF40D0-D341-4CCD-8BFA-CF0387C6541F}" presName="hierChild5" presStyleCnt="0"/>
      <dgm:spPr/>
    </dgm:pt>
    <dgm:pt modelId="{4E39ADA2-8ED6-4EC4-8F0B-4C1414D42AB2}" type="pres">
      <dgm:prSet presAssocID="{0B8EBEFF-D192-49F8-A184-6E9A91602198}" presName="hierChild3" presStyleCnt="0"/>
      <dgm:spPr/>
    </dgm:pt>
  </dgm:ptLst>
  <dgm:cxnLst>
    <dgm:cxn modelId="{C4007DD6-191F-41C1-890E-D6B5A05C858E}" type="presOf" srcId="{B9C048B8-1553-4947-B9B2-698C17BA02C2}" destId="{5CED28F6-6125-4AE8-978D-42C1F22A14D6}" srcOrd="0" destOrd="0" presId="urn:microsoft.com/office/officeart/2005/8/layout/orgChart1"/>
    <dgm:cxn modelId="{5F52156E-D9AA-4767-9A3A-CE8078A7E003}" type="presOf" srcId="{C99C164C-82BD-4FC2-96E3-C11D0DBBFD4A}" destId="{BB114D2E-24C6-4529-87E3-EF26883561E8}" srcOrd="0" destOrd="0" presId="urn:microsoft.com/office/officeart/2005/8/layout/orgChart1"/>
    <dgm:cxn modelId="{74E1C154-BC33-4F28-AF71-4A6B9550A4BC}" type="presOf" srcId="{114B954F-220D-4C60-B249-6EA374F07DD8}" destId="{765E689B-CBC1-4DDD-9270-38B061ED36F9}" srcOrd="0" destOrd="0" presId="urn:microsoft.com/office/officeart/2005/8/layout/orgChart1"/>
    <dgm:cxn modelId="{07B85041-E2C1-45E7-B600-1BE616AC32BF}" type="presOf" srcId="{F75DAFDC-340D-4AF3-9980-866700F04255}" destId="{1DB4878F-3C01-43FC-85A0-D64D1CD467B5}" srcOrd="1" destOrd="0" presId="urn:microsoft.com/office/officeart/2005/8/layout/orgChart1"/>
    <dgm:cxn modelId="{89403978-B6FD-428C-B79B-B80A79A583AA}" type="presOf" srcId="{9EBF69FB-619E-4AE9-8B54-A1B100FE9651}" destId="{F2681725-1120-4945-BE12-B2DA6E7821F4}" srcOrd="1" destOrd="0" presId="urn:microsoft.com/office/officeart/2005/8/layout/orgChart1"/>
    <dgm:cxn modelId="{FCC12276-3135-46EF-8768-2FCCD5249DE0}" type="presOf" srcId="{BC16C3CB-2707-48C5-8BAD-B89B68D0B764}" destId="{8FA917A0-7062-4433-AA24-7528C72FF7B6}" srcOrd="0" destOrd="0" presId="urn:microsoft.com/office/officeart/2005/8/layout/orgChart1"/>
    <dgm:cxn modelId="{8179C4FF-DA57-46C3-A05A-B6EF004DD798}" type="presOf" srcId="{5F12E156-6AB6-4732-AF1F-51C73AA410B5}" destId="{A9C08FA6-3AC7-4E22-8A80-28E61F002B82}" srcOrd="0" destOrd="0" presId="urn:microsoft.com/office/officeart/2005/8/layout/orgChart1"/>
    <dgm:cxn modelId="{F518660A-10C9-4B55-946D-890CD69F881D}" type="presOf" srcId="{6D8538E6-FD57-411A-AD9B-663EA534D6F8}" destId="{864963BF-E804-465E-A575-E3A670D69EBC}" srcOrd="0" destOrd="0" presId="urn:microsoft.com/office/officeart/2005/8/layout/orgChart1"/>
    <dgm:cxn modelId="{87532F78-618B-4CC6-95A9-7C705A450903}" type="presOf" srcId="{BD3CB807-E81C-44A7-A291-659BCA008D59}" destId="{20077A0E-E85A-45CD-BEFA-C55A2A51C6E4}" srcOrd="0" destOrd="0" presId="urn:microsoft.com/office/officeart/2005/8/layout/orgChart1"/>
    <dgm:cxn modelId="{74895C39-D6ED-4004-BAA8-F85655A1C500}" type="presOf" srcId="{7BE369B5-D47A-400D-AE54-9E35936B8868}" destId="{0E6B92DB-8DE9-433D-A041-8045B581B058}" srcOrd="1" destOrd="0" presId="urn:microsoft.com/office/officeart/2005/8/layout/orgChart1"/>
    <dgm:cxn modelId="{993745D9-8255-4040-B502-49A3D2EFDF68}" type="presOf" srcId="{8A45A25B-7873-474E-B34D-EA238EA0CA3C}" destId="{EC7B8C6E-4B86-4F45-A0C0-2C004940BAC3}" srcOrd="0" destOrd="0" presId="urn:microsoft.com/office/officeart/2005/8/layout/orgChart1"/>
    <dgm:cxn modelId="{4B861B3C-F783-4758-B934-503E65C70698}" type="presOf" srcId="{96729750-0254-49CC-8DB9-AEF0A07510CD}" destId="{9F31BEDA-1B3E-4F13-BE73-01CBEEC7CE82}" srcOrd="0" destOrd="0" presId="urn:microsoft.com/office/officeart/2005/8/layout/orgChart1"/>
    <dgm:cxn modelId="{4F10A39C-E64F-413D-9A74-62863D888AF1}" type="presOf" srcId="{ECE5214F-1B30-4576-A6E4-3422AAD714EF}" destId="{22F58925-DCD4-4E10-A72C-DB77AB593B9C}" srcOrd="1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8B3CAAA1-F660-459C-92F1-744AC1DA49C1}" type="presOf" srcId="{38A24F7D-1439-4893-A924-1100B83D5C25}" destId="{2FA664C0-E4E2-42C5-9D96-4FB3C543645E}" srcOrd="0" destOrd="0" presId="urn:microsoft.com/office/officeart/2005/8/layout/orgChart1"/>
    <dgm:cxn modelId="{C5469D20-62DD-4157-B3A0-C1DE9EB7B432}" type="presOf" srcId="{654E5381-F8A6-4690-88F2-55E0FF25B93B}" destId="{26C66237-5683-4FED-802C-4F22DC9E761C}" srcOrd="0" destOrd="0" presId="urn:microsoft.com/office/officeart/2005/8/layout/orgChart1"/>
    <dgm:cxn modelId="{A8BD17F0-A33C-461B-BD74-BEE6CA5686BB}" type="presOf" srcId="{279927ED-DBF1-4116-89BC-93CC1E23990B}" destId="{C6D5FE49-3102-45DA-9351-8C1E414732DE}" srcOrd="0" destOrd="0" presId="urn:microsoft.com/office/officeart/2005/8/layout/orgChart1"/>
    <dgm:cxn modelId="{D6A94293-B9D7-4E74-98CB-FF0308E54709}" type="presOf" srcId="{7FD6E53A-165F-4A12-8BFD-CD2C3C6E50BC}" destId="{21DEB256-3857-4A71-BF35-4A02D0F7BDC9}" srcOrd="1" destOrd="0" presId="urn:microsoft.com/office/officeart/2005/8/layout/orgChart1"/>
    <dgm:cxn modelId="{DFA233F7-5039-45A1-9DF3-A6D1C8E28595}" type="presOf" srcId="{4C8F0897-52B2-4D91-8154-C73A0E2087A5}" destId="{C30AF043-33DA-41BC-9865-3EA913E8D070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A5530FB-282D-4E34-9A3D-B0614E81F04B}" type="presOf" srcId="{2F2CA06C-8412-4437-BF82-C342B42D829F}" destId="{C53EB7F4-DE1B-41E0-951B-55D137A063D3}" srcOrd="0" destOrd="0" presId="urn:microsoft.com/office/officeart/2005/8/layout/orgChart1"/>
    <dgm:cxn modelId="{FE9E3C56-6E48-46C6-A99B-CA6992FD5D76}" type="presOf" srcId="{C0F27198-5E62-4F15-8CC5-51675AD1BA66}" destId="{51F9E7F6-2134-47F8-97D3-7D344DF8F492}" srcOrd="0" destOrd="0" presId="urn:microsoft.com/office/officeart/2005/8/layout/orgChart1"/>
    <dgm:cxn modelId="{5E223647-EAF3-407A-86D4-9C96A918ED02}" type="presOf" srcId="{8A45A25B-7873-474E-B34D-EA238EA0CA3C}" destId="{24C5525B-A54B-4E91-B95A-BF43AF79E706}" srcOrd="1" destOrd="0" presId="urn:microsoft.com/office/officeart/2005/8/layout/orgChart1"/>
    <dgm:cxn modelId="{9AA6F264-E100-4475-8034-3F38F8823C5F}" type="presOf" srcId="{35B75D6D-5C17-417A-B081-173D8763C106}" destId="{A1CE3309-4206-4BBD-9CFA-908EF9D93E78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C7E001E1-35F3-4461-BA79-7D77CC3CEB9A}" type="presOf" srcId="{A1271520-893F-49EF-A22E-EAA1EFAA32DA}" destId="{95B35492-4267-4E50-9357-4FEC50E4CF25}" srcOrd="0" destOrd="0" presId="urn:microsoft.com/office/officeart/2005/8/layout/orgChart1"/>
    <dgm:cxn modelId="{C9AFB6F0-29CC-456D-9EC3-E0B4EA46987C}" type="presOf" srcId="{6069A12D-F9F3-43BF-B49E-2088F4542AAC}" destId="{F30AC884-6875-4024-9543-A6A3D28386D5}" srcOrd="1" destOrd="0" presId="urn:microsoft.com/office/officeart/2005/8/layout/orgChart1"/>
    <dgm:cxn modelId="{2DE5572D-B986-4406-BE56-DD4559A81F83}" srcId="{4FBF40D0-D341-4CCD-8BFA-CF0387C6541F}" destId="{D7A702BC-DC68-4086-83FA-9D8CB185B75B}" srcOrd="0" destOrd="0" parTransId="{6D8538E6-FD57-411A-AD9B-663EA534D6F8}" sibTransId="{073868A7-B818-4CA8-A263-E9469CE614DC}"/>
    <dgm:cxn modelId="{E0F62C73-02AC-47EF-AFAA-472F3BE3174C}" type="presOf" srcId="{6F419995-33F0-4432-A043-7D9812D79996}" destId="{241AF0F3-ACB1-4F0F-9189-A596E6403082}" srcOrd="0" destOrd="0" presId="urn:microsoft.com/office/officeart/2005/8/layout/orgChart1"/>
    <dgm:cxn modelId="{B94E9F48-EBA7-4FE4-8C53-1C947A62A8A9}" type="presOf" srcId="{90F030F4-9DAD-45C2-92F3-0F0C47A197C8}" destId="{2C7120AB-74AC-44FC-87EF-43CC40ABA480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8333DC27-0E71-48F3-BD45-6C876CD37EB7}" type="presOf" srcId="{82FA6A47-AAFD-4D6C-9828-546C6039B3E8}" destId="{0A1B8327-3B74-4F66-9F22-1A4904F02326}" srcOrd="0" destOrd="0" presId="urn:microsoft.com/office/officeart/2005/8/layout/orgChart1"/>
    <dgm:cxn modelId="{8E056F3E-C1E3-457C-B768-2F438BB5C594}" type="presOf" srcId="{3D3C2AC6-A14E-4E46-91A3-FE2F09007C34}" destId="{47E0B4A8-D2A4-4EF6-90D4-F350A43FE755}" srcOrd="0" destOrd="0" presId="urn:microsoft.com/office/officeart/2005/8/layout/orgChart1"/>
    <dgm:cxn modelId="{EDA2F382-3B3C-4FC4-B67A-1A111AA1D5C0}" srcId="{4FBF40D0-D341-4CCD-8BFA-CF0387C6541F}" destId="{7FD6E53A-165F-4A12-8BFD-CD2C3C6E50BC}" srcOrd="6" destOrd="0" parTransId="{76922523-EBA9-442B-BDAF-EBB27843FFF5}" sibTransId="{69FB5A2C-08D3-4069-B6BD-38CA4026BCF1}"/>
    <dgm:cxn modelId="{9308C87E-71B4-4146-A1AC-4EA048D3FA0A}" type="presOf" srcId="{35B75D6D-5C17-417A-B081-173D8763C106}" destId="{90D3337C-6FE3-49DB-8D2F-515A6A08E15E}" srcOrd="0" destOrd="0" presId="urn:microsoft.com/office/officeart/2005/8/layout/orgChart1"/>
    <dgm:cxn modelId="{6379F98E-90EF-45F8-8040-A135806760C3}" type="presOf" srcId="{38A24F7D-1439-4893-A924-1100B83D5C25}" destId="{C901E4AA-BBC0-481D-BC86-2874EA924B6E}" srcOrd="1" destOrd="0" presId="urn:microsoft.com/office/officeart/2005/8/layout/orgChart1"/>
    <dgm:cxn modelId="{658A8974-D539-4B04-8D56-2463046D45BF}" type="presOf" srcId="{2F2CA06C-8412-4437-BF82-C342B42D829F}" destId="{4C6C14AE-B08B-4576-8EDF-1EF7607AF012}" srcOrd="1" destOrd="0" presId="urn:microsoft.com/office/officeart/2005/8/layout/orgChart1"/>
    <dgm:cxn modelId="{7C0033C5-D984-4DAC-BF1F-EB3AE07504CA}" type="presOf" srcId="{30D4430A-7318-4235-8264-CDA64D12C619}" destId="{6022722E-CB64-415E-9A24-CEB2A9EF4BD4}" srcOrd="1" destOrd="0" presId="urn:microsoft.com/office/officeart/2005/8/layout/orgChart1"/>
    <dgm:cxn modelId="{FB0AC78D-B83D-402E-818A-C31968E8CBBB}" type="presOf" srcId="{8093103D-8290-43FB-9834-2ED2E1AE1D24}" destId="{C90DC3B6-88EA-4183-A7E5-53D754C7AA55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89E9B71D-8D2B-4160-B17E-A824D79BF3CD}" type="presOf" srcId="{7CBDA416-152F-4304-9329-FE773AAB3C70}" destId="{332CF831-2BFC-41C7-969F-699D4C5BC712}" srcOrd="0" destOrd="0" presId="urn:microsoft.com/office/officeart/2005/8/layout/orgChart1"/>
    <dgm:cxn modelId="{DA185723-FF9E-4629-B06F-9382AE726D97}" type="presOf" srcId="{6069A12D-F9F3-43BF-B49E-2088F4542AAC}" destId="{32072824-D157-4EC5-B076-38C8403FECD7}" srcOrd="0" destOrd="0" presId="urn:microsoft.com/office/officeart/2005/8/layout/orgChart1"/>
    <dgm:cxn modelId="{9DEBED1A-F269-4ADD-9E93-E690608062EA}" type="presOf" srcId="{4C8F0897-52B2-4D91-8154-C73A0E2087A5}" destId="{98240353-D3EA-4884-81A8-F8C288BED3E9}" srcOrd="1" destOrd="0" presId="urn:microsoft.com/office/officeart/2005/8/layout/orgChart1"/>
    <dgm:cxn modelId="{E6AD2407-E2E7-4B1D-94CA-5FCC47257324}" type="presOf" srcId="{ECE5214F-1B30-4576-A6E4-3422AAD714EF}" destId="{A680589F-C5DF-409C-BEA4-15168C4DADEB}" srcOrd="0" destOrd="0" presId="urn:microsoft.com/office/officeart/2005/8/layout/orgChart1"/>
    <dgm:cxn modelId="{C49FBDDA-3DC3-4730-895C-CFAFC7A2DB32}" type="presOf" srcId="{A318F761-D3C9-4B6F-AD0C-0A9350A8F9DE}" destId="{C5B24F3F-CB68-4374-A7D4-2647B2B1943B}" srcOrd="0" destOrd="0" presId="urn:microsoft.com/office/officeart/2005/8/layout/orgChart1"/>
    <dgm:cxn modelId="{4BA82EEE-462D-4804-A32A-98CEAD6BDC89}" type="presOf" srcId="{685754D9-01B3-417C-81D8-75C6946479F1}" destId="{28FB17A8-8433-4BDF-91F1-1E2D56492C2F}" srcOrd="0" destOrd="0" presId="urn:microsoft.com/office/officeart/2005/8/layout/orgChart1"/>
    <dgm:cxn modelId="{FCEC493C-DFA3-4F9C-9CEF-2D2AB15705EF}" type="presOf" srcId="{7CBDA416-152F-4304-9329-FE773AAB3C70}" destId="{223F8C2B-4DA6-4390-A3A7-F1CCCDDE054F}" srcOrd="1" destOrd="0" presId="urn:microsoft.com/office/officeart/2005/8/layout/orgChart1"/>
    <dgm:cxn modelId="{5D66E4EC-2D66-474A-B593-86C6CAEBEF68}" type="presOf" srcId="{8FD16A06-7A98-4293-BF67-72295CF7BF38}" destId="{A228199E-7433-40C1-B6FA-7416C80AF35A}" srcOrd="0" destOrd="0" presId="urn:microsoft.com/office/officeart/2005/8/layout/orgChart1"/>
    <dgm:cxn modelId="{DA3CA995-D2B0-48AC-96B1-0B038939194A}" type="presOf" srcId="{4FBF40D0-D341-4CCD-8BFA-CF0387C6541F}" destId="{42AA959C-1DE4-4E2E-8826-3B805A493332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320D2FF8-DB24-4825-95CC-A3A55EC7EC72}" type="presOf" srcId="{D7A702BC-DC68-4086-83FA-9D8CB185B75B}" destId="{332A2266-78BF-4D21-9A13-22721F4F9B42}" srcOrd="1" destOrd="0" presId="urn:microsoft.com/office/officeart/2005/8/layout/orgChart1"/>
    <dgm:cxn modelId="{B84B3901-C2B1-429D-80E4-4E8A991A93B6}" type="presOf" srcId="{0362FDCD-E4E7-4121-A9BB-ECA4076DA433}" destId="{0C3FF324-D3B5-4F87-858D-444F01571CC6}" srcOrd="0" destOrd="0" presId="urn:microsoft.com/office/officeart/2005/8/layout/orgChart1"/>
    <dgm:cxn modelId="{EECDB39C-FF75-4996-A766-9495E9F1D960}" type="presOf" srcId="{8082107C-AD02-4D9C-9A95-0C4E6E781D92}" destId="{54AF7181-3FD1-4226-9BA7-6B397F88528C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10126C5-8C4A-41C5-81BE-7DDA29F25341}" type="presOf" srcId="{FC0F869B-CA38-4C22-B137-737F2630F8A8}" destId="{2F0A2B5F-8ADF-477D-976B-BAD4243989EC}" srcOrd="0" destOrd="0" presId="urn:microsoft.com/office/officeart/2005/8/layout/orgChart1"/>
    <dgm:cxn modelId="{8A7D57E1-D59C-40CF-A6EB-E1312D2948A2}" type="presOf" srcId="{B9C048B8-1553-4947-B9B2-698C17BA02C2}" destId="{284A12E3-79F8-48CE-AA01-EB75A411EB85}" srcOrd="1" destOrd="0" presId="urn:microsoft.com/office/officeart/2005/8/layout/orgChart1"/>
    <dgm:cxn modelId="{39EE68D3-CCC5-4497-A7C9-E5768005694A}" type="presOf" srcId="{0AAE6745-95D3-4BD9-B713-77F17EA11C5A}" destId="{A05A6E47-31F2-40BC-9795-FF1F495A0077}" srcOrd="1" destOrd="0" presId="urn:microsoft.com/office/officeart/2005/8/layout/orgChart1"/>
    <dgm:cxn modelId="{CD58C298-7D1B-4842-A73A-834B02F29750}" type="presOf" srcId="{167661F0-628C-48BA-90EB-C2351285D2E4}" destId="{BE2DE85B-022E-4BA6-9A9B-5DF6B01A17F5}" srcOrd="1" destOrd="0" presId="urn:microsoft.com/office/officeart/2005/8/layout/orgChart1"/>
    <dgm:cxn modelId="{FABE72E5-D50C-4AC8-BA1D-F5B1833116E4}" type="presOf" srcId="{FC731A77-7ECA-4138-8DFE-58390A46FBF4}" destId="{B37773C8-4C35-40DE-9974-885987213316}" srcOrd="0" destOrd="0" presId="urn:microsoft.com/office/officeart/2005/8/layout/orgChart1"/>
    <dgm:cxn modelId="{17B9CC9F-9FF2-470A-AE51-7EE383E368BB}" type="presOf" srcId="{C0F27198-5E62-4F15-8CC5-51675AD1BA66}" destId="{660D22B8-CA82-48CB-A231-FE58E47B4E1A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866AA922-1EC4-4592-985C-AEC03F58B3E2}" type="presOf" srcId="{8C10BED2-087D-41D3-BFD8-80C089215793}" destId="{111BAD2D-8853-42D4-9EE2-DDEF7A2BA7D4}" srcOrd="0" destOrd="0" presId="urn:microsoft.com/office/officeart/2005/8/layout/orgChart1"/>
    <dgm:cxn modelId="{BAB6D07B-0900-40AA-8B8B-C3557F51BF7C}" srcId="{4FBF40D0-D341-4CCD-8BFA-CF0387C6541F}" destId="{35B75D6D-5C17-417A-B081-173D8763C106}" srcOrd="1" destOrd="0" parTransId="{C99C164C-82BD-4FC2-96E3-C11D0DBBFD4A}" sibTransId="{8566702F-C3DB-4235-BBAC-030283802721}"/>
    <dgm:cxn modelId="{E70AA2CF-C9A3-4240-AAF5-747EDDB98668}" type="presOf" srcId="{33B39909-6838-4A07-811E-E04E931F0F04}" destId="{128D17FF-3178-42DC-AC64-4311D003EBCE}" srcOrd="0" destOrd="0" presId="urn:microsoft.com/office/officeart/2005/8/layout/orgChart1"/>
    <dgm:cxn modelId="{A4B3B18E-CDF8-4B80-9329-1D87FD8CB5E7}" type="presOf" srcId="{76922523-EBA9-442B-BDAF-EBB27843FFF5}" destId="{8A2B5F76-84E4-4AF2-855E-DE7254BC2B41}" srcOrd="0" destOrd="0" presId="urn:microsoft.com/office/officeart/2005/8/layout/orgChart1"/>
    <dgm:cxn modelId="{428F7034-8CC2-44EF-BDD8-02BA92D78399}" type="presOf" srcId="{D7A702BC-DC68-4086-83FA-9D8CB185B75B}" destId="{5E1E01C4-DF66-44C3-95E3-83CC3524DCEA}" srcOrd="0" destOrd="0" presId="urn:microsoft.com/office/officeart/2005/8/layout/orgChart1"/>
    <dgm:cxn modelId="{3888A0FA-5FFD-467F-850D-52F170FDFF46}" type="presOf" srcId="{F1E6136C-7407-4DB0-81B3-8990DE1FE4A7}" destId="{9C6313B4-2255-484C-AD64-E67505523508}" srcOrd="0" destOrd="0" presId="urn:microsoft.com/office/officeart/2005/8/layout/orgChart1"/>
    <dgm:cxn modelId="{E8943D6F-89B9-44F7-8958-2D6445E7A86D}" type="presOf" srcId="{0AAE6745-95D3-4BD9-B713-77F17EA11C5A}" destId="{B975AE88-3759-40D1-AF6E-8A2F26C4834F}" srcOrd="0" destOrd="0" presId="urn:microsoft.com/office/officeart/2005/8/layout/orgChart1"/>
    <dgm:cxn modelId="{934F1B5E-8ACC-47AC-B6E3-31770F336037}" type="presOf" srcId="{BD3CB807-E81C-44A7-A291-659BCA008D59}" destId="{AD971DD2-5975-4D56-8F03-7733C830B419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CF1C58-8A30-41A9-B679-F48C8D7A5DB7}" type="presOf" srcId="{B8015A52-42BB-48E2-9BB8-296F029FE6CC}" destId="{3FE404C7-4F25-4888-AC09-0446A5648070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98B0C486-981A-424E-9FF0-9A2FCB963A1E}" type="presOf" srcId="{F75DAFDC-340D-4AF3-9980-866700F04255}" destId="{254AD5D9-3A34-4962-BEE9-B87FBDBAE697}" srcOrd="0" destOrd="0" presId="urn:microsoft.com/office/officeart/2005/8/layout/orgChart1"/>
    <dgm:cxn modelId="{19DE2894-D10B-4F13-8794-8D2D2A266A82}" type="presOf" srcId="{9EBF69FB-619E-4AE9-8B54-A1B100FE9651}" destId="{04A8AFBF-18E9-41EB-B5F7-73FFE4C8B46C}" srcOrd="0" destOrd="0" presId="urn:microsoft.com/office/officeart/2005/8/layout/orgChart1"/>
    <dgm:cxn modelId="{7F20C626-C3DB-4A4A-8F52-204AB39E95B7}" type="presOf" srcId="{55E21151-F57C-4316-BB41-CC1A5B0696F9}" destId="{F7D15C1A-933D-4E1F-B1A5-A6C32C99932A}" srcOrd="0" destOrd="0" presId="urn:microsoft.com/office/officeart/2005/8/layout/orgChart1"/>
    <dgm:cxn modelId="{A2014840-BA1C-40EB-BAC7-2A5EA6F0ED5B}" type="presOf" srcId="{96729750-0254-49CC-8DB9-AEF0A07510CD}" destId="{EDD4C86D-F8EB-4971-B9F8-A28ADC628E0D}" srcOrd="1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F520D95-10A4-4AEB-B5C4-4BBCF45D7FA2}" type="presOf" srcId="{7FD6E53A-165F-4A12-8BFD-CD2C3C6E50BC}" destId="{765CFF57-2A6E-46E1-A1A8-75DD5FD33340}" srcOrd="0" destOrd="0" presId="urn:microsoft.com/office/officeart/2005/8/layout/orgChart1"/>
    <dgm:cxn modelId="{EE159DF8-E6AF-46E0-8528-2B244748A224}" type="presOf" srcId="{F4E232F6-5599-4DC6-B6F0-D985D7AC85B8}" destId="{04C97A7D-1D50-496A-A494-4AD9F19B11C5}" srcOrd="0" destOrd="0" presId="urn:microsoft.com/office/officeart/2005/8/layout/orgChart1"/>
    <dgm:cxn modelId="{A9F2EC9A-DB3B-4D4B-8E6C-461E8DAFF564}" type="presOf" srcId="{167661F0-628C-48BA-90EB-C2351285D2E4}" destId="{310782AA-8FEA-40BD-BB85-5E4B973313FB}" srcOrd="0" destOrd="0" presId="urn:microsoft.com/office/officeart/2005/8/layout/orgChart1"/>
    <dgm:cxn modelId="{306B4BCB-1C9E-45F6-B25A-1089CC314423}" type="presOf" srcId="{5F12E156-6AB6-4732-AF1F-51C73AA410B5}" destId="{B9299005-22D0-438E-8C2A-6D271BF12E65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D42EAB78-DD27-4979-AD03-AD9591AC12E7}" type="presOf" srcId="{9456E3D0-A205-4C0A-86EB-286BB97661A6}" destId="{64F8C2B5-5385-45FC-8130-BB7C809BDF62}" srcOrd="0" destOrd="0" presId="urn:microsoft.com/office/officeart/2005/8/layout/orgChart1"/>
    <dgm:cxn modelId="{A1D90C44-0770-475B-A367-0FE7ADD8FB9E}" srcId="{4FBF40D0-D341-4CCD-8BFA-CF0387C6541F}" destId="{0AAE6745-95D3-4BD9-B713-77F17EA11C5A}" srcOrd="4" destOrd="0" parTransId="{0362FDCD-E4E7-4121-A9BB-ECA4076DA433}" sibTransId="{DC3BFF7C-FDA1-494A-8C41-4318E07043DC}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38634758-4855-49CF-9585-EDF47396A03E}" srcId="{4FBF40D0-D341-4CCD-8BFA-CF0387C6541F}" destId="{2F2CA06C-8412-4437-BF82-C342B42D829F}" srcOrd="5" destOrd="0" parTransId="{BC16C3CB-2707-48C5-8BAD-B89B68D0B764}" sibTransId="{7DC32578-2B40-4B93-A1D1-9743FE3EEBA7}"/>
    <dgm:cxn modelId="{8B1C2E5C-77D1-43E8-A179-2B19C9CBE78F}" type="presOf" srcId="{4FBF40D0-D341-4CCD-8BFA-CF0387C6541F}" destId="{3EFECB1D-7BD1-4145-93F7-4AC7570421B7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E60AF007-2101-4BB5-9175-A747DEA3EDD3}" type="presOf" srcId="{BDBBE229-3FD0-4555-9FFA-DE075DE080A2}" destId="{0769F958-983A-42F4-AD98-0CD6C09AA02D}" srcOrd="0" destOrd="0" presId="urn:microsoft.com/office/officeart/2005/8/layout/orgChart1"/>
    <dgm:cxn modelId="{92F35B01-6613-4E5A-BC72-22EF32F74CC7}" type="presOf" srcId="{48F99216-FAA8-4F2C-8E66-CE84785EF961}" destId="{AE549ACC-B49E-4BDC-9BA0-689318BA6A30}" srcOrd="0" destOrd="0" presId="urn:microsoft.com/office/officeart/2005/8/layout/orgChart1"/>
    <dgm:cxn modelId="{5CA1D7A3-DFFE-4084-8CAD-3F1DFB83E2FA}" type="presOf" srcId="{90F030F4-9DAD-45C2-92F3-0F0C47A197C8}" destId="{20516C15-BA9A-4314-98CB-9780F6F72008}" srcOrd="0" destOrd="0" presId="urn:microsoft.com/office/officeart/2005/8/layout/orgChart1"/>
    <dgm:cxn modelId="{8D71FC50-9472-4E73-A5F0-9C4F0E9F5149}" type="presOf" srcId="{B8015A52-42BB-48E2-9BB8-296F029FE6CC}" destId="{36070639-C741-4DDD-B223-3729A1B33FB4}" srcOrd="0" destOrd="0" presId="urn:microsoft.com/office/officeart/2005/8/layout/orgChart1"/>
    <dgm:cxn modelId="{B3F80318-04AA-4946-9577-3FA9DC79756F}" type="presOf" srcId="{E4AF994E-286A-49EE-8D60-A29DCB38A030}" destId="{6676D466-0216-4A7D-9573-1B52CACF93E1}" srcOrd="0" destOrd="0" presId="urn:microsoft.com/office/officeart/2005/8/layout/orgChart1"/>
    <dgm:cxn modelId="{5910121C-61AA-4EAD-862F-95B5FE4BBA32}" type="presOf" srcId="{0B8EBEFF-D192-49F8-A184-6E9A91602198}" destId="{A182704E-8391-4987-B889-9E92A1AC3851}" srcOrd="0" destOrd="0" presId="urn:microsoft.com/office/officeart/2005/8/layout/orgChart1"/>
    <dgm:cxn modelId="{8ED1706D-BAE9-43D6-8C55-BC6FE8474B43}" type="presOf" srcId="{685754D9-01B3-417C-81D8-75C6946479F1}" destId="{1049FB3E-1402-4F8B-98DB-44E9FBAF49B2}" srcOrd="1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5F56B1-C16E-4371-9B7C-233CD5EBAF95}" type="presOf" srcId="{7BE369B5-D47A-400D-AE54-9E35936B8868}" destId="{29249665-B05E-4EC3-B1BF-C480A32A24C4}" srcOrd="0" destOrd="0" presId="urn:microsoft.com/office/officeart/2005/8/layout/orgChart1"/>
    <dgm:cxn modelId="{EEF3FACE-89EC-40B4-8ED6-82DD6B4440DC}" type="presOf" srcId="{E4AF994E-286A-49EE-8D60-A29DCB38A030}" destId="{28783382-5C55-4390-AD37-CF95E1D21630}" srcOrd="1" destOrd="0" presId="urn:microsoft.com/office/officeart/2005/8/layout/orgChart1"/>
    <dgm:cxn modelId="{DB5424B6-DAA4-47C8-A420-2943D0E5497A}" type="presOf" srcId="{0B8EBEFF-D192-49F8-A184-6E9A91602198}" destId="{7ECF1648-B01B-4C34-B9FE-B80168D97FE9}" srcOrd="1" destOrd="0" presId="urn:microsoft.com/office/officeart/2005/8/layout/orgChart1"/>
    <dgm:cxn modelId="{49B96B42-F7D6-46AD-8368-D93E1D6E304A}" type="presOf" srcId="{EC4C0035-D779-428E-97CC-A56411FE9867}" destId="{44EABAB7-534C-4347-883F-27B984A58AD8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1B2DE15D-A8DE-4185-AAD3-B762AFFF0559}" type="presOf" srcId="{30D4430A-7318-4235-8264-CDA64D12C619}" destId="{6BAB44DA-8B57-4387-8969-6DA21E3643BE}" srcOrd="0" destOrd="0" presId="urn:microsoft.com/office/officeart/2005/8/layout/orgChart1"/>
    <dgm:cxn modelId="{B67025AB-8217-46A2-8071-00296A9BEBFC}" type="presParOf" srcId="{F7D15C1A-933D-4E1F-B1A5-A6C32C99932A}" destId="{108663BD-E453-41A3-B959-8557507382F5}" srcOrd="0" destOrd="0" presId="urn:microsoft.com/office/officeart/2005/8/layout/orgChart1"/>
    <dgm:cxn modelId="{83F70E9F-99D2-46D7-8EDA-F5438B49FBF6}" type="presParOf" srcId="{108663BD-E453-41A3-B959-8557507382F5}" destId="{39FAFADA-E68F-4113-AC9A-38587B7A75B8}" srcOrd="0" destOrd="0" presId="urn:microsoft.com/office/officeart/2005/8/layout/orgChart1"/>
    <dgm:cxn modelId="{1EBE5FF2-AADB-48BC-AF60-C0F63372BD11}" type="presParOf" srcId="{39FAFADA-E68F-4113-AC9A-38587B7A75B8}" destId="{A182704E-8391-4987-B889-9E92A1AC3851}" srcOrd="0" destOrd="0" presId="urn:microsoft.com/office/officeart/2005/8/layout/orgChart1"/>
    <dgm:cxn modelId="{5FCAC277-4C46-441B-B51F-FCC50D478A79}" type="presParOf" srcId="{39FAFADA-E68F-4113-AC9A-38587B7A75B8}" destId="{7ECF1648-B01B-4C34-B9FE-B80168D97FE9}" srcOrd="1" destOrd="0" presId="urn:microsoft.com/office/officeart/2005/8/layout/orgChart1"/>
    <dgm:cxn modelId="{D9838AAC-64DC-4C31-84EB-46B3986E379A}" type="presParOf" srcId="{108663BD-E453-41A3-B959-8557507382F5}" destId="{4955B3AA-5D92-4B92-B947-6E2DB5557141}" srcOrd="1" destOrd="0" presId="urn:microsoft.com/office/officeart/2005/8/layout/orgChart1"/>
    <dgm:cxn modelId="{863BE325-710F-4BC5-B331-30F28BB77ACE}" type="presParOf" srcId="{4955B3AA-5D92-4B92-B947-6E2DB5557141}" destId="{2F0A2B5F-8ADF-477D-976B-BAD4243989EC}" srcOrd="0" destOrd="0" presId="urn:microsoft.com/office/officeart/2005/8/layout/orgChart1"/>
    <dgm:cxn modelId="{E6FD4933-0423-4048-B8BB-94A4D4E6859C}" type="presParOf" srcId="{4955B3AA-5D92-4B92-B947-6E2DB5557141}" destId="{0F98B85F-F972-4DC9-9D5C-54F6B120313A}" srcOrd="1" destOrd="0" presId="urn:microsoft.com/office/officeart/2005/8/layout/orgChart1"/>
    <dgm:cxn modelId="{E5233B97-693A-45DA-A999-79AE4CF04FF1}" type="presParOf" srcId="{0F98B85F-F972-4DC9-9D5C-54F6B120313A}" destId="{B596DC24-093A-4742-9418-DACEC1D305DF}" srcOrd="0" destOrd="0" presId="urn:microsoft.com/office/officeart/2005/8/layout/orgChart1"/>
    <dgm:cxn modelId="{87EBC60A-2C28-448C-B83C-3A27D68F403C}" type="presParOf" srcId="{B596DC24-093A-4742-9418-DACEC1D305DF}" destId="{20516C15-BA9A-4314-98CB-9780F6F72008}" srcOrd="0" destOrd="0" presId="urn:microsoft.com/office/officeart/2005/8/layout/orgChart1"/>
    <dgm:cxn modelId="{3AC21A02-F6F6-4C57-8DC3-45859B4681A7}" type="presParOf" srcId="{B596DC24-093A-4742-9418-DACEC1D305DF}" destId="{2C7120AB-74AC-44FC-87EF-43CC40ABA480}" srcOrd="1" destOrd="0" presId="urn:microsoft.com/office/officeart/2005/8/layout/orgChart1"/>
    <dgm:cxn modelId="{524CF51C-1E3C-4819-A809-70C4DE2BE3C9}" type="presParOf" srcId="{0F98B85F-F972-4DC9-9D5C-54F6B120313A}" destId="{BB74002C-11C4-44CD-8105-FFD43D25F888}" srcOrd="1" destOrd="0" presId="urn:microsoft.com/office/officeart/2005/8/layout/orgChart1"/>
    <dgm:cxn modelId="{50DBE4FD-C8AC-46AF-8718-C0F8C53824C6}" type="presParOf" srcId="{BB74002C-11C4-44CD-8105-FFD43D25F888}" destId="{47E0B4A8-D2A4-4EF6-90D4-F350A43FE755}" srcOrd="0" destOrd="0" presId="urn:microsoft.com/office/officeart/2005/8/layout/orgChart1"/>
    <dgm:cxn modelId="{EDF77500-72A6-4A6A-B0C7-1BC525F8DA34}" type="presParOf" srcId="{BB74002C-11C4-44CD-8105-FFD43D25F888}" destId="{D58280C6-C3F2-4A97-81F4-F3E36E39E240}" srcOrd="1" destOrd="0" presId="urn:microsoft.com/office/officeart/2005/8/layout/orgChart1"/>
    <dgm:cxn modelId="{33BC9BAF-2930-43E6-ABB9-B2EA60C0CB48}" type="presParOf" srcId="{D58280C6-C3F2-4A97-81F4-F3E36E39E240}" destId="{548D4311-000E-4A5F-A523-F2923B246260}" srcOrd="0" destOrd="0" presId="urn:microsoft.com/office/officeart/2005/8/layout/orgChart1"/>
    <dgm:cxn modelId="{BEB27CAE-598E-49CD-9E59-2CCEBBF2A14C}" type="presParOf" srcId="{548D4311-000E-4A5F-A523-F2923B246260}" destId="{6BAB44DA-8B57-4387-8969-6DA21E3643BE}" srcOrd="0" destOrd="0" presId="urn:microsoft.com/office/officeart/2005/8/layout/orgChart1"/>
    <dgm:cxn modelId="{8105D394-A5EE-4020-9FBB-0B4F0E77164D}" type="presParOf" srcId="{548D4311-000E-4A5F-A523-F2923B246260}" destId="{6022722E-CB64-415E-9A24-CEB2A9EF4BD4}" srcOrd="1" destOrd="0" presId="urn:microsoft.com/office/officeart/2005/8/layout/orgChart1"/>
    <dgm:cxn modelId="{FE2EBB02-B53F-4422-B04C-0856A77D136F}" type="presParOf" srcId="{D58280C6-C3F2-4A97-81F4-F3E36E39E240}" destId="{84D685FF-2E25-4BC0-871E-EFF5E90951FB}" srcOrd="1" destOrd="0" presId="urn:microsoft.com/office/officeart/2005/8/layout/orgChart1"/>
    <dgm:cxn modelId="{24010BE9-88EA-431C-B14B-2C519FD71367}" type="presParOf" srcId="{D58280C6-C3F2-4A97-81F4-F3E36E39E240}" destId="{7491E792-91A9-4F16-A6D5-78603E7F6824}" srcOrd="2" destOrd="0" presId="urn:microsoft.com/office/officeart/2005/8/layout/orgChart1"/>
    <dgm:cxn modelId="{6F42E8A3-D29B-4620-B57A-30F78D749AED}" type="presParOf" srcId="{BB74002C-11C4-44CD-8105-FFD43D25F888}" destId="{0769F958-983A-42F4-AD98-0CD6C09AA02D}" srcOrd="2" destOrd="0" presId="urn:microsoft.com/office/officeart/2005/8/layout/orgChart1"/>
    <dgm:cxn modelId="{9B7A89EE-D708-4E28-90FE-074469354A41}" type="presParOf" srcId="{BB74002C-11C4-44CD-8105-FFD43D25F888}" destId="{0DE265A3-A30D-4917-8DAE-6D8E5CF57A98}" srcOrd="3" destOrd="0" presId="urn:microsoft.com/office/officeart/2005/8/layout/orgChart1"/>
    <dgm:cxn modelId="{69DEB89F-8E99-45FC-8CBD-D63387101D13}" type="presParOf" srcId="{0DE265A3-A30D-4917-8DAE-6D8E5CF57A98}" destId="{CD6F9E75-BA5C-4CF2-B435-010514D8FBAC}" srcOrd="0" destOrd="0" presId="urn:microsoft.com/office/officeart/2005/8/layout/orgChart1"/>
    <dgm:cxn modelId="{F70581EE-1808-4E5B-9BD2-EE3042F4BC71}" type="presParOf" srcId="{CD6F9E75-BA5C-4CF2-B435-010514D8FBAC}" destId="{51F9E7F6-2134-47F8-97D3-7D344DF8F492}" srcOrd="0" destOrd="0" presId="urn:microsoft.com/office/officeart/2005/8/layout/orgChart1"/>
    <dgm:cxn modelId="{5989F04A-6A0A-4F52-9D55-DC1DF25ED009}" type="presParOf" srcId="{CD6F9E75-BA5C-4CF2-B435-010514D8FBAC}" destId="{660D22B8-CA82-48CB-A231-FE58E47B4E1A}" srcOrd="1" destOrd="0" presId="urn:microsoft.com/office/officeart/2005/8/layout/orgChart1"/>
    <dgm:cxn modelId="{943F5B67-D757-49DC-A4EC-CBE0983917B2}" type="presParOf" srcId="{0DE265A3-A30D-4917-8DAE-6D8E5CF57A98}" destId="{36DEACD8-A9C8-4F67-AEA5-0741DE972509}" srcOrd="1" destOrd="0" presId="urn:microsoft.com/office/officeart/2005/8/layout/orgChart1"/>
    <dgm:cxn modelId="{45EBE5E1-4224-4D58-AE1D-3E7725790506}" type="presParOf" srcId="{0DE265A3-A30D-4917-8DAE-6D8E5CF57A98}" destId="{F7F60702-1610-4134-879B-847FEB5DC0BD}" srcOrd="2" destOrd="0" presId="urn:microsoft.com/office/officeart/2005/8/layout/orgChart1"/>
    <dgm:cxn modelId="{C4B94AA7-C3CC-45D9-8ECF-F511DB38896C}" type="presParOf" srcId="{BB74002C-11C4-44CD-8105-FFD43D25F888}" destId="{9C6313B4-2255-484C-AD64-E67505523508}" srcOrd="4" destOrd="0" presId="urn:microsoft.com/office/officeart/2005/8/layout/orgChart1"/>
    <dgm:cxn modelId="{6B0CA253-5191-4025-868A-C30CA23759BE}" type="presParOf" srcId="{BB74002C-11C4-44CD-8105-FFD43D25F888}" destId="{4887AB88-A306-4296-8E91-931F38777330}" srcOrd="5" destOrd="0" presId="urn:microsoft.com/office/officeart/2005/8/layout/orgChart1"/>
    <dgm:cxn modelId="{AFDB9DE7-5992-4C37-8E82-CF7A93ACE937}" type="presParOf" srcId="{4887AB88-A306-4296-8E91-931F38777330}" destId="{AF3C93A3-16DC-4646-ACDE-30AC6281800D}" srcOrd="0" destOrd="0" presId="urn:microsoft.com/office/officeart/2005/8/layout/orgChart1"/>
    <dgm:cxn modelId="{61BBFBEE-D523-4B6A-BDF0-76A2C5E9FDDB}" type="presParOf" srcId="{AF3C93A3-16DC-4646-ACDE-30AC6281800D}" destId="{A680589F-C5DF-409C-BEA4-15168C4DADEB}" srcOrd="0" destOrd="0" presId="urn:microsoft.com/office/officeart/2005/8/layout/orgChart1"/>
    <dgm:cxn modelId="{C53ECDE7-1A0F-4F99-AB5A-9631B8A94387}" type="presParOf" srcId="{AF3C93A3-16DC-4646-ACDE-30AC6281800D}" destId="{22F58925-DCD4-4E10-A72C-DB77AB593B9C}" srcOrd="1" destOrd="0" presId="urn:microsoft.com/office/officeart/2005/8/layout/orgChart1"/>
    <dgm:cxn modelId="{A4BE0BD5-B09F-40A9-A6A1-6829DF570725}" type="presParOf" srcId="{4887AB88-A306-4296-8E91-931F38777330}" destId="{A9291171-838C-47B0-AF63-D1820D7ECFEC}" srcOrd="1" destOrd="0" presId="urn:microsoft.com/office/officeart/2005/8/layout/orgChart1"/>
    <dgm:cxn modelId="{5E6DA351-5E03-49B1-9884-554A6CACF7A2}" type="presParOf" srcId="{4887AB88-A306-4296-8E91-931F38777330}" destId="{D3DD2214-7E41-46A1-B400-E3F7B14B0A7B}" srcOrd="2" destOrd="0" presId="urn:microsoft.com/office/officeart/2005/8/layout/orgChart1"/>
    <dgm:cxn modelId="{A4910171-2EC2-4E67-A4F8-92CD9A67A3B1}" type="presParOf" srcId="{BB74002C-11C4-44CD-8105-FFD43D25F888}" destId="{C90DC3B6-88EA-4183-A7E5-53D754C7AA55}" srcOrd="6" destOrd="0" presId="urn:microsoft.com/office/officeart/2005/8/layout/orgChart1"/>
    <dgm:cxn modelId="{3953607F-0981-43A1-B02F-849CA15351ED}" type="presParOf" srcId="{BB74002C-11C4-44CD-8105-FFD43D25F888}" destId="{2B229C1C-AE8F-4B86-9956-7B6BD01EFABB}" srcOrd="7" destOrd="0" presId="urn:microsoft.com/office/officeart/2005/8/layout/orgChart1"/>
    <dgm:cxn modelId="{F461B419-E8C0-42B4-A690-2D6E9A3F85D9}" type="presParOf" srcId="{2B229C1C-AE8F-4B86-9956-7B6BD01EFABB}" destId="{57BAB393-57B1-4A80-950D-DD444F75C456}" srcOrd="0" destOrd="0" presId="urn:microsoft.com/office/officeart/2005/8/layout/orgChart1"/>
    <dgm:cxn modelId="{60380443-67B4-4D04-A8C7-0708E922F4E8}" type="presParOf" srcId="{57BAB393-57B1-4A80-950D-DD444F75C456}" destId="{2FA664C0-E4E2-42C5-9D96-4FB3C543645E}" srcOrd="0" destOrd="0" presId="urn:microsoft.com/office/officeart/2005/8/layout/orgChart1"/>
    <dgm:cxn modelId="{3FF49778-CD96-42E0-99FE-DDB3EBE2A3E1}" type="presParOf" srcId="{57BAB393-57B1-4A80-950D-DD444F75C456}" destId="{C901E4AA-BBC0-481D-BC86-2874EA924B6E}" srcOrd="1" destOrd="0" presId="urn:microsoft.com/office/officeart/2005/8/layout/orgChart1"/>
    <dgm:cxn modelId="{A37F3778-7B22-4619-9D9D-14E5AFE96350}" type="presParOf" srcId="{2B229C1C-AE8F-4B86-9956-7B6BD01EFABB}" destId="{47180F0B-78B9-4A2B-A4B3-D7D8E9F6BDEC}" srcOrd="1" destOrd="0" presId="urn:microsoft.com/office/officeart/2005/8/layout/orgChart1"/>
    <dgm:cxn modelId="{DBAE4583-F99F-43C8-AFF8-5AFECFA9D1A3}" type="presParOf" srcId="{2B229C1C-AE8F-4B86-9956-7B6BD01EFABB}" destId="{52884847-501C-4990-B97A-4234913DFA42}" srcOrd="2" destOrd="0" presId="urn:microsoft.com/office/officeart/2005/8/layout/orgChart1"/>
    <dgm:cxn modelId="{C6823A84-E051-43FC-A582-37FE0670C263}" type="presParOf" srcId="{BB74002C-11C4-44CD-8105-FFD43D25F888}" destId="{64F8C2B5-5385-45FC-8130-BB7C809BDF62}" srcOrd="8" destOrd="0" presId="urn:microsoft.com/office/officeart/2005/8/layout/orgChart1"/>
    <dgm:cxn modelId="{77ACB229-EC44-46C4-A09D-5536DEAC4157}" type="presParOf" srcId="{BB74002C-11C4-44CD-8105-FFD43D25F888}" destId="{0BC5E677-FE01-4C4B-BA9B-A08E53AA643D}" srcOrd="9" destOrd="0" presId="urn:microsoft.com/office/officeart/2005/8/layout/orgChart1"/>
    <dgm:cxn modelId="{65864BE6-2E93-4478-ADB7-5DDF0DBC36D1}" type="presParOf" srcId="{0BC5E677-FE01-4C4B-BA9B-A08E53AA643D}" destId="{D2737786-466F-4569-9998-7790365EC91A}" srcOrd="0" destOrd="0" presId="urn:microsoft.com/office/officeart/2005/8/layout/orgChart1"/>
    <dgm:cxn modelId="{0C3007F3-D605-4EDF-A1E5-4D23C1ADFAD3}" type="presParOf" srcId="{D2737786-466F-4569-9998-7790365EC91A}" destId="{A9C08FA6-3AC7-4E22-8A80-28E61F002B82}" srcOrd="0" destOrd="0" presId="urn:microsoft.com/office/officeart/2005/8/layout/orgChart1"/>
    <dgm:cxn modelId="{C1AB579E-AE8C-4B53-B3A1-3CD22BCC14FC}" type="presParOf" srcId="{D2737786-466F-4569-9998-7790365EC91A}" destId="{B9299005-22D0-438E-8C2A-6D271BF12E65}" srcOrd="1" destOrd="0" presId="urn:microsoft.com/office/officeart/2005/8/layout/orgChart1"/>
    <dgm:cxn modelId="{5EC81A5D-69C9-48AC-82FC-4D2BE28DA7D9}" type="presParOf" srcId="{0BC5E677-FE01-4C4B-BA9B-A08E53AA643D}" destId="{572DA022-574A-4439-B095-1DAE90839D68}" srcOrd="1" destOrd="0" presId="urn:microsoft.com/office/officeart/2005/8/layout/orgChart1"/>
    <dgm:cxn modelId="{B1312A49-1B89-44C4-B87D-46BE00C338F6}" type="presParOf" srcId="{0BC5E677-FE01-4C4B-BA9B-A08E53AA643D}" destId="{FB1CB746-D7ED-4D87-A020-6D15EB0BD750}" srcOrd="2" destOrd="0" presId="urn:microsoft.com/office/officeart/2005/8/layout/orgChart1"/>
    <dgm:cxn modelId="{E9192CF9-8C19-42E9-A0C5-6511437F4C9D}" type="presParOf" srcId="{BB74002C-11C4-44CD-8105-FFD43D25F888}" destId="{AE549ACC-B49E-4BDC-9BA0-689318BA6A30}" srcOrd="10" destOrd="0" presId="urn:microsoft.com/office/officeart/2005/8/layout/orgChart1"/>
    <dgm:cxn modelId="{9E768570-657E-4B19-A23B-5E82869E7039}" type="presParOf" srcId="{BB74002C-11C4-44CD-8105-FFD43D25F888}" destId="{C58FBBA2-EDCF-4D8A-A0BA-214C14FA15FD}" srcOrd="11" destOrd="0" presId="urn:microsoft.com/office/officeart/2005/8/layout/orgChart1"/>
    <dgm:cxn modelId="{B7FD0147-FB46-4941-B1D6-36E66AEED489}" type="presParOf" srcId="{C58FBBA2-EDCF-4D8A-A0BA-214C14FA15FD}" destId="{DE7B724A-2276-4D4C-B043-DAC4F97730BF}" srcOrd="0" destOrd="0" presId="urn:microsoft.com/office/officeart/2005/8/layout/orgChart1"/>
    <dgm:cxn modelId="{0943909A-67D5-488F-AF50-4F9B9EB9563C}" type="presParOf" srcId="{DE7B724A-2276-4D4C-B043-DAC4F97730BF}" destId="{9F31BEDA-1B3E-4F13-BE73-01CBEEC7CE82}" srcOrd="0" destOrd="0" presId="urn:microsoft.com/office/officeart/2005/8/layout/orgChart1"/>
    <dgm:cxn modelId="{945A9DD3-7AA7-4E94-9E5D-9F5E32CD0677}" type="presParOf" srcId="{DE7B724A-2276-4D4C-B043-DAC4F97730BF}" destId="{EDD4C86D-F8EB-4971-B9F8-A28ADC628E0D}" srcOrd="1" destOrd="0" presId="urn:microsoft.com/office/officeart/2005/8/layout/orgChart1"/>
    <dgm:cxn modelId="{5A5B7052-457D-415E-8FEE-55EB1D566AC0}" type="presParOf" srcId="{C58FBBA2-EDCF-4D8A-A0BA-214C14FA15FD}" destId="{CB139D48-A74E-452D-AD10-CAF44284BA7F}" srcOrd="1" destOrd="0" presId="urn:microsoft.com/office/officeart/2005/8/layout/orgChart1"/>
    <dgm:cxn modelId="{91F90BFE-E11B-4B03-8F4C-0E5AB6050962}" type="presParOf" srcId="{C58FBBA2-EDCF-4D8A-A0BA-214C14FA15FD}" destId="{A0C1D776-7786-4195-ADF7-A772A1283B09}" srcOrd="2" destOrd="0" presId="urn:microsoft.com/office/officeart/2005/8/layout/orgChart1"/>
    <dgm:cxn modelId="{726BC8D4-139A-4439-95A4-ECE28F69F281}" type="presParOf" srcId="{0F98B85F-F972-4DC9-9D5C-54F6B120313A}" destId="{0FDBE877-5634-4816-A9F2-7102E3B811D4}" srcOrd="2" destOrd="0" presId="urn:microsoft.com/office/officeart/2005/8/layout/orgChart1"/>
    <dgm:cxn modelId="{1196663A-A6C8-4B88-8276-9CFD78296EDE}" type="presParOf" srcId="{4955B3AA-5D92-4B92-B947-6E2DB5557141}" destId="{26C66237-5683-4FED-802C-4F22DC9E761C}" srcOrd="2" destOrd="0" presId="urn:microsoft.com/office/officeart/2005/8/layout/orgChart1"/>
    <dgm:cxn modelId="{87A333B7-4125-4359-BB92-5AD20E14283A}" type="presParOf" srcId="{4955B3AA-5D92-4B92-B947-6E2DB5557141}" destId="{DD0B50FA-47D4-4E9F-8775-823E669C368C}" srcOrd="3" destOrd="0" presId="urn:microsoft.com/office/officeart/2005/8/layout/orgChart1"/>
    <dgm:cxn modelId="{32DF9567-781E-4B28-A386-A188B30F9274}" type="presParOf" srcId="{DD0B50FA-47D4-4E9F-8775-823E669C368C}" destId="{4F515123-0E39-4E2B-9B39-D2BE640D613E}" srcOrd="0" destOrd="0" presId="urn:microsoft.com/office/officeart/2005/8/layout/orgChart1"/>
    <dgm:cxn modelId="{987F2011-5399-4C36-8946-27E84664CB3D}" type="presParOf" srcId="{4F515123-0E39-4E2B-9B39-D2BE640D613E}" destId="{32072824-D157-4EC5-B076-38C8403FECD7}" srcOrd="0" destOrd="0" presId="urn:microsoft.com/office/officeart/2005/8/layout/orgChart1"/>
    <dgm:cxn modelId="{643E8AF9-6554-4A9A-815B-D4DABE46B23E}" type="presParOf" srcId="{4F515123-0E39-4E2B-9B39-D2BE640D613E}" destId="{F30AC884-6875-4024-9543-A6A3D28386D5}" srcOrd="1" destOrd="0" presId="urn:microsoft.com/office/officeart/2005/8/layout/orgChart1"/>
    <dgm:cxn modelId="{3463C36B-1DDE-43EC-9F91-C7183C43C8BF}" type="presParOf" srcId="{DD0B50FA-47D4-4E9F-8775-823E669C368C}" destId="{FE0C1C76-D9D6-4091-ACE1-59C5994890D6}" srcOrd="1" destOrd="0" presId="urn:microsoft.com/office/officeart/2005/8/layout/orgChart1"/>
    <dgm:cxn modelId="{DCA3B655-AB0C-4E7D-ABD7-48CB3620D2BB}" type="presParOf" srcId="{FE0C1C76-D9D6-4091-ACE1-59C5994890D6}" destId="{0A1B8327-3B74-4F66-9F22-1A4904F02326}" srcOrd="0" destOrd="0" presId="urn:microsoft.com/office/officeart/2005/8/layout/orgChart1"/>
    <dgm:cxn modelId="{9270D616-0691-4A44-9047-51E69C57AF18}" type="presParOf" srcId="{FE0C1C76-D9D6-4091-ACE1-59C5994890D6}" destId="{54A23951-79E3-46DC-94C8-31A289881664}" srcOrd="1" destOrd="0" presId="urn:microsoft.com/office/officeart/2005/8/layout/orgChart1"/>
    <dgm:cxn modelId="{0A84D2AD-6722-4A12-8F7E-CE003C8B06FA}" type="presParOf" srcId="{54A23951-79E3-46DC-94C8-31A289881664}" destId="{06B8F741-420C-45BD-BE3D-275B106AAE33}" srcOrd="0" destOrd="0" presId="urn:microsoft.com/office/officeart/2005/8/layout/orgChart1"/>
    <dgm:cxn modelId="{DF0F2E9C-056B-49DD-B747-C92EAF02D0AC}" type="presParOf" srcId="{06B8F741-420C-45BD-BE3D-275B106AAE33}" destId="{04A8AFBF-18E9-41EB-B5F7-73FFE4C8B46C}" srcOrd="0" destOrd="0" presId="urn:microsoft.com/office/officeart/2005/8/layout/orgChart1"/>
    <dgm:cxn modelId="{71BD0A96-1751-4EA2-A105-24BE1A8D21B6}" type="presParOf" srcId="{06B8F741-420C-45BD-BE3D-275B106AAE33}" destId="{F2681725-1120-4945-BE12-B2DA6E7821F4}" srcOrd="1" destOrd="0" presId="urn:microsoft.com/office/officeart/2005/8/layout/orgChart1"/>
    <dgm:cxn modelId="{EC080CC7-FF51-4253-99E5-BEEBA8F0FC8C}" type="presParOf" srcId="{54A23951-79E3-46DC-94C8-31A289881664}" destId="{501ECC97-BBA6-45A3-BA4A-012F8BAC369B}" srcOrd="1" destOrd="0" presId="urn:microsoft.com/office/officeart/2005/8/layout/orgChart1"/>
    <dgm:cxn modelId="{46CA0DCE-9BA9-4CF2-A4DF-4F083CC8ABE5}" type="presParOf" srcId="{54A23951-79E3-46DC-94C8-31A289881664}" destId="{1BD8C38F-B71E-43A5-A621-BAA42A31A312}" srcOrd="2" destOrd="0" presId="urn:microsoft.com/office/officeart/2005/8/layout/orgChart1"/>
    <dgm:cxn modelId="{B527C782-E1EA-4BC6-9DE0-48C489C52420}" type="presParOf" srcId="{FE0C1C76-D9D6-4091-ACE1-59C5994890D6}" destId="{54AF7181-3FD1-4226-9BA7-6B397F88528C}" srcOrd="2" destOrd="0" presId="urn:microsoft.com/office/officeart/2005/8/layout/orgChart1"/>
    <dgm:cxn modelId="{40193348-52CC-4293-9657-EF5EE030DC68}" type="presParOf" srcId="{FE0C1C76-D9D6-4091-ACE1-59C5994890D6}" destId="{0F8F99AF-1D64-4B44-9010-0F7DF3B4A6BA}" srcOrd="3" destOrd="0" presId="urn:microsoft.com/office/officeart/2005/8/layout/orgChart1"/>
    <dgm:cxn modelId="{26390926-F230-4A93-B451-9156CC4ED423}" type="presParOf" srcId="{0F8F99AF-1D64-4B44-9010-0F7DF3B4A6BA}" destId="{F84D4C65-8ECB-492A-8A8A-806BEFC92520}" srcOrd="0" destOrd="0" presId="urn:microsoft.com/office/officeart/2005/8/layout/orgChart1"/>
    <dgm:cxn modelId="{73B1FE43-966F-4F07-AC87-D262FC24C9F7}" type="presParOf" srcId="{F84D4C65-8ECB-492A-8A8A-806BEFC92520}" destId="{28FB17A8-8433-4BDF-91F1-1E2D56492C2F}" srcOrd="0" destOrd="0" presId="urn:microsoft.com/office/officeart/2005/8/layout/orgChart1"/>
    <dgm:cxn modelId="{CBE891F2-213D-41DA-ACFD-671DC19C7C87}" type="presParOf" srcId="{F84D4C65-8ECB-492A-8A8A-806BEFC92520}" destId="{1049FB3E-1402-4F8B-98DB-44E9FBAF49B2}" srcOrd="1" destOrd="0" presId="urn:microsoft.com/office/officeart/2005/8/layout/orgChart1"/>
    <dgm:cxn modelId="{107F36B7-50AD-4ACF-8D45-2335E8C91342}" type="presParOf" srcId="{0F8F99AF-1D64-4B44-9010-0F7DF3B4A6BA}" destId="{9330C4C2-E175-4066-8844-2FE3ADADDFE1}" srcOrd="1" destOrd="0" presId="urn:microsoft.com/office/officeart/2005/8/layout/orgChart1"/>
    <dgm:cxn modelId="{69C844B5-3DBC-4083-9667-2B491C4B5E0C}" type="presParOf" srcId="{0F8F99AF-1D64-4B44-9010-0F7DF3B4A6BA}" destId="{0EA7C416-58B9-461D-8793-BBC082D6C65B}" srcOrd="2" destOrd="0" presId="urn:microsoft.com/office/officeart/2005/8/layout/orgChart1"/>
    <dgm:cxn modelId="{72CE72BF-2254-4DAE-8D1D-BD98A4D574B7}" type="presParOf" srcId="{DD0B50FA-47D4-4E9F-8775-823E669C368C}" destId="{0594056D-7595-454C-9465-D1780CA5AA57}" srcOrd="2" destOrd="0" presId="urn:microsoft.com/office/officeart/2005/8/layout/orgChart1"/>
    <dgm:cxn modelId="{803C3398-A660-4150-824B-D49E255B266E}" type="presParOf" srcId="{4955B3AA-5D92-4B92-B947-6E2DB5557141}" destId="{A228199E-7433-40C1-B6FA-7416C80AF35A}" srcOrd="4" destOrd="0" presId="urn:microsoft.com/office/officeart/2005/8/layout/orgChart1"/>
    <dgm:cxn modelId="{5BC29A29-0599-4B0F-B3FA-F48E8BFE30DF}" type="presParOf" srcId="{4955B3AA-5D92-4B92-B947-6E2DB5557141}" destId="{57AA40E9-31AC-4244-9B7D-2FDC73E1B0F6}" srcOrd="5" destOrd="0" presId="urn:microsoft.com/office/officeart/2005/8/layout/orgChart1"/>
    <dgm:cxn modelId="{6D7A9F4E-B615-45A4-902E-CC2E9A314480}" type="presParOf" srcId="{57AA40E9-31AC-4244-9B7D-2FDC73E1B0F6}" destId="{CC967618-851A-466A-8C30-D4F11B380F0F}" srcOrd="0" destOrd="0" presId="urn:microsoft.com/office/officeart/2005/8/layout/orgChart1"/>
    <dgm:cxn modelId="{C5057332-87FF-49C7-93C9-18B12E42D3B1}" type="presParOf" srcId="{CC967618-851A-466A-8C30-D4F11B380F0F}" destId="{36070639-C741-4DDD-B223-3729A1B33FB4}" srcOrd="0" destOrd="0" presId="urn:microsoft.com/office/officeart/2005/8/layout/orgChart1"/>
    <dgm:cxn modelId="{C5435658-584C-468A-B7C8-F5D97D455E26}" type="presParOf" srcId="{CC967618-851A-466A-8C30-D4F11B380F0F}" destId="{3FE404C7-4F25-4888-AC09-0446A5648070}" srcOrd="1" destOrd="0" presId="urn:microsoft.com/office/officeart/2005/8/layout/orgChart1"/>
    <dgm:cxn modelId="{6130BD35-4F89-4B6A-AA03-FCADC915741C}" type="presParOf" srcId="{57AA40E9-31AC-4244-9B7D-2FDC73E1B0F6}" destId="{E51A22E1-6416-4A01-B3B9-0BF296780A89}" srcOrd="1" destOrd="0" presId="urn:microsoft.com/office/officeart/2005/8/layout/orgChart1"/>
    <dgm:cxn modelId="{2272872F-AB06-464C-9C58-D5ED37E34F9F}" type="presParOf" srcId="{E51A22E1-6416-4A01-B3B9-0BF296780A89}" destId="{C5B24F3F-CB68-4374-A7D4-2647B2B1943B}" srcOrd="0" destOrd="0" presId="urn:microsoft.com/office/officeart/2005/8/layout/orgChart1"/>
    <dgm:cxn modelId="{C14A9D66-2B42-4F95-8865-5C512EACE4F6}" type="presParOf" srcId="{E51A22E1-6416-4A01-B3B9-0BF296780A89}" destId="{DB961877-AFAD-467B-A68C-A110C96D33AC}" srcOrd="1" destOrd="0" presId="urn:microsoft.com/office/officeart/2005/8/layout/orgChart1"/>
    <dgm:cxn modelId="{64DED39F-9D92-475F-A841-E80E3B8F3272}" type="presParOf" srcId="{DB961877-AFAD-467B-A68C-A110C96D33AC}" destId="{88521D45-895E-4364-B7FE-E5C5380F1BA6}" srcOrd="0" destOrd="0" presId="urn:microsoft.com/office/officeart/2005/8/layout/orgChart1"/>
    <dgm:cxn modelId="{A946AD3B-A6D4-4833-AA72-EEEBE0CF68FC}" type="presParOf" srcId="{88521D45-895E-4364-B7FE-E5C5380F1BA6}" destId="{20077A0E-E85A-45CD-BEFA-C55A2A51C6E4}" srcOrd="0" destOrd="0" presId="urn:microsoft.com/office/officeart/2005/8/layout/orgChart1"/>
    <dgm:cxn modelId="{9A3DB484-53A1-4161-A6D8-D04C58BC696F}" type="presParOf" srcId="{88521D45-895E-4364-B7FE-E5C5380F1BA6}" destId="{AD971DD2-5975-4D56-8F03-7733C830B419}" srcOrd="1" destOrd="0" presId="urn:microsoft.com/office/officeart/2005/8/layout/orgChart1"/>
    <dgm:cxn modelId="{2637C8E1-ED5F-41A1-B2B1-4FBB3F03AB20}" type="presParOf" srcId="{DB961877-AFAD-467B-A68C-A110C96D33AC}" destId="{CA021AED-3D02-4F8C-BA42-CA7A80D6B511}" srcOrd="1" destOrd="0" presId="urn:microsoft.com/office/officeart/2005/8/layout/orgChart1"/>
    <dgm:cxn modelId="{6439E101-7C73-4C54-AEB5-5EAB7F9ED41D}" type="presParOf" srcId="{DB961877-AFAD-467B-A68C-A110C96D33AC}" destId="{745303C3-C855-441B-9AF9-3F328209188D}" srcOrd="2" destOrd="0" presId="urn:microsoft.com/office/officeart/2005/8/layout/orgChart1"/>
    <dgm:cxn modelId="{409084C5-5375-407D-9DED-CCAF4E6C3A0C}" type="presParOf" srcId="{E51A22E1-6416-4A01-B3B9-0BF296780A89}" destId="{C6D5FE49-3102-45DA-9351-8C1E414732DE}" srcOrd="2" destOrd="0" presId="urn:microsoft.com/office/officeart/2005/8/layout/orgChart1"/>
    <dgm:cxn modelId="{87EB3A22-7690-4E58-9038-0E74735019BA}" type="presParOf" srcId="{E51A22E1-6416-4A01-B3B9-0BF296780A89}" destId="{73735B57-C2F9-4BAB-8277-19EBFE7CD6E3}" srcOrd="3" destOrd="0" presId="urn:microsoft.com/office/officeart/2005/8/layout/orgChart1"/>
    <dgm:cxn modelId="{6A2C539B-1348-4DB9-A0E3-E9803E5A4F80}" type="presParOf" srcId="{73735B57-C2F9-4BAB-8277-19EBFE7CD6E3}" destId="{4E896C73-8F3E-459B-A8AF-A9949BB7B464}" srcOrd="0" destOrd="0" presId="urn:microsoft.com/office/officeart/2005/8/layout/orgChart1"/>
    <dgm:cxn modelId="{D3E560E1-E2F8-4359-961C-EA86464E4AF8}" type="presParOf" srcId="{4E896C73-8F3E-459B-A8AF-A9949BB7B464}" destId="{29249665-B05E-4EC3-B1BF-C480A32A24C4}" srcOrd="0" destOrd="0" presId="urn:microsoft.com/office/officeart/2005/8/layout/orgChart1"/>
    <dgm:cxn modelId="{140F6AB1-581D-41DE-A668-0D2DC61DA09D}" type="presParOf" srcId="{4E896C73-8F3E-459B-A8AF-A9949BB7B464}" destId="{0E6B92DB-8DE9-433D-A041-8045B581B058}" srcOrd="1" destOrd="0" presId="urn:microsoft.com/office/officeart/2005/8/layout/orgChart1"/>
    <dgm:cxn modelId="{C7788638-7358-4B71-B474-E4B06B2AB9AB}" type="presParOf" srcId="{73735B57-C2F9-4BAB-8277-19EBFE7CD6E3}" destId="{95864E35-0A6C-4162-BF1A-F6E43C692370}" srcOrd="1" destOrd="0" presId="urn:microsoft.com/office/officeart/2005/8/layout/orgChart1"/>
    <dgm:cxn modelId="{B689FA40-F167-4758-9948-EB6246C2CBB3}" type="presParOf" srcId="{73735B57-C2F9-4BAB-8277-19EBFE7CD6E3}" destId="{AD6590AD-C10A-4F92-B700-5A9B5E0414E5}" srcOrd="2" destOrd="0" presId="urn:microsoft.com/office/officeart/2005/8/layout/orgChart1"/>
    <dgm:cxn modelId="{C15AC38C-CA4D-42C3-B3EA-4BEB1319A8BC}" type="presParOf" srcId="{E51A22E1-6416-4A01-B3B9-0BF296780A89}" destId="{44EABAB7-534C-4347-883F-27B984A58AD8}" srcOrd="4" destOrd="0" presId="urn:microsoft.com/office/officeart/2005/8/layout/orgChart1"/>
    <dgm:cxn modelId="{EC2AD245-CAE6-4B2C-B214-6DEEF9DA282F}" type="presParOf" srcId="{E51A22E1-6416-4A01-B3B9-0BF296780A89}" destId="{3ACBEAA0-3C9D-4C76-A2C3-0FB36E5A008E}" srcOrd="5" destOrd="0" presId="urn:microsoft.com/office/officeart/2005/8/layout/orgChart1"/>
    <dgm:cxn modelId="{793924EC-4C0C-46B8-91D1-6785660E6794}" type="presParOf" srcId="{3ACBEAA0-3C9D-4C76-A2C3-0FB36E5A008E}" destId="{CA440307-A21B-4EAF-AA9C-0521A9EFB411}" srcOrd="0" destOrd="0" presId="urn:microsoft.com/office/officeart/2005/8/layout/orgChart1"/>
    <dgm:cxn modelId="{A3301BF7-D149-46CF-9308-5EE658E65018}" type="presParOf" srcId="{CA440307-A21B-4EAF-AA9C-0521A9EFB411}" destId="{C30AF043-33DA-41BC-9865-3EA913E8D070}" srcOrd="0" destOrd="0" presId="urn:microsoft.com/office/officeart/2005/8/layout/orgChart1"/>
    <dgm:cxn modelId="{5B86AEF9-AB05-4C67-B2C8-732FE152D301}" type="presParOf" srcId="{CA440307-A21B-4EAF-AA9C-0521A9EFB411}" destId="{98240353-D3EA-4884-81A8-F8C288BED3E9}" srcOrd="1" destOrd="0" presId="urn:microsoft.com/office/officeart/2005/8/layout/orgChart1"/>
    <dgm:cxn modelId="{FCA3FAAB-72E0-4B44-8D4E-42C18AF7A392}" type="presParOf" srcId="{3ACBEAA0-3C9D-4C76-A2C3-0FB36E5A008E}" destId="{042AD942-BECD-4601-BADE-155DA1CF1A4A}" srcOrd="1" destOrd="0" presId="urn:microsoft.com/office/officeart/2005/8/layout/orgChart1"/>
    <dgm:cxn modelId="{2EDF0B0B-1B10-4BBF-8DA0-C2B38C386CFD}" type="presParOf" srcId="{3ACBEAA0-3C9D-4C76-A2C3-0FB36E5A008E}" destId="{3F29684C-0DAF-42F8-A85E-71A5D831581C}" srcOrd="2" destOrd="0" presId="urn:microsoft.com/office/officeart/2005/8/layout/orgChart1"/>
    <dgm:cxn modelId="{CAA7F07E-8F0A-4DA7-98D7-0F19D1493CBC}" type="presParOf" srcId="{57AA40E9-31AC-4244-9B7D-2FDC73E1B0F6}" destId="{5FB74159-257F-42B7-972B-E24041D7190D}" srcOrd="2" destOrd="0" presId="urn:microsoft.com/office/officeart/2005/8/layout/orgChart1"/>
    <dgm:cxn modelId="{19679B53-443E-4C53-8063-AF170F9188F7}" type="presParOf" srcId="{4955B3AA-5D92-4B92-B947-6E2DB5557141}" destId="{95B35492-4267-4E50-9357-4FEC50E4CF25}" srcOrd="6" destOrd="0" presId="urn:microsoft.com/office/officeart/2005/8/layout/orgChart1"/>
    <dgm:cxn modelId="{00133FDC-3261-4AAF-A836-2C9A824E0D55}" type="presParOf" srcId="{4955B3AA-5D92-4B92-B947-6E2DB5557141}" destId="{13248C16-06C1-4326-80F7-EF002A55C33F}" srcOrd="7" destOrd="0" presId="urn:microsoft.com/office/officeart/2005/8/layout/orgChart1"/>
    <dgm:cxn modelId="{E344B85C-2D54-4EB5-80E2-17F0139E1FEB}" type="presParOf" srcId="{13248C16-06C1-4326-80F7-EF002A55C33F}" destId="{DB3DE357-5838-4A4F-93CD-0FCDFE8F185D}" srcOrd="0" destOrd="0" presId="urn:microsoft.com/office/officeart/2005/8/layout/orgChart1"/>
    <dgm:cxn modelId="{D2ED368D-D73C-4ED7-AEA2-38EE4D8BE1BA}" type="presParOf" srcId="{DB3DE357-5838-4A4F-93CD-0FCDFE8F185D}" destId="{6676D466-0216-4A7D-9573-1B52CACF93E1}" srcOrd="0" destOrd="0" presId="urn:microsoft.com/office/officeart/2005/8/layout/orgChart1"/>
    <dgm:cxn modelId="{F3088399-CD47-4861-A06E-AD4447628FF5}" type="presParOf" srcId="{DB3DE357-5838-4A4F-93CD-0FCDFE8F185D}" destId="{28783382-5C55-4390-AD37-CF95E1D21630}" srcOrd="1" destOrd="0" presId="urn:microsoft.com/office/officeart/2005/8/layout/orgChart1"/>
    <dgm:cxn modelId="{0FA2D6E2-0281-49E3-9679-5037EE2C7833}" type="presParOf" srcId="{13248C16-06C1-4326-80F7-EF002A55C33F}" destId="{D9715315-B30C-4797-A32F-88141D0153D2}" srcOrd="1" destOrd="0" presId="urn:microsoft.com/office/officeart/2005/8/layout/orgChart1"/>
    <dgm:cxn modelId="{10AEA598-AF37-4312-BF9E-ABD616D113B9}" type="presParOf" srcId="{D9715315-B30C-4797-A32F-88141D0153D2}" destId="{241AF0F3-ACB1-4F0F-9189-A596E6403082}" srcOrd="0" destOrd="0" presId="urn:microsoft.com/office/officeart/2005/8/layout/orgChart1"/>
    <dgm:cxn modelId="{957D8E13-029F-4522-B88E-5D911119C359}" type="presParOf" srcId="{D9715315-B30C-4797-A32F-88141D0153D2}" destId="{CF8E5BB3-9CA3-4D8D-BF10-B7CD594C63FF}" srcOrd="1" destOrd="0" presId="urn:microsoft.com/office/officeart/2005/8/layout/orgChart1"/>
    <dgm:cxn modelId="{0B4F5D45-D499-45A7-B1BF-A58448165A1C}" type="presParOf" srcId="{CF8E5BB3-9CA3-4D8D-BF10-B7CD594C63FF}" destId="{9087A57D-8E3B-45FC-B972-D4B6680B3737}" srcOrd="0" destOrd="0" presId="urn:microsoft.com/office/officeart/2005/8/layout/orgChart1"/>
    <dgm:cxn modelId="{7AB7B3DC-7C14-4BF0-A583-11D7791ACAD1}" type="presParOf" srcId="{9087A57D-8E3B-45FC-B972-D4B6680B3737}" destId="{5CED28F6-6125-4AE8-978D-42C1F22A14D6}" srcOrd="0" destOrd="0" presId="urn:microsoft.com/office/officeart/2005/8/layout/orgChart1"/>
    <dgm:cxn modelId="{0FFD680F-CF10-4A5C-81CF-70AA0C509D27}" type="presParOf" srcId="{9087A57D-8E3B-45FC-B972-D4B6680B3737}" destId="{284A12E3-79F8-48CE-AA01-EB75A411EB85}" srcOrd="1" destOrd="0" presId="urn:microsoft.com/office/officeart/2005/8/layout/orgChart1"/>
    <dgm:cxn modelId="{67AE76A3-55C0-4DB9-90D6-19B39176FD41}" type="presParOf" srcId="{CF8E5BB3-9CA3-4D8D-BF10-B7CD594C63FF}" destId="{3F9AEA96-1F74-4508-9D6D-6B7D58B4F9FB}" srcOrd="1" destOrd="0" presId="urn:microsoft.com/office/officeart/2005/8/layout/orgChart1"/>
    <dgm:cxn modelId="{8FA5C0B9-CA30-4862-9FF0-25643A85BDC6}" type="presParOf" srcId="{CF8E5BB3-9CA3-4D8D-BF10-B7CD594C63FF}" destId="{88AF4ED9-6F71-479B-B712-1F176D902348}" srcOrd="2" destOrd="0" presId="urn:microsoft.com/office/officeart/2005/8/layout/orgChart1"/>
    <dgm:cxn modelId="{39714117-626F-4B96-B96C-167956A7BB47}" type="presParOf" srcId="{D9715315-B30C-4797-A32F-88141D0153D2}" destId="{765E689B-CBC1-4DDD-9270-38B061ED36F9}" srcOrd="2" destOrd="0" presId="urn:microsoft.com/office/officeart/2005/8/layout/orgChart1"/>
    <dgm:cxn modelId="{86ABADE1-5406-408D-A3D5-3F9506988F08}" type="presParOf" srcId="{D9715315-B30C-4797-A32F-88141D0153D2}" destId="{7B6A38CE-09EC-48CF-BA0A-0FF4DA5620DA}" srcOrd="3" destOrd="0" presId="urn:microsoft.com/office/officeart/2005/8/layout/orgChart1"/>
    <dgm:cxn modelId="{A9CD5E7D-8838-4B10-8715-D5058A1C4394}" type="presParOf" srcId="{7B6A38CE-09EC-48CF-BA0A-0FF4DA5620DA}" destId="{A16D3CC5-47EA-4C97-A47A-410A70590E6D}" srcOrd="0" destOrd="0" presId="urn:microsoft.com/office/officeart/2005/8/layout/orgChart1"/>
    <dgm:cxn modelId="{E1E61F1D-4725-46B6-A51B-D8D6C0D315A5}" type="presParOf" srcId="{A16D3CC5-47EA-4C97-A47A-410A70590E6D}" destId="{EC7B8C6E-4B86-4F45-A0C0-2C004940BAC3}" srcOrd="0" destOrd="0" presId="urn:microsoft.com/office/officeart/2005/8/layout/orgChart1"/>
    <dgm:cxn modelId="{F546D6D9-082B-4BBC-BE87-C730A60BED1B}" type="presParOf" srcId="{A16D3CC5-47EA-4C97-A47A-410A70590E6D}" destId="{24C5525B-A54B-4E91-B95A-BF43AF79E706}" srcOrd="1" destOrd="0" presId="urn:microsoft.com/office/officeart/2005/8/layout/orgChart1"/>
    <dgm:cxn modelId="{26A5B15A-EAC5-492C-B61C-2A0CD4D3341F}" type="presParOf" srcId="{7B6A38CE-09EC-48CF-BA0A-0FF4DA5620DA}" destId="{A7729F2B-A07E-42A2-848B-3F6F48D440F5}" srcOrd="1" destOrd="0" presId="urn:microsoft.com/office/officeart/2005/8/layout/orgChart1"/>
    <dgm:cxn modelId="{C286A7B3-48BC-4470-BA4E-2A2302B7CD7B}" type="presParOf" srcId="{7B6A38CE-09EC-48CF-BA0A-0FF4DA5620DA}" destId="{713D14C8-0092-46C8-A984-929F63EC6748}" srcOrd="2" destOrd="0" presId="urn:microsoft.com/office/officeart/2005/8/layout/orgChart1"/>
    <dgm:cxn modelId="{F38310C2-5CCF-4620-B7C9-1F122BE9D02E}" type="presParOf" srcId="{D9715315-B30C-4797-A32F-88141D0153D2}" destId="{128D17FF-3178-42DC-AC64-4311D003EBCE}" srcOrd="4" destOrd="0" presId="urn:microsoft.com/office/officeart/2005/8/layout/orgChart1"/>
    <dgm:cxn modelId="{0A714AA8-3733-4325-A058-FD6EA642A340}" type="presParOf" srcId="{D9715315-B30C-4797-A32F-88141D0153D2}" destId="{2C9AE331-19C2-40BC-8305-CE9F582FA3FE}" srcOrd="5" destOrd="0" presId="urn:microsoft.com/office/officeart/2005/8/layout/orgChart1"/>
    <dgm:cxn modelId="{BC6AE8F6-CB98-45C5-8F36-A5790D65CAED}" type="presParOf" srcId="{2C9AE331-19C2-40BC-8305-CE9F582FA3FE}" destId="{6D9000AD-75FB-414D-BDA1-DBB532C370E5}" srcOrd="0" destOrd="0" presId="urn:microsoft.com/office/officeart/2005/8/layout/orgChart1"/>
    <dgm:cxn modelId="{74F054CB-EB92-4E88-9999-C53780BC72B6}" type="presParOf" srcId="{6D9000AD-75FB-414D-BDA1-DBB532C370E5}" destId="{254AD5D9-3A34-4962-BEE9-B87FBDBAE697}" srcOrd="0" destOrd="0" presId="urn:microsoft.com/office/officeart/2005/8/layout/orgChart1"/>
    <dgm:cxn modelId="{BFAD037D-63B0-4611-8E07-FEEB036658B3}" type="presParOf" srcId="{6D9000AD-75FB-414D-BDA1-DBB532C370E5}" destId="{1DB4878F-3C01-43FC-85A0-D64D1CD467B5}" srcOrd="1" destOrd="0" presId="urn:microsoft.com/office/officeart/2005/8/layout/orgChart1"/>
    <dgm:cxn modelId="{3CE3E9E9-DD4D-421E-82BC-E8859B126500}" type="presParOf" srcId="{2C9AE331-19C2-40BC-8305-CE9F582FA3FE}" destId="{BE373B4A-E331-4A80-9536-DF49450A1E0D}" srcOrd="1" destOrd="0" presId="urn:microsoft.com/office/officeart/2005/8/layout/orgChart1"/>
    <dgm:cxn modelId="{76F9A2AD-C862-4D63-830B-B2D288A21F2B}" type="presParOf" srcId="{2C9AE331-19C2-40BC-8305-CE9F582FA3FE}" destId="{D3741003-BA59-432F-BE29-5BA5D8CE9D1F}" srcOrd="2" destOrd="0" presId="urn:microsoft.com/office/officeart/2005/8/layout/orgChart1"/>
    <dgm:cxn modelId="{F82A926E-5B3E-482D-B9F4-C80ABD8A4E19}" type="presParOf" srcId="{13248C16-06C1-4326-80F7-EF002A55C33F}" destId="{1F441783-F3ED-498F-8806-F3086291BE70}" srcOrd="2" destOrd="0" presId="urn:microsoft.com/office/officeart/2005/8/layout/orgChart1"/>
    <dgm:cxn modelId="{A2B02361-4DFA-4D45-AEE7-1192AA69187A}" type="presParOf" srcId="{4955B3AA-5D92-4B92-B947-6E2DB5557141}" destId="{111BAD2D-8853-42D4-9EE2-DDEF7A2BA7D4}" srcOrd="8" destOrd="0" presId="urn:microsoft.com/office/officeart/2005/8/layout/orgChart1"/>
    <dgm:cxn modelId="{1CFACA7D-5C4F-4775-B287-9F445D6433A4}" type="presParOf" srcId="{4955B3AA-5D92-4B92-B947-6E2DB5557141}" destId="{CC18C9B6-669A-42D3-BB2D-66D1C4E7B931}" srcOrd="9" destOrd="0" presId="urn:microsoft.com/office/officeart/2005/8/layout/orgChart1"/>
    <dgm:cxn modelId="{800093EE-3AEC-41B0-9305-F5F959EEA747}" type="presParOf" srcId="{CC18C9B6-669A-42D3-BB2D-66D1C4E7B931}" destId="{45F73CE7-0B5A-4507-86C4-054EC4535792}" srcOrd="0" destOrd="0" presId="urn:microsoft.com/office/officeart/2005/8/layout/orgChart1"/>
    <dgm:cxn modelId="{90A6AF4A-1423-4AEA-9551-8FC699031796}" type="presParOf" srcId="{45F73CE7-0B5A-4507-86C4-054EC4535792}" destId="{3EFECB1D-7BD1-4145-93F7-4AC7570421B7}" srcOrd="0" destOrd="0" presId="urn:microsoft.com/office/officeart/2005/8/layout/orgChart1"/>
    <dgm:cxn modelId="{25F37A1B-6EE1-42CF-ADCE-D66CF9E1B7AB}" type="presParOf" srcId="{45F73CE7-0B5A-4507-86C4-054EC4535792}" destId="{42AA959C-1DE4-4E2E-8826-3B805A493332}" srcOrd="1" destOrd="0" presId="urn:microsoft.com/office/officeart/2005/8/layout/orgChart1"/>
    <dgm:cxn modelId="{2B63C8F7-2203-40A8-93B1-038DE871F0DC}" type="presParOf" srcId="{CC18C9B6-669A-42D3-BB2D-66D1C4E7B931}" destId="{FCFAD3F1-CDA9-47C3-A3C4-C46764D02060}" srcOrd="1" destOrd="0" presId="urn:microsoft.com/office/officeart/2005/8/layout/orgChart1"/>
    <dgm:cxn modelId="{DEB84019-F24B-4437-9DCE-6915598F00BA}" type="presParOf" srcId="{FCFAD3F1-CDA9-47C3-A3C4-C46764D02060}" destId="{864963BF-E804-465E-A575-E3A670D69EBC}" srcOrd="0" destOrd="0" presId="urn:microsoft.com/office/officeart/2005/8/layout/orgChart1"/>
    <dgm:cxn modelId="{62BEC9AF-8CC8-4126-8A63-8BEB8535B679}" type="presParOf" srcId="{FCFAD3F1-CDA9-47C3-A3C4-C46764D02060}" destId="{CDFFF1E7-5C75-4959-871E-18FECA5E45BD}" srcOrd="1" destOrd="0" presId="urn:microsoft.com/office/officeart/2005/8/layout/orgChart1"/>
    <dgm:cxn modelId="{1C5ED18C-9975-4B7C-93AA-5AD57A0A98B0}" type="presParOf" srcId="{CDFFF1E7-5C75-4959-871E-18FECA5E45BD}" destId="{67B6C847-13CB-447B-8304-FE46DF5E14A8}" srcOrd="0" destOrd="0" presId="urn:microsoft.com/office/officeart/2005/8/layout/orgChart1"/>
    <dgm:cxn modelId="{27DBE29C-5DF1-48D2-90D3-5EB047AE8F24}" type="presParOf" srcId="{67B6C847-13CB-447B-8304-FE46DF5E14A8}" destId="{5E1E01C4-DF66-44C3-95E3-83CC3524DCEA}" srcOrd="0" destOrd="0" presId="urn:microsoft.com/office/officeart/2005/8/layout/orgChart1"/>
    <dgm:cxn modelId="{67C097ED-CC80-47DC-9ACB-A5C8CAE32EA0}" type="presParOf" srcId="{67B6C847-13CB-447B-8304-FE46DF5E14A8}" destId="{332A2266-78BF-4D21-9A13-22721F4F9B42}" srcOrd="1" destOrd="0" presId="urn:microsoft.com/office/officeart/2005/8/layout/orgChart1"/>
    <dgm:cxn modelId="{237BA6FD-4908-4F86-8413-CBE410433E8D}" type="presParOf" srcId="{CDFFF1E7-5C75-4959-871E-18FECA5E45BD}" destId="{7518B63A-6C8E-46AD-917A-BE1BB3FD94F5}" srcOrd="1" destOrd="0" presId="urn:microsoft.com/office/officeart/2005/8/layout/orgChart1"/>
    <dgm:cxn modelId="{5437683A-F8F0-4D33-AC91-233DD2B8C12B}" type="presParOf" srcId="{CDFFF1E7-5C75-4959-871E-18FECA5E45BD}" destId="{BB90738C-0067-44D1-8E38-4FCC62D786F4}" srcOrd="2" destOrd="0" presId="urn:microsoft.com/office/officeart/2005/8/layout/orgChart1"/>
    <dgm:cxn modelId="{1DE3E87F-8B84-4085-8695-877089793160}" type="presParOf" srcId="{FCFAD3F1-CDA9-47C3-A3C4-C46764D02060}" destId="{BB114D2E-24C6-4529-87E3-EF26883561E8}" srcOrd="2" destOrd="0" presId="urn:microsoft.com/office/officeart/2005/8/layout/orgChart1"/>
    <dgm:cxn modelId="{F17A3A37-9B1F-4665-AE60-13E706607657}" type="presParOf" srcId="{FCFAD3F1-CDA9-47C3-A3C4-C46764D02060}" destId="{678AFB6D-E36A-433C-8FCF-1E4FD01C6706}" srcOrd="3" destOrd="0" presId="urn:microsoft.com/office/officeart/2005/8/layout/orgChart1"/>
    <dgm:cxn modelId="{871B83F9-DFAC-48F4-8F9B-EDC0B68869D9}" type="presParOf" srcId="{678AFB6D-E36A-433C-8FCF-1E4FD01C6706}" destId="{4A75811C-147E-488A-B78D-196D3C279367}" srcOrd="0" destOrd="0" presId="urn:microsoft.com/office/officeart/2005/8/layout/orgChart1"/>
    <dgm:cxn modelId="{10B5705E-3103-46D1-9DF7-177D0CBF3FE3}" type="presParOf" srcId="{4A75811C-147E-488A-B78D-196D3C279367}" destId="{90D3337C-6FE3-49DB-8D2F-515A6A08E15E}" srcOrd="0" destOrd="0" presId="urn:microsoft.com/office/officeart/2005/8/layout/orgChart1"/>
    <dgm:cxn modelId="{DD0CF2E2-9303-4340-BC5C-81FA2230A649}" type="presParOf" srcId="{4A75811C-147E-488A-B78D-196D3C279367}" destId="{A1CE3309-4206-4BBD-9CFA-908EF9D93E78}" srcOrd="1" destOrd="0" presId="urn:microsoft.com/office/officeart/2005/8/layout/orgChart1"/>
    <dgm:cxn modelId="{2959298F-2ADB-4AF9-BD3E-1DA5C6F37CEB}" type="presParOf" srcId="{678AFB6D-E36A-433C-8FCF-1E4FD01C6706}" destId="{23A4AB62-870B-46A7-8011-6CBF32A66247}" srcOrd="1" destOrd="0" presId="urn:microsoft.com/office/officeart/2005/8/layout/orgChart1"/>
    <dgm:cxn modelId="{406C1D0D-D0A9-48A3-91F8-7B8CFD130084}" type="presParOf" srcId="{678AFB6D-E36A-433C-8FCF-1E4FD01C6706}" destId="{C86D6356-1434-4BC4-82C0-2366E2C049E5}" srcOrd="2" destOrd="0" presId="urn:microsoft.com/office/officeart/2005/8/layout/orgChart1"/>
    <dgm:cxn modelId="{21FAE5D2-D161-4F38-89CC-A07D437F034B}" type="presParOf" srcId="{FCFAD3F1-CDA9-47C3-A3C4-C46764D02060}" destId="{B37773C8-4C35-40DE-9974-885987213316}" srcOrd="4" destOrd="0" presId="urn:microsoft.com/office/officeart/2005/8/layout/orgChart1"/>
    <dgm:cxn modelId="{CAF407A4-1420-493F-BB17-EA4888572594}" type="presParOf" srcId="{FCFAD3F1-CDA9-47C3-A3C4-C46764D02060}" destId="{3CE5789A-7B1C-4EFF-AF5A-830DA76760D4}" srcOrd="5" destOrd="0" presId="urn:microsoft.com/office/officeart/2005/8/layout/orgChart1"/>
    <dgm:cxn modelId="{096603CA-C23F-43EF-8E75-8634DA7349ED}" type="presParOf" srcId="{3CE5789A-7B1C-4EFF-AF5A-830DA76760D4}" destId="{88D57194-7E07-49C3-B82F-817105FA570E}" srcOrd="0" destOrd="0" presId="urn:microsoft.com/office/officeart/2005/8/layout/orgChart1"/>
    <dgm:cxn modelId="{7D49A461-2E20-41AA-9004-7625571FA5B5}" type="presParOf" srcId="{88D57194-7E07-49C3-B82F-817105FA570E}" destId="{332CF831-2BFC-41C7-969F-699D4C5BC712}" srcOrd="0" destOrd="0" presId="urn:microsoft.com/office/officeart/2005/8/layout/orgChart1"/>
    <dgm:cxn modelId="{570C40D8-10D7-4660-8C83-6963DFEB5B7B}" type="presParOf" srcId="{88D57194-7E07-49C3-B82F-817105FA570E}" destId="{223F8C2B-4DA6-4390-A3A7-F1CCCDDE054F}" srcOrd="1" destOrd="0" presId="urn:microsoft.com/office/officeart/2005/8/layout/orgChart1"/>
    <dgm:cxn modelId="{CD88CD4A-736B-4B2D-9742-D34CBF28AC3B}" type="presParOf" srcId="{3CE5789A-7B1C-4EFF-AF5A-830DA76760D4}" destId="{963E1D5F-7CFA-4E8D-83F6-53CA87580B45}" srcOrd="1" destOrd="0" presId="urn:microsoft.com/office/officeart/2005/8/layout/orgChart1"/>
    <dgm:cxn modelId="{D39ABB71-DA34-4EC0-8E0F-79B95AB37B84}" type="presParOf" srcId="{3CE5789A-7B1C-4EFF-AF5A-830DA76760D4}" destId="{8A11432E-804B-42DE-B49B-CD2A501470EE}" srcOrd="2" destOrd="0" presId="urn:microsoft.com/office/officeart/2005/8/layout/orgChart1"/>
    <dgm:cxn modelId="{5EE42E4D-CAA0-4078-AFD4-613AB4139739}" type="presParOf" srcId="{FCFAD3F1-CDA9-47C3-A3C4-C46764D02060}" destId="{04C97A7D-1D50-496A-A494-4AD9F19B11C5}" srcOrd="6" destOrd="0" presId="urn:microsoft.com/office/officeart/2005/8/layout/orgChart1"/>
    <dgm:cxn modelId="{03705E27-36A0-4E5B-943C-48080BE99F53}" type="presParOf" srcId="{FCFAD3F1-CDA9-47C3-A3C4-C46764D02060}" destId="{A0464016-877D-426F-9D8B-FD762E58BF8E}" srcOrd="7" destOrd="0" presId="urn:microsoft.com/office/officeart/2005/8/layout/orgChart1"/>
    <dgm:cxn modelId="{ADCFBE49-482C-4A3B-9F39-FBA79AD1AE11}" type="presParOf" srcId="{A0464016-877D-426F-9D8B-FD762E58BF8E}" destId="{B66ECF4E-0318-4530-BBF1-D7445F5D3AE1}" srcOrd="0" destOrd="0" presId="urn:microsoft.com/office/officeart/2005/8/layout/orgChart1"/>
    <dgm:cxn modelId="{492320A2-24C2-4108-8D5F-05F99FC6282D}" type="presParOf" srcId="{B66ECF4E-0318-4530-BBF1-D7445F5D3AE1}" destId="{310782AA-8FEA-40BD-BB85-5E4B973313FB}" srcOrd="0" destOrd="0" presId="urn:microsoft.com/office/officeart/2005/8/layout/orgChart1"/>
    <dgm:cxn modelId="{341AB6FF-233D-4859-A5ED-21A8B18D820F}" type="presParOf" srcId="{B66ECF4E-0318-4530-BBF1-D7445F5D3AE1}" destId="{BE2DE85B-022E-4BA6-9A9B-5DF6B01A17F5}" srcOrd="1" destOrd="0" presId="urn:microsoft.com/office/officeart/2005/8/layout/orgChart1"/>
    <dgm:cxn modelId="{488ACAED-C3D5-4647-9696-5E0A61DA036D}" type="presParOf" srcId="{A0464016-877D-426F-9D8B-FD762E58BF8E}" destId="{C3F99265-86FF-4ACF-A82D-C38147DB3E26}" srcOrd="1" destOrd="0" presId="urn:microsoft.com/office/officeart/2005/8/layout/orgChart1"/>
    <dgm:cxn modelId="{079DFA58-24B7-4ECA-A7FE-FB387A44CCD4}" type="presParOf" srcId="{A0464016-877D-426F-9D8B-FD762E58BF8E}" destId="{8ECB32F5-2DD1-4B89-9376-DACD984CEA00}" srcOrd="2" destOrd="0" presId="urn:microsoft.com/office/officeart/2005/8/layout/orgChart1"/>
    <dgm:cxn modelId="{D99D9675-63BE-40BB-91D2-4888C41A9FB4}" type="presParOf" srcId="{FCFAD3F1-CDA9-47C3-A3C4-C46764D02060}" destId="{0C3FF324-D3B5-4F87-858D-444F01571CC6}" srcOrd="8" destOrd="0" presId="urn:microsoft.com/office/officeart/2005/8/layout/orgChart1"/>
    <dgm:cxn modelId="{D5A8B2D6-C89E-40C9-9435-045A4338937F}" type="presParOf" srcId="{FCFAD3F1-CDA9-47C3-A3C4-C46764D02060}" destId="{B7A4CE4D-55B8-443B-BACC-3D98858288EE}" srcOrd="9" destOrd="0" presId="urn:microsoft.com/office/officeart/2005/8/layout/orgChart1"/>
    <dgm:cxn modelId="{47EAA8AD-DC6E-4CDD-A8E6-8490B29A628E}" type="presParOf" srcId="{B7A4CE4D-55B8-443B-BACC-3D98858288EE}" destId="{0ECF30D2-A9BC-42C3-858E-3386243BCA69}" srcOrd="0" destOrd="0" presId="urn:microsoft.com/office/officeart/2005/8/layout/orgChart1"/>
    <dgm:cxn modelId="{190336EA-81DC-4E45-8F95-41B9A5A7D163}" type="presParOf" srcId="{0ECF30D2-A9BC-42C3-858E-3386243BCA69}" destId="{B975AE88-3759-40D1-AF6E-8A2F26C4834F}" srcOrd="0" destOrd="0" presId="urn:microsoft.com/office/officeart/2005/8/layout/orgChart1"/>
    <dgm:cxn modelId="{318A2820-A08F-41FA-AA41-2EE7B4760F0B}" type="presParOf" srcId="{0ECF30D2-A9BC-42C3-858E-3386243BCA69}" destId="{A05A6E47-31F2-40BC-9795-FF1F495A0077}" srcOrd="1" destOrd="0" presId="urn:microsoft.com/office/officeart/2005/8/layout/orgChart1"/>
    <dgm:cxn modelId="{DA45DACA-3EB9-4837-AF29-F7B224540FFD}" type="presParOf" srcId="{B7A4CE4D-55B8-443B-BACC-3D98858288EE}" destId="{F40D672A-A6B7-4AB4-8C9D-5B8C40D5C8B5}" srcOrd="1" destOrd="0" presId="urn:microsoft.com/office/officeart/2005/8/layout/orgChart1"/>
    <dgm:cxn modelId="{58D547A5-92D0-452E-85F3-39E20862EBDE}" type="presParOf" srcId="{B7A4CE4D-55B8-443B-BACC-3D98858288EE}" destId="{0E687863-4BB0-4554-967F-976463A9BAA7}" srcOrd="2" destOrd="0" presId="urn:microsoft.com/office/officeart/2005/8/layout/orgChart1"/>
    <dgm:cxn modelId="{69D328E0-7C72-436F-B918-DE2DCBFC9063}" type="presParOf" srcId="{FCFAD3F1-CDA9-47C3-A3C4-C46764D02060}" destId="{8FA917A0-7062-4433-AA24-7528C72FF7B6}" srcOrd="10" destOrd="0" presId="urn:microsoft.com/office/officeart/2005/8/layout/orgChart1"/>
    <dgm:cxn modelId="{7AB06338-02BB-4664-9D00-B34FD9599669}" type="presParOf" srcId="{FCFAD3F1-CDA9-47C3-A3C4-C46764D02060}" destId="{2B3BE4AE-FB85-4311-8F53-44BB79E5B278}" srcOrd="11" destOrd="0" presId="urn:microsoft.com/office/officeart/2005/8/layout/orgChart1"/>
    <dgm:cxn modelId="{CAE94CA6-A329-4766-8E39-BA8A0E9CC2B0}" type="presParOf" srcId="{2B3BE4AE-FB85-4311-8F53-44BB79E5B278}" destId="{CEE6193D-EC70-4994-AB15-1CD518550B8E}" srcOrd="0" destOrd="0" presId="urn:microsoft.com/office/officeart/2005/8/layout/orgChart1"/>
    <dgm:cxn modelId="{D3336214-10DA-464A-8912-6422937AD57F}" type="presParOf" srcId="{CEE6193D-EC70-4994-AB15-1CD518550B8E}" destId="{C53EB7F4-DE1B-41E0-951B-55D137A063D3}" srcOrd="0" destOrd="0" presId="urn:microsoft.com/office/officeart/2005/8/layout/orgChart1"/>
    <dgm:cxn modelId="{6A32BA38-76DB-4921-B860-942F2C687B84}" type="presParOf" srcId="{CEE6193D-EC70-4994-AB15-1CD518550B8E}" destId="{4C6C14AE-B08B-4576-8EDF-1EF7607AF012}" srcOrd="1" destOrd="0" presId="urn:microsoft.com/office/officeart/2005/8/layout/orgChart1"/>
    <dgm:cxn modelId="{42ED24BC-21C9-4902-AE60-E1CF11C14FF0}" type="presParOf" srcId="{2B3BE4AE-FB85-4311-8F53-44BB79E5B278}" destId="{0C1DF663-430D-4D2E-B517-5BE756852A2A}" srcOrd="1" destOrd="0" presId="urn:microsoft.com/office/officeart/2005/8/layout/orgChart1"/>
    <dgm:cxn modelId="{29DF02E3-57A6-40D7-9FF6-B89B5D70206A}" type="presParOf" srcId="{2B3BE4AE-FB85-4311-8F53-44BB79E5B278}" destId="{ACD74968-45EC-42FC-8435-974BE1FE9A5D}" srcOrd="2" destOrd="0" presId="urn:microsoft.com/office/officeart/2005/8/layout/orgChart1"/>
    <dgm:cxn modelId="{E2CA342A-2E96-4E37-B56D-CB0D0C205D24}" type="presParOf" srcId="{FCFAD3F1-CDA9-47C3-A3C4-C46764D02060}" destId="{8A2B5F76-84E4-4AF2-855E-DE7254BC2B41}" srcOrd="12" destOrd="0" presId="urn:microsoft.com/office/officeart/2005/8/layout/orgChart1"/>
    <dgm:cxn modelId="{15F7F1EC-8AE7-41F7-AAF0-BD1A1D4C85D6}" type="presParOf" srcId="{FCFAD3F1-CDA9-47C3-A3C4-C46764D02060}" destId="{5BAC9589-C110-46EF-AB69-9E8920D54E7E}" srcOrd="13" destOrd="0" presId="urn:microsoft.com/office/officeart/2005/8/layout/orgChart1"/>
    <dgm:cxn modelId="{2182DF4C-3B01-4C32-BF81-8C6A742D8BA0}" type="presParOf" srcId="{5BAC9589-C110-46EF-AB69-9E8920D54E7E}" destId="{86CF3671-E979-4724-A004-7D38BAD5A6F9}" srcOrd="0" destOrd="0" presId="urn:microsoft.com/office/officeart/2005/8/layout/orgChart1"/>
    <dgm:cxn modelId="{675AB6AB-CF1E-44BC-BC9E-AFC9621DB5E1}" type="presParOf" srcId="{86CF3671-E979-4724-A004-7D38BAD5A6F9}" destId="{765CFF57-2A6E-46E1-A1A8-75DD5FD33340}" srcOrd="0" destOrd="0" presId="urn:microsoft.com/office/officeart/2005/8/layout/orgChart1"/>
    <dgm:cxn modelId="{EC5335CC-DCAE-4E73-9735-4EB9EB3E795F}" type="presParOf" srcId="{86CF3671-E979-4724-A004-7D38BAD5A6F9}" destId="{21DEB256-3857-4A71-BF35-4A02D0F7BDC9}" srcOrd="1" destOrd="0" presId="urn:microsoft.com/office/officeart/2005/8/layout/orgChart1"/>
    <dgm:cxn modelId="{789AF5A4-05ED-45CA-9FFC-13EE07BDAC72}" type="presParOf" srcId="{5BAC9589-C110-46EF-AB69-9E8920D54E7E}" destId="{0F8C6BEF-3884-4390-AD1F-B9562C3A8148}" srcOrd="1" destOrd="0" presId="urn:microsoft.com/office/officeart/2005/8/layout/orgChart1"/>
    <dgm:cxn modelId="{EF457E6D-050F-454F-948F-C822ADCD0E3D}" type="presParOf" srcId="{5BAC9589-C110-46EF-AB69-9E8920D54E7E}" destId="{580A0DB5-281E-4598-A687-1B5679AF25B3}" srcOrd="2" destOrd="0" presId="urn:microsoft.com/office/officeart/2005/8/layout/orgChart1"/>
    <dgm:cxn modelId="{BD453CF7-6089-4AEB-8F8D-966136E91045}" type="presParOf" srcId="{CC18C9B6-669A-42D3-BB2D-66D1C4E7B931}" destId="{869E7E64-043A-483C-825B-876518E363BE}" srcOrd="2" destOrd="0" presId="urn:microsoft.com/office/officeart/2005/8/layout/orgChart1"/>
    <dgm:cxn modelId="{BAA6FFE8-DEFE-4A16-A308-C1F21F751D49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B5F76-84E4-4AF2-855E-DE7254BC2B41}">
      <dsp:nvSpPr>
        <dsp:cNvPr id="0" name=""/>
        <dsp:cNvSpPr/>
      </dsp:nvSpPr>
      <dsp:spPr>
        <a:xfrm>
          <a:off x="6470409" y="1212961"/>
          <a:ext cx="150269" cy="4728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492"/>
              </a:lnTo>
              <a:lnTo>
                <a:pt x="150269" y="472849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470409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FF324-D3B5-4F87-858D-444F01571CC6}">
      <dsp:nvSpPr>
        <dsp:cNvPr id="0" name=""/>
        <dsp:cNvSpPr/>
      </dsp:nvSpPr>
      <dsp:spPr>
        <a:xfrm>
          <a:off x="6470409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97A7D-1D50-496A-A494-4AD9F19B11C5}">
      <dsp:nvSpPr>
        <dsp:cNvPr id="0" name=""/>
        <dsp:cNvSpPr/>
      </dsp:nvSpPr>
      <dsp:spPr>
        <a:xfrm>
          <a:off x="6470409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470409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470409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963BF-E804-465E-A575-E3A670D69EBC}">
      <dsp:nvSpPr>
        <dsp:cNvPr id="0" name=""/>
        <dsp:cNvSpPr/>
      </dsp:nvSpPr>
      <dsp:spPr>
        <a:xfrm>
          <a:off x="6470409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446775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2424354" y="105188"/>
              </a:lnTo>
              <a:lnTo>
                <a:pt x="2424354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258232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258232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258232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446775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1212177" y="105188"/>
              </a:lnTo>
              <a:lnTo>
                <a:pt x="1212177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46055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46055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46055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401055" y="501683"/>
          <a:ext cx="91440" cy="210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833878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833878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234597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1212177" y="0"/>
              </a:moveTo>
              <a:lnTo>
                <a:pt x="1212177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621701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621701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621701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621701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621701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621701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2022420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2424354" y="0"/>
              </a:moveTo>
              <a:lnTo>
                <a:pt x="2424354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45875" y="784"/>
          <a:ext cx="1001799" cy="500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Jakość</a:t>
          </a:r>
        </a:p>
      </dsp:txBody>
      <dsp:txXfrm>
        <a:off x="3945875" y="784"/>
        <a:ext cx="1001799" cy="500899"/>
      </dsp:txXfrm>
    </dsp:sp>
    <dsp:sp modelId="{20516C15-BA9A-4314-98CB-9780F6F72008}">
      <dsp:nvSpPr>
        <dsp:cNvPr id="0" name=""/>
        <dsp:cNvSpPr/>
      </dsp:nvSpPr>
      <dsp:spPr>
        <a:xfrm>
          <a:off x="1521521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Funkcjionalność</a:t>
          </a:r>
        </a:p>
      </dsp:txBody>
      <dsp:txXfrm>
        <a:off x="1521521" y="712061"/>
        <a:ext cx="1001799" cy="500899"/>
      </dsp:txXfrm>
    </dsp:sp>
    <dsp:sp modelId="{6BAB44DA-8B57-4387-8969-6DA21E3643BE}">
      <dsp:nvSpPr>
        <dsp:cNvPr id="0" name=""/>
        <dsp:cNvSpPr/>
      </dsp:nvSpPr>
      <dsp:spPr>
        <a:xfrm>
          <a:off x="1771970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kern="1200" dirty="0"/>
            <a:t>Bezpieczeństwo/ Uwierzytelnianie</a:t>
          </a:r>
        </a:p>
      </dsp:txBody>
      <dsp:txXfrm>
        <a:off x="1771970" y="1423339"/>
        <a:ext cx="1001799" cy="500899"/>
      </dsp:txXfrm>
    </dsp:sp>
    <dsp:sp modelId="{51F9E7F6-2134-47F8-97D3-7D344DF8F492}">
      <dsp:nvSpPr>
        <dsp:cNvPr id="0" name=""/>
        <dsp:cNvSpPr/>
      </dsp:nvSpPr>
      <dsp:spPr>
        <a:xfrm>
          <a:off x="1771970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1771970" y="2134616"/>
        <a:ext cx="1001799" cy="500899"/>
      </dsp:txXfrm>
    </dsp:sp>
    <dsp:sp modelId="{A680589F-C5DF-409C-BEA4-15168C4DADEB}">
      <dsp:nvSpPr>
        <dsp:cNvPr id="0" name=""/>
        <dsp:cNvSpPr/>
      </dsp:nvSpPr>
      <dsp:spPr>
        <a:xfrm>
          <a:off x="1771970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Pomoc</a:t>
          </a:r>
        </a:p>
      </dsp:txBody>
      <dsp:txXfrm>
        <a:off x="1771970" y="2845894"/>
        <a:ext cx="1001799" cy="500899"/>
      </dsp:txXfrm>
    </dsp:sp>
    <dsp:sp modelId="{2FA664C0-E4E2-42C5-9D96-4FB3C543645E}">
      <dsp:nvSpPr>
        <dsp:cNvPr id="0" name=""/>
        <dsp:cNvSpPr/>
      </dsp:nvSpPr>
      <dsp:spPr>
        <a:xfrm>
          <a:off x="1771970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Drukowanie</a:t>
          </a:r>
        </a:p>
      </dsp:txBody>
      <dsp:txXfrm>
        <a:off x="1771970" y="3557171"/>
        <a:ext cx="1001799" cy="500899"/>
      </dsp:txXfrm>
    </dsp:sp>
    <dsp:sp modelId="{A9C08FA6-3AC7-4E22-8A80-28E61F002B82}">
      <dsp:nvSpPr>
        <dsp:cNvPr id="0" name=""/>
        <dsp:cNvSpPr/>
      </dsp:nvSpPr>
      <dsp:spPr>
        <a:xfrm>
          <a:off x="1771970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Raportowanie</a:t>
          </a:r>
        </a:p>
      </dsp:txBody>
      <dsp:txXfrm>
        <a:off x="1771970" y="4268449"/>
        <a:ext cx="1001799" cy="500899"/>
      </dsp:txXfrm>
    </dsp:sp>
    <dsp:sp modelId="{9F31BEDA-1B3E-4F13-BE73-01CBEEC7CE82}">
      <dsp:nvSpPr>
        <dsp:cNvPr id="0" name=""/>
        <dsp:cNvSpPr/>
      </dsp:nvSpPr>
      <dsp:spPr>
        <a:xfrm>
          <a:off x="1771970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Zarządzanie</a:t>
          </a:r>
        </a:p>
      </dsp:txBody>
      <dsp:txXfrm>
        <a:off x="1771970" y="4979726"/>
        <a:ext cx="1001799" cy="500899"/>
      </dsp:txXfrm>
    </dsp:sp>
    <dsp:sp modelId="{32072824-D157-4EC5-B076-38C8403FECD7}">
      <dsp:nvSpPr>
        <dsp:cNvPr id="0" name=""/>
        <dsp:cNvSpPr/>
      </dsp:nvSpPr>
      <dsp:spPr>
        <a:xfrm>
          <a:off x="2733698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Użyteczność</a:t>
          </a:r>
        </a:p>
      </dsp:txBody>
      <dsp:txXfrm>
        <a:off x="2733698" y="712061"/>
        <a:ext cx="1001799" cy="500899"/>
      </dsp:txXfrm>
    </dsp:sp>
    <dsp:sp modelId="{04A8AFBF-18E9-41EB-B5F7-73FFE4C8B46C}">
      <dsp:nvSpPr>
        <dsp:cNvPr id="0" name=""/>
        <dsp:cNvSpPr/>
      </dsp:nvSpPr>
      <dsp:spPr>
        <a:xfrm>
          <a:off x="2984148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Intuicyjność</a:t>
          </a:r>
        </a:p>
      </dsp:txBody>
      <dsp:txXfrm>
        <a:off x="2984148" y="1423339"/>
        <a:ext cx="1001799" cy="500899"/>
      </dsp:txXfrm>
    </dsp:sp>
    <dsp:sp modelId="{28FB17A8-8433-4BDF-91F1-1E2D56492C2F}">
      <dsp:nvSpPr>
        <dsp:cNvPr id="0" name=""/>
        <dsp:cNvSpPr/>
      </dsp:nvSpPr>
      <dsp:spPr>
        <a:xfrm>
          <a:off x="2984148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Estetyka</a:t>
          </a:r>
        </a:p>
      </dsp:txBody>
      <dsp:txXfrm>
        <a:off x="2984148" y="2134616"/>
        <a:ext cx="1001799" cy="500899"/>
      </dsp:txXfrm>
    </dsp:sp>
    <dsp:sp modelId="{36070639-C741-4DDD-B223-3729A1B33FB4}">
      <dsp:nvSpPr>
        <dsp:cNvPr id="0" name=""/>
        <dsp:cNvSpPr/>
      </dsp:nvSpPr>
      <dsp:spPr>
        <a:xfrm>
          <a:off x="3945875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Niezawodność</a:t>
          </a:r>
        </a:p>
      </dsp:txBody>
      <dsp:txXfrm>
        <a:off x="3945875" y="712061"/>
        <a:ext cx="1001799" cy="500899"/>
      </dsp:txXfrm>
    </dsp:sp>
    <dsp:sp modelId="{20077A0E-E85A-45CD-BEFA-C55A2A51C6E4}">
      <dsp:nvSpPr>
        <dsp:cNvPr id="0" name=""/>
        <dsp:cNvSpPr/>
      </dsp:nvSpPr>
      <dsp:spPr>
        <a:xfrm>
          <a:off x="4196325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Dokładność</a:t>
          </a:r>
        </a:p>
      </dsp:txBody>
      <dsp:txXfrm>
        <a:off x="4196325" y="1423339"/>
        <a:ext cx="1001799" cy="500899"/>
      </dsp:txXfrm>
    </dsp:sp>
    <dsp:sp modelId="{29249665-B05E-4EC3-B1BF-C480A32A24C4}">
      <dsp:nvSpPr>
        <dsp:cNvPr id="0" name=""/>
        <dsp:cNvSpPr/>
      </dsp:nvSpPr>
      <dsp:spPr>
        <a:xfrm>
          <a:off x="4196325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Dostępność</a:t>
          </a:r>
        </a:p>
      </dsp:txBody>
      <dsp:txXfrm>
        <a:off x="4196325" y="2134616"/>
        <a:ext cx="1001799" cy="500899"/>
      </dsp:txXfrm>
    </dsp:sp>
    <dsp:sp modelId="{C30AF043-33DA-41BC-9865-3EA913E8D070}">
      <dsp:nvSpPr>
        <dsp:cNvPr id="0" name=""/>
        <dsp:cNvSpPr/>
      </dsp:nvSpPr>
      <dsp:spPr>
        <a:xfrm>
          <a:off x="4196325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Mechanizmy naprawcze</a:t>
          </a:r>
        </a:p>
      </dsp:txBody>
      <dsp:txXfrm>
        <a:off x="4196325" y="2845894"/>
        <a:ext cx="1001799" cy="500899"/>
      </dsp:txXfrm>
    </dsp:sp>
    <dsp:sp modelId="{6676D466-0216-4A7D-9573-1B52CACF93E1}">
      <dsp:nvSpPr>
        <dsp:cNvPr id="0" name=""/>
        <dsp:cNvSpPr/>
      </dsp:nvSpPr>
      <dsp:spPr>
        <a:xfrm>
          <a:off x="5158052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Wydajność</a:t>
          </a:r>
        </a:p>
      </dsp:txBody>
      <dsp:txXfrm>
        <a:off x="5158052" y="712061"/>
        <a:ext cx="1001799" cy="500899"/>
      </dsp:txXfrm>
    </dsp:sp>
    <dsp:sp modelId="{5CED28F6-6125-4AE8-978D-42C1F22A14D6}">
      <dsp:nvSpPr>
        <dsp:cNvPr id="0" name=""/>
        <dsp:cNvSpPr/>
      </dsp:nvSpPr>
      <dsp:spPr>
        <a:xfrm>
          <a:off x="5408502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Czas odpowiedzi</a:t>
          </a:r>
        </a:p>
      </dsp:txBody>
      <dsp:txXfrm>
        <a:off x="5408502" y="1423339"/>
        <a:ext cx="1001799" cy="500899"/>
      </dsp:txXfrm>
    </dsp:sp>
    <dsp:sp modelId="{EC7B8C6E-4B86-4F45-A0C0-2C004940BAC3}">
      <dsp:nvSpPr>
        <dsp:cNvPr id="0" name=""/>
        <dsp:cNvSpPr/>
      </dsp:nvSpPr>
      <dsp:spPr>
        <a:xfrm>
          <a:off x="5408502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Przepustowość</a:t>
          </a:r>
        </a:p>
      </dsp:txBody>
      <dsp:txXfrm>
        <a:off x="5408502" y="2134616"/>
        <a:ext cx="1001799" cy="500899"/>
      </dsp:txXfrm>
    </dsp:sp>
    <dsp:sp modelId="{254AD5D9-3A34-4962-BEE9-B87FBDBAE697}">
      <dsp:nvSpPr>
        <dsp:cNvPr id="0" name=""/>
        <dsp:cNvSpPr/>
      </dsp:nvSpPr>
      <dsp:spPr>
        <a:xfrm>
          <a:off x="5408502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Czas naprawy / podniesienia po awarii</a:t>
          </a:r>
        </a:p>
      </dsp:txBody>
      <dsp:txXfrm>
        <a:off x="5408502" y="2845894"/>
        <a:ext cx="1001799" cy="500899"/>
      </dsp:txXfrm>
    </dsp:sp>
    <dsp:sp modelId="{3EFECB1D-7BD1-4145-93F7-4AC7570421B7}">
      <dsp:nvSpPr>
        <dsp:cNvPr id="0" name=""/>
        <dsp:cNvSpPr/>
      </dsp:nvSpPr>
      <dsp:spPr>
        <a:xfrm>
          <a:off x="6370229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Wsparcie</a:t>
          </a:r>
        </a:p>
      </dsp:txBody>
      <dsp:txXfrm>
        <a:off x="6370229" y="712061"/>
        <a:ext cx="1001799" cy="500899"/>
      </dsp:txXfrm>
    </dsp:sp>
    <dsp:sp modelId="{5E1E01C4-DF66-44C3-95E3-83CC3524DCEA}">
      <dsp:nvSpPr>
        <dsp:cNvPr id="0" name=""/>
        <dsp:cNvSpPr/>
      </dsp:nvSpPr>
      <dsp:spPr>
        <a:xfrm>
          <a:off x="6620679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kern="1200" dirty="0"/>
            <a:t>Adaptowalność</a:t>
          </a:r>
        </a:p>
      </dsp:txBody>
      <dsp:txXfrm>
        <a:off x="6620679" y="1423339"/>
        <a:ext cx="1001799" cy="500899"/>
      </dsp:txXfrm>
    </dsp:sp>
    <dsp:sp modelId="{90D3337C-6FE3-49DB-8D2F-515A6A08E15E}">
      <dsp:nvSpPr>
        <dsp:cNvPr id="0" name=""/>
        <dsp:cNvSpPr/>
      </dsp:nvSpPr>
      <dsp:spPr>
        <a:xfrm>
          <a:off x="6620679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Audytowalność</a:t>
          </a:r>
        </a:p>
      </dsp:txBody>
      <dsp:txXfrm>
        <a:off x="6620679" y="2134616"/>
        <a:ext cx="1001799" cy="500899"/>
      </dsp:txXfrm>
    </dsp:sp>
    <dsp:sp modelId="{332CF831-2BFC-41C7-969F-699D4C5BC712}">
      <dsp:nvSpPr>
        <dsp:cNvPr id="0" name=""/>
        <dsp:cNvSpPr/>
      </dsp:nvSpPr>
      <dsp:spPr>
        <a:xfrm>
          <a:off x="6620679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Instalowalność</a:t>
          </a:r>
        </a:p>
      </dsp:txBody>
      <dsp:txXfrm>
        <a:off x="6620679" y="2845894"/>
        <a:ext cx="1001799" cy="500899"/>
      </dsp:txXfrm>
    </dsp:sp>
    <dsp:sp modelId="{310782AA-8FEA-40BD-BB85-5E4B973313FB}">
      <dsp:nvSpPr>
        <dsp:cNvPr id="0" name=""/>
        <dsp:cNvSpPr/>
      </dsp:nvSpPr>
      <dsp:spPr>
        <a:xfrm>
          <a:off x="6620679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6620679" y="3557171"/>
        <a:ext cx="1001799" cy="500899"/>
      </dsp:txXfrm>
    </dsp:sp>
    <dsp:sp modelId="{B975AE88-3759-40D1-AF6E-8A2F26C4834F}">
      <dsp:nvSpPr>
        <dsp:cNvPr id="0" name=""/>
        <dsp:cNvSpPr/>
      </dsp:nvSpPr>
      <dsp:spPr>
        <a:xfrm>
          <a:off x="6620679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Utrzymanie</a:t>
          </a:r>
        </a:p>
      </dsp:txBody>
      <dsp:txXfrm>
        <a:off x="6620679" y="4268449"/>
        <a:ext cx="1001799" cy="500899"/>
      </dsp:txXfrm>
    </dsp:sp>
    <dsp:sp modelId="{C53EB7F4-DE1B-41E0-951B-55D137A063D3}">
      <dsp:nvSpPr>
        <dsp:cNvPr id="0" name=""/>
        <dsp:cNvSpPr/>
      </dsp:nvSpPr>
      <dsp:spPr>
        <a:xfrm>
          <a:off x="6620679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Skalowalność</a:t>
          </a:r>
        </a:p>
      </dsp:txBody>
      <dsp:txXfrm>
        <a:off x="6620679" y="4979726"/>
        <a:ext cx="1001799" cy="500899"/>
      </dsp:txXfrm>
    </dsp:sp>
    <dsp:sp modelId="{765CFF57-2A6E-46E1-A1A8-75DD5FD33340}">
      <dsp:nvSpPr>
        <dsp:cNvPr id="0" name=""/>
        <dsp:cNvSpPr/>
      </dsp:nvSpPr>
      <dsp:spPr>
        <a:xfrm>
          <a:off x="6620679" y="569100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Testowanie</a:t>
          </a:r>
        </a:p>
      </dsp:txBody>
      <dsp:txXfrm>
        <a:off x="6620679" y="5691004"/>
        <a:ext cx="1001799" cy="500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B5F76-84E4-4AF2-855E-DE7254BC2B41}">
      <dsp:nvSpPr>
        <dsp:cNvPr id="0" name=""/>
        <dsp:cNvSpPr/>
      </dsp:nvSpPr>
      <dsp:spPr>
        <a:xfrm>
          <a:off x="6470409" y="1212961"/>
          <a:ext cx="150269" cy="4728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492"/>
              </a:lnTo>
              <a:lnTo>
                <a:pt x="150269" y="472849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470409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FF324-D3B5-4F87-858D-444F01571CC6}">
      <dsp:nvSpPr>
        <dsp:cNvPr id="0" name=""/>
        <dsp:cNvSpPr/>
      </dsp:nvSpPr>
      <dsp:spPr>
        <a:xfrm>
          <a:off x="6470409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97A7D-1D50-496A-A494-4AD9F19B11C5}">
      <dsp:nvSpPr>
        <dsp:cNvPr id="0" name=""/>
        <dsp:cNvSpPr/>
      </dsp:nvSpPr>
      <dsp:spPr>
        <a:xfrm>
          <a:off x="6470409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470409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470409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963BF-E804-465E-A575-E3A670D69EBC}">
      <dsp:nvSpPr>
        <dsp:cNvPr id="0" name=""/>
        <dsp:cNvSpPr/>
      </dsp:nvSpPr>
      <dsp:spPr>
        <a:xfrm>
          <a:off x="6470409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446775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2424354" y="105188"/>
              </a:lnTo>
              <a:lnTo>
                <a:pt x="2424354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258232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258232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258232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446775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1212177" y="105188"/>
              </a:lnTo>
              <a:lnTo>
                <a:pt x="1212177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46055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46055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46055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401055" y="501683"/>
          <a:ext cx="91440" cy="210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833878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833878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234597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1212177" y="0"/>
              </a:moveTo>
              <a:lnTo>
                <a:pt x="1212177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621701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621701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621701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621701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621701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621701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2022420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2424354" y="0"/>
              </a:moveTo>
              <a:lnTo>
                <a:pt x="2424354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45875" y="784"/>
          <a:ext cx="1001799" cy="500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Jakość</a:t>
          </a:r>
        </a:p>
      </dsp:txBody>
      <dsp:txXfrm>
        <a:off x="3945875" y="784"/>
        <a:ext cx="1001799" cy="500899"/>
      </dsp:txXfrm>
    </dsp:sp>
    <dsp:sp modelId="{20516C15-BA9A-4314-98CB-9780F6F72008}">
      <dsp:nvSpPr>
        <dsp:cNvPr id="0" name=""/>
        <dsp:cNvSpPr/>
      </dsp:nvSpPr>
      <dsp:spPr>
        <a:xfrm>
          <a:off x="1521521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Funkcjionalność</a:t>
          </a:r>
        </a:p>
      </dsp:txBody>
      <dsp:txXfrm>
        <a:off x="1521521" y="712061"/>
        <a:ext cx="1001799" cy="500899"/>
      </dsp:txXfrm>
    </dsp:sp>
    <dsp:sp modelId="{6BAB44DA-8B57-4387-8969-6DA21E3643BE}">
      <dsp:nvSpPr>
        <dsp:cNvPr id="0" name=""/>
        <dsp:cNvSpPr/>
      </dsp:nvSpPr>
      <dsp:spPr>
        <a:xfrm>
          <a:off x="1771970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Bezpieczeństwo/ Uwierzytelnianie</a:t>
          </a:r>
        </a:p>
      </dsp:txBody>
      <dsp:txXfrm>
        <a:off x="1771970" y="1423339"/>
        <a:ext cx="1001799" cy="500899"/>
      </dsp:txXfrm>
    </dsp:sp>
    <dsp:sp modelId="{51F9E7F6-2134-47F8-97D3-7D344DF8F492}">
      <dsp:nvSpPr>
        <dsp:cNvPr id="0" name=""/>
        <dsp:cNvSpPr/>
      </dsp:nvSpPr>
      <dsp:spPr>
        <a:xfrm>
          <a:off x="1771970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1771970" y="2134616"/>
        <a:ext cx="1001799" cy="500899"/>
      </dsp:txXfrm>
    </dsp:sp>
    <dsp:sp modelId="{A680589F-C5DF-409C-BEA4-15168C4DADEB}">
      <dsp:nvSpPr>
        <dsp:cNvPr id="0" name=""/>
        <dsp:cNvSpPr/>
      </dsp:nvSpPr>
      <dsp:spPr>
        <a:xfrm>
          <a:off x="1771970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/>
            <a:t>Pomoc</a:t>
          </a:r>
        </a:p>
      </dsp:txBody>
      <dsp:txXfrm>
        <a:off x="1771970" y="2845894"/>
        <a:ext cx="1001799" cy="500899"/>
      </dsp:txXfrm>
    </dsp:sp>
    <dsp:sp modelId="{2FA664C0-E4E2-42C5-9D96-4FB3C543645E}">
      <dsp:nvSpPr>
        <dsp:cNvPr id="0" name=""/>
        <dsp:cNvSpPr/>
      </dsp:nvSpPr>
      <dsp:spPr>
        <a:xfrm>
          <a:off x="1771970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kern="1200" dirty="0"/>
            <a:t>Drukowanie</a:t>
          </a:r>
        </a:p>
      </dsp:txBody>
      <dsp:txXfrm>
        <a:off x="1771970" y="3557171"/>
        <a:ext cx="1001799" cy="500899"/>
      </dsp:txXfrm>
    </dsp:sp>
    <dsp:sp modelId="{A9C08FA6-3AC7-4E22-8A80-28E61F002B82}">
      <dsp:nvSpPr>
        <dsp:cNvPr id="0" name=""/>
        <dsp:cNvSpPr/>
      </dsp:nvSpPr>
      <dsp:spPr>
        <a:xfrm>
          <a:off x="1771970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Raportowanie</a:t>
          </a:r>
        </a:p>
      </dsp:txBody>
      <dsp:txXfrm>
        <a:off x="1771970" y="4268449"/>
        <a:ext cx="1001799" cy="500899"/>
      </dsp:txXfrm>
    </dsp:sp>
    <dsp:sp modelId="{9F31BEDA-1B3E-4F13-BE73-01CBEEC7CE82}">
      <dsp:nvSpPr>
        <dsp:cNvPr id="0" name=""/>
        <dsp:cNvSpPr/>
      </dsp:nvSpPr>
      <dsp:spPr>
        <a:xfrm>
          <a:off x="1771970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/>
            <a:t>Zarządzanie</a:t>
          </a:r>
        </a:p>
      </dsp:txBody>
      <dsp:txXfrm>
        <a:off x="1771970" y="4979726"/>
        <a:ext cx="1001799" cy="500899"/>
      </dsp:txXfrm>
    </dsp:sp>
    <dsp:sp modelId="{32072824-D157-4EC5-B076-38C8403FECD7}">
      <dsp:nvSpPr>
        <dsp:cNvPr id="0" name=""/>
        <dsp:cNvSpPr/>
      </dsp:nvSpPr>
      <dsp:spPr>
        <a:xfrm>
          <a:off x="2733698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Użyteczność</a:t>
          </a:r>
        </a:p>
      </dsp:txBody>
      <dsp:txXfrm>
        <a:off x="2733698" y="712061"/>
        <a:ext cx="1001799" cy="500899"/>
      </dsp:txXfrm>
    </dsp:sp>
    <dsp:sp modelId="{04A8AFBF-18E9-41EB-B5F7-73FFE4C8B46C}">
      <dsp:nvSpPr>
        <dsp:cNvPr id="0" name=""/>
        <dsp:cNvSpPr/>
      </dsp:nvSpPr>
      <dsp:spPr>
        <a:xfrm>
          <a:off x="2984148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 smtClean="0"/>
            <a:t>Intuicyjność</a:t>
          </a:r>
        </a:p>
      </dsp:txBody>
      <dsp:txXfrm>
        <a:off x="2984148" y="1423339"/>
        <a:ext cx="1001799" cy="500899"/>
      </dsp:txXfrm>
    </dsp:sp>
    <dsp:sp modelId="{28FB17A8-8433-4BDF-91F1-1E2D56492C2F}">
      <dsp:nvSpPr>
        <dsp:cNvPr id="0" name=""/>
        <dsp:cNvSpPr/>
      </dsp:nvSpPr>
      <dsp:spPr>
        <a:xfrm>
          <a:off x="2984148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Estetyka</a:t>
          </a:r>
        </a:p>
      </dsp:txBody>
      <dsp:txXfrm>
        <a:off x="2984148" y="2134616"/>
        <a:ext cx="1001799" cy="500899"/>
      </dsp:txXfrm>
    </dsp:sp>
    <dsp:sp modelId="{36070639-C741-4DDD-B223-3729A1B33FB4}">
      <dsp:nvSpPr>
        <dsp:cNvPr id="0" name=""/>
        <dsp:cNvSpPr/>
      </dsp:nvSpPr>
      <dsp:spPr>
        <a:xfrm>
          <a:off x="3945875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Niezawodność</a:t>
          </a:r>
        </a:p>
      </dsp:txBody>
      <dsp:txXfrm>
        <a:off x="3945875" y="712061"/>
        <a:ext cx="1001799" cy="500899"/>
      </dsp:txXfrm>
    </dsp:sp>
    <dsp:sp modelId="{20077A0E-E85A-45CD-BEFA-C55A2A51C6E4}">
      <dsp:nvSpPr>
        <dsp:cNvPr id="0" name=""/>
        <dsp:cNvSpPr/>
      </dsp:nvSpPr>
      <dsp:spPr>
        <a:xfrm>
          <a:off x="4196325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/>
            <a:t>Dokładność</a:t>
          </a:r>
        </a:p>
      </dsp:txBody>
      <dsp:txXfrm>
        <a:off x="4196325" y="1423339"/>
        <a:ext cx="1001799" cy="500899"/>
      </dsp:txXfrm>
    </dsp:sp>
    <dsp:sp modelId="{29249665-B05E-4EC3-B1BF-C480A32A24C4}">
      <dsp:nvSpPr>
        <dsp:cNvPr id="0" name=""/>
        <dsp:cNvSpPr/>
      </dsp:nvSpPr>
      <dsp:spPr>
        <a:xfrm>
          <a:off x="4196325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Dostępność</a:t>
          </a:r>
        </a:p>
      </dsp:txBody>
      <dsp:txXfrm>
        <a:off x="4196325" y="2134616"/>
        <a:ext cx="1001799" cy="500899"/>
      </dsp:txXfrm>
    </dsp:sp>
    <dsp:sp modelId="{C30AF043-33DA-41BC-9865-3EA913E8D070}">
      <dsp:nvSpPr>
        <dsp:cNvPr id="0" name=""/>
        <dsp:cNvSpPr/>
      </dsp:nvSpPr>
      <dsp:spPr>
        <a:xfrm>
          <a:off x="4196325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Mechanizmy naprawcze</a:t>
          </a:r>
        </a:p>
      </dsp:txBody>
      <dsp:txXfrm>
        <a:off x="4196325" y="2845894"/>
        <a:ext cx="1001799" cy="500899"/>
      </dsp:txXfrm>
    </dsp:sp>
    <dsp:sp modelId="{6676D466-0216-4A7D-9573-1B52CACF93E1}">
      <dsp:nvSpPr>
        <dsp:cNvPr id="0" name=""/>
        <dsp:cNvSpPr/>
      </dsp:nvSpPr>
      <dsp:spPr>
        <a:xfrm>
          <a:off x="5158052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Wydajność</a:t>
          </a:r>
        </a:p>
      </dsp:txBody>
      <dsp:txXfrm>
        <a:off x="5158052" y="712061"/>
        <a:ext cx="1001799" cy="500899"/>
      </dsp:txXfrm>
    </dsp:sp>
    <dsp:sp modelId="{5CED28F6-6125-4AE8-978D-42C1F22A14D6}">
      <dsp:nvSpPr>
        <dsp:cNvPr id="0" name=""/>
        <dsp:cNvSpPr/>
      </dsp:nvSpPr>
      <dsp:spPr>
        <a:xfrm>
          <a:off x="5408502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 smtClean="0"/>
            <a:t>Czas odpowiedzi</a:t>
          </a:r>
          <a:endParaRPr lang="pl-PL" sz="1100" b="0" u="none" kern="1200" dirty="0"/>
        </a:p>
      </dsp:txBody>
      <dsp:txXfrm>
        <a:off x="5408502" y="1423339"/>
        <a:ext cx="1001799" cy="500899"/>
      </dsp:txXfrm>
    </dsp:sp>
    <dsp:sp modelId="{EC7B8C6E-4B86-4F45-A0C0-2C004940BAC3}">
      <dsp:nvSpPr>
        <dsp:cNvPr id="0" name=""/>
        <dsp:cNvSpPr/>
      </dsp:nvSpPr>
      <dsp:spPr>
        <a:xfrm>
          <a:off x="5408502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Przepustowość</a:t>
          </a:r>
        </a:p>
      </dsp:txBody>
      <dsp:txXfrm>
        <a:off x="5408502" y="2134616"/>
        <a:ext cx="1001799" cy="500899"/>
      </dsp:txXfrm>
    </dsp:sp>
    <dsp:sp modelId="{254AD5D9-3A34-4962-BEE9-B87FBDBAE697}">
      <dsp:nvSpPr>
        <dsp:cNvPr id="0" name=""/>
        <dsp:cNvSpPr/>
      </dsp:nvSpPr>
      <dsp:spPr>
        <a:xfrm>
          <a:off x="5408502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Czas naprawy / podniesienia po awarii</a:t>
          </a:r>
        </a:p>
      </dsp:txBody>
      <dsp:txXfrm>
        <a:off x="5408502" y="2845894"/>
        <a:ext cx="1001799" cy="500899"/>
      </dsp:txXfrm>
    </dsp:sp>
    <dsp:sp modelId="{3EFECB1D-7BD1-4145-93F7-4AC7570421B7}">
      <dsp:nvSpPr>
        <dsp:cNvPr id="0" name=""/>
        <dsp:cNvSpPr/>
      </dsp:nvSpPr>
      <dsp:spPr>
        <a:xfrm>
          <a:off x="6370229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Wsparcie</a:t>
          </a:r>
        </a:p>
      </dsp:txBody>
      <dsp:txXfrm>
        <a:off x="6370229" y="712061"/>
        <a:ext cx="1001799" cy="500899"/>
      </dsp:txXfrm>
    </dsp:sp>
    <dsp:sp modelId="{5E1E01C4-DF66-44C3-95E3-83CC3524DCEA}">
      <dsp:nvSpPr>
        <dsp:cNvPr id="0" name=""/>
        <dsp:cNvSpPr/>
      </dsp:nvSpPr>
      <dsp:spPr>
        <a:xfrm>
          <a:off x="6620679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/>
            <a:t>Adaptowalność</a:t>
          </a:r>
        </a:p>
      </dsp:txBody>
      <dsp:txXfrm>
        <a:off x="6620679" y="1423339"/>
        <a:ext cx="1001799" cy="500899"/>
      </dsp:txXfrm>
    </dsp:sp>
    <dsp:sp modelId="{90D3337C-6FE3-49DB-8D2F-515A6A08E15E}">
      <dsp:nvSpPr>
        <dsp:cNvPr id="0" name=""/>
        <dsp:cNvSpPr/>
      </dsp:nvSpPr>
      <dsp:spPr>
        <a:xfrm>
          <a:off x="6620679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Audytowalność</a:t>
          </a:r>
        </a:p>
      </dsp:txBody>
      <dsp:txXfrm>
        <a:off x="6620679" y="2134616"/>
        <a:ext cx="1001799" cy="500899"/>
      </dsp:txXfrm>
    </dsp:sp>
    <dsp:sp modelId="{332CF831-2BFC-41C7-969F-699D4C5BC712}">
      <dsp:nvSpPr>
        <dsp:cNvPr id="0" name=""/>
        <dsp:cNvSpPr/>
      </dsp:nvSpPr>
      <dsp:spPr>
        <a:xfrm>
          <a:off x="6620679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Instalowalność</a:t>
          </a:r>
        </a:p>
      </dsp:txBody>
      <dsp:txXfrm>
        <a:off x="6620679" y="2845894"/>
        <a:ext cx="1001799" cy="500899"/>
      </dsp:txXfrm>
    </dsp:sp>
    <dsp:sp modelId="{310782AA-8FEA-40BD-BB85-5E4B973313FB}">
      <dsp:nvSpPr>
        <dsp:cNvPr id="0" name=""/>
        <dsp:cNvSpPr/>
      </dsp:nvSpPr>
      <dsp:spPr>
        <a:xfrm>
          <a:off x="6620679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6620679" y="3557171"/>
        <a:ext cx="1001799" cy="500899"/>
      </dsp:txXfrm>
    </dsp:sp>
    <dsp:sp modelId="{B975AE88-3759-40D1-AF6E-8A2F26C4834F}">
      <dsp:nvSpPr>
        <dsp:cNvPr id="0" name=""/>
        <dsp:cNvSpPr/>
      </dsp:nvSpPr>
      <dsp:spPr>
        <a:xfrm>
          <a:off x="6620679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Utrzymanie</a:t>
          </a:r>
        </a:p>
      </dsp:txBody>
      <dsp:txXfrm>
        <a:off x="6620679" y="4268449"/>
        <a:ext cx="1001799" cy="500899"/>
      </dsp:txXfrm>
    </dsp:sp>
    <dsp:sp modelId="{C53EB7F4-DE1B-41E0-951B-55D137A063D3}">
      <dsp:nvSpPr>
        <dsp:cNvPr id="0" name=""/>
        <dsp:cNvSpPr/>
      </dsp:nvSpPr>
      <dsp:spPr>
        <a:xfrm>
          <a:off x="6620679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u="none" kern="1200" dirty="0"/>
            <a:t>Skalowalność</a:t>
          </a:r>
        </a:p>
      </dsp:txBody>
      <dsp:txXfrm>
        <a:off x="6620679" y="4979726"/>
        <a:ext cx="1001799" cy="500899"/>
      </dsp:txXfrm>
    </dsp:sp>
    <dsp:sp modelId="{765CFF57-2A6E-46E1-A1A8-75DD5FD33340}">
      <dsp:nvSpPr>
        <dsp:cNvPr id="0" name=""/>
        <dsp:cNvSpPr/>
      </dsp:nvSpPr>
      <dsp:spPr>
        <a:xfrm>
          <a:off x="6620679" y="569100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Testowanie</a:t>
          </a:r>
        </a:p>
      </dsp:txBody>
      <dsp:txXfrm>
        <a:off x="6620679" y="5691004"/>
        <a:ext cx="1001799" cy="500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B5F76-84E4-4AF2-855E-DE7254BC2B41}">
      <dsp:nvSpPr>
        <dsp:cNvPr id="0" name=""/>
        <dsp:cNvSpPr/>
      </dsp:nvSpPr>
      <dsp:spPr>
        <a:xfrm>
          <a:off x="6470409" y="1212961"/>
          <a:ext cx="150269" cy="4728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492"/>
              </a:lnTo>
              <a:lnTo>
                <a:pt x="150269" y="472849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470409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FF324-D3B5-4F87-858D-444F01571CC6}">
      <dsp:nvSpPr>
        <dsp:cNvPr id="0" name=""/>
        <dsp:cNvSpPr/>
      </dsp:nvSpPr>
      <dsp:spPr>
        <a:xfrm>
          <a:off x="6470409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97A7D-1D50-496A-A494-4AD9F19B11C5}">
      <dsp:nvSpPr>
        <dsp:cNvPr id="0" name=""/>
        <dsp:cNvSpPr/>
      </dsp:nvSpPr>
      <dsp:spPr>
        <a:xfrm>
          <a:off x="6470409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470409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470409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963BF-E804-465E-A575-E3A670D69EBC}">
      <dsp:nvSpPr>
        <dsp:cNvPr id="0" name=""/>
        <dsp:cNvSpPr/>
      </dsp:nvSpPr>
      <dsp:spPr>
        <a:xfrm>
          <a:off x="6470409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446775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2424354" y="105188"/>
              </a:lnTo>
              <a:lnTo>
                <a:pt x="2424354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258232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258232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258232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446775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1212177" y="105188"/>
              </a:lnTo>
              <a:lnTo>
                <a:pt x="1212177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46055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46055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46055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401055" y="501683"/>
          <a:ext cx="91440" cy="210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833878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833878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234597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1212177" y="0"/>
              </a:moveTo>
              <a:lnTo>
                <a:pt x="1212177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621701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621701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621701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621701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621701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621701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2022420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2424354" y="0"/>
              </a:moveTo>
              <a:lnTo>
                <a:pt x="2424354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45875" y="784"/>
          <a:ext cx="1001799" cy="500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Jakość</a:t>
          </a:r>
        </a:p>
      </dsp:txBody>
      <dsp:txXfrm>
        <a:off x="3945875" y="784"/>
        <a:ext cx="1001799" cy="500899"/>
      </dsp:txXfrm>
    </dsp:sp>
    <dsp:sp modelId="{20516C15-BA9A-4314-98CB-9780F6F72008}">
      <dsp:nvSpPr>
        <dsp:cNvPr id="0" name=""/>
        <dsp:cNvSpPr/>
      </dsp:nvSpPr>
      <dsp:spPr>
        <a:xfrm>
          <a:off x="1521521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Funkcjionalność</a:t>
          </a:r>
        </a:p>
      </dsp:txBody>
      <dsp:txXfrm>
        <a:off x="1521521" y="712061"/>
        <a:ext cx="1001799" cy="500899"/>
      </dsp:txXfrm>
    </dsp:sp>
    <dsp:sp modelId="{6BAB44DA-8B57-4387-8969-6DA21E3643BE}">
      <dsp:nvSpPr>
        <dsp:cNvPr id="0" name=""/>
        <dsp:cNvSpPr/>
      </dsp:nvSpPr>
      <dsp:spPr>
        <a:xfrm>
          <a:off x="1771970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Bezpieczeństwo/ Uwierzytelnianie</a:t>
          </a:r>
        </a:p>
      </dsp:txBody>
      <dsp:txXfrm>
        <a:off x="1771970" y="1423339"/>
        <a:ext cx="1001799" cy="500899"/>
      </dsp:txXfrm>
    </dsp:sp>
    <dsp:sp modelId="{51F9E7F6-2134-47F8-97D3-7D344DF8F492}">
      <dsp:nvSpPr>
        <dsp:cNvPr id="0" name=""/>
        <dsp:cNvSpPr/>
      </dsp:nvSpPr>
      <dsp:spPr>
        <a:xfrm>
          <a:off x="1771970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1771970" y="2134616"/>
        <a:ext cx="1001799" cy="500899"/>
      </dsp:txXfrm>
    </dsp:sp>
    <dsp:sp modelId="{A680589F-C5DF-409C-BEA4-15168C4DADEB}">
      <dsp:nvSpPr>
        <dsp:cNvPr id="0" name=""/>
        <dsp:cNvSpPr/>
      </dsp:nvSpPr>
      <dsp:spPr>
        <a:xfrm>
          <a:off x="1771970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Pomoc</a:t>
          </a:r>
        </a:p>
      </dsp:txBody>
      <dsp:txXfrm>
        <a:off x="1771970" y="2845894"/>
        <a:ext cx="1001799" cy="500899"/>
      </dsp:txXfrm>
    </dsp:sp>
    <dsp:sp modelId="{2FA664C0-E4E2-42C5-9D96-4FB3C543645E}">
      <dsp:nvSpPr>
        <dsp:cNvPr id="0" name=""/>
        <dsp:cNvSpPr/>
      </dsp:nvSpPr>
      <dsp:spPr>
        <a:xfrm>
          <a:off x="1771970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kern="1200" dirty="0"/>
            <a:t>Drukowanie</a:t>
          </a:r>
        </a:p>
      </dsp:txBody>
      <dsp:txXfrm>
        <a:off x="1771970" y="3557171"/>
        <a:ext cx="1001799" cy="500899"/>
      </dsp:txXfrm>
    </dsp:sp>
    <dsp:sp modelId="{A9C08FA6-3AC7-4E22-8A80-28E61F002B82}">
      <dsp:nvSpPr>
        <dsp:cNvPr id="0" name=""/>
        <dsp:cNvSpPr/>
      </dsp:nvSpPr>
      <dsp:spPr>
        <a:xfrm>
          <a:off x="1771970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Raportowanie</a:t>
          </a:r>
        </a:p>
      </dsp:txBody>
      <dsp:txXfrm>
        <a:off x="1771970" y="4268449"/>
        <a:ext cx="1001799" cy="500899"/>
      </dsp:txXfrm>
    </dsp:sp>
    <dsp:sp modelId="{9F31BEDA-1B3E-4F13-BE73-01CBEEC7CE82}">
      <dsp:nvSpPr>
        <dsp:cNvPr id="0" name=""/>
        <dsp:cNvSpPr/>
      </dsp:nvSpPr>
      <dsp:spPr>
        <a:xfrm>
          <a:off x="1771970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/>
            <a:t>Zarządzanie</a:t>
          </a:r>
        </a:p>
      </dsp:txBody>
      <dsp:txXfrm>
        <a:off x="1771970" y="4979726"/>
        <a:ext cx="1001799" cy="500899"/>
      </dsp:txXfrm>
    </dsp:sp>
    <dsp:sp modelId="{32072824-D157-4EC5-B076-38C8403FECD7}">
      <dsp:nvSpPr>
        <dsp:cNvPr id="0" name=""/>
        <dsp:cNvSpPr/>
      </dsp:nvSpPr>
      <dsp:spPr>
        <a:xfrm>
          <a:off x="2733698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Użyteczność</a:t>
          </a:r>
        </a:p>
      </dsp:txBody>
      <dsp:txXfrm>
        <a:off x="2733698" y="712061"/>
        <a:ext cx="1001799" cy="500899"/>
      </dsp:txXfrm>
    </dsp:sp>
    <dsp:sp modelId="{04A8AFBF-18E9-41EB-B5F7-73FFE4C8B46C}">
      <dsp:nvSpPr>
        <dsp:cNvPr id="0" name=""/>
        <dsp:cNvSpPr/>
      </dsp:nvSpPr>
      <dsp:spPr>
        <a:xfrm>
          <a:off x="2984148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 smtClean="0"/>
            <a:t>Intuicyjność</a:t>
          </a:r>
        </a:p>
      </dsp:txBody>
      <dsp:txXfrm>
        <a:off x="2984148" y="1423339"/>
        <a:ext cx="1001799" cy="500899"/>
      </dsp:txXfrm>
    </dsp:sp>
    <dsp:sp modelId="{28FB17A8-8433-4BDF-91F1-1E2D56492C2F}">
      <dsp:nvSpPr>
        <dsp:cNvPr id="0" name=""/>
        <dsp:cNvSpPr/>
      </dsp:nvSpPr>
      <dsp:spPr>
        <a:xfrm>
          <a:off x="2984148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Estetyka</a:t>
          </a:r>
        </a:p>
      </dsp:txBody>
      <dsp:txXfrm>
        <a:off x="2984148" y="2134616"/>
        <a:ext cx="1001799" cy="500899"/>
      </dsp:txXfrm>
    </dsp:sp>
    <dsp:sp modelId="{36070639-C741-4DDD-B223-3729A1B33FB4}">
      <dsp:nvSpPr>
        <dsp:cNvPr id="0" name=""/>
        <dsp:cNvSpPr/>
      </dsp:nvSpPr>
      <dsp:spPr>
        <a:xfrm>
          <a:off x="3945875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Niezawodność</a:t>
          </a:r>
        </a:p>
      </dsp:txBody>
      <dsp:txXfrm>
        <a:off x="3945875" y="712061"/>
        <a:ext cx="1001799" cy="500899"/>
      </dsp:txXfrm>
    </dsp:sp>
    <dsp:sp modelId="{20077A0E-E85A-45CD-BEFA-C55A2A51C6E4}">
      <dsp:nvSpPr>
        <dsp:cNvPr id="0" name=""/>
        <dsp:cNvSpPr/>
      </dsp:nvSpPr>
      <dsp:spPr>
        <a:xfrm>
          <a:off x="4196325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/>
            <a:t>Dokładność</a:t>
          </a:r>
        </a:p>
      </dsp:txBody>
      <dsp:txXfrm>
        <a:off x="4196325" y="1423339"/>
        <a:ext cx="1001799" cy="500899"/>
      </dsp:txXfrm>
    </dsp:sp>
    <dsp:sp modelId="{29249665-B05E-4EC3-B1BF-C480A32A24C4}">
      <dsp:nvSpPr>
        <dsp:cNvPr id="0" name=""/>
        <dsp:cNvSpPr/>
      </dsp:nvSpPr>
      <dsp:spPr>
        <a:xfrm>
          <a:off x="4196325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Dostępność</a:t>
          </a:r>
        </a:p>
      </dsp:txBody>
      <dsp:txXfrm>
        <a:off x="4196325" y="2134616"/>
        <a:ext cx="1001799" cy="500899"/>
      </dsp:txXfrm>
    </dsp:sp>
    <dsp:sp modelId="{C30AF043-33DA-41BC-9865-3EA913E8D070}">
      <dsp:nvSpPr>
        <dsp:cNvPr id="0" name=""/>
        <dsp:cNvSpPr/>
      </dsp:nvSpPr>
      <dsp:spPr>
        <a:xfrm>
          <a:off x="4196325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Mechanizmy naprawcze</a:t>
          </a:r>
        </a:p>
      </dsp:txBody>
      <dsp:txXfrm>
        <a:off x="4196325" y="2845894"/>
        <a:ext cx="1001799" cy="500899"/>
      </dsp:txXfrm>
    </dsp:sp>
    <dsp:sp modelId="{6676D466-0216-4A7D-9573-1B52CACF93E1}">
      <dsp:nvSpPr>
        <dsp:cNvPr id="0" name=""/>
        <dsp:cNvSpPr/>
      </dsp:nvSpPr>
      <dsp:spPr>
        <a:xfrm>
          <a:off x="5158052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Wydajność</a:t>
          </a:r>
        </a:p>
      </dsp:txBody>
      <dsp:txXfrm>
        <a:off x="5158052" y="712061"/>
        <a:ext cx="1001799" cy="500899"/>
      </dsp:txXfrm>
    </dsp:sp>
    <dsp:sp modelId="{5CED28F6-6125-4AE8-978D-42C1F22A14D6}">
      <dsp:nvSpPr>
        <dsp:cNvPr id="0" name=""/>
        <dsp:cNvSpPr/>
      </dsp:nvSpPr>
      <dsp:spPr>
        <a:xfrm>
          <a:off x="5408502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 smtClean="0"/>
            <a:t>Czas odpowiedzi</a:t>
          </a:r>
          <a:endParaRPr lang="pl-PL" sz="1100" b="0" u="none" kern="1200" dirty="0"/>
        </a:p>
      </dsp:txBody>
      <dsp:txXfrm>
        <a:off x="5408502" y="1423339"/>
        <a:ext cx="1001799" cy="500899"/>
      </dsp:txXfrm>
    </dsp:sp>
    <dsp:sp modelId="{EC7B8C6E-4B86-4F45-A0C0-2C004940BAC3}">
      <dsp:nvSpPr>
        <dsp:cNvPr id="0" name=""/>
        <dsp:cNvSpPr/>
      </dsp:nvSpPr>
      <dsp:spPr>
        <a:xfrm>
          <a:off x="5408502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Przepustowość</a:t>
          </a:r>
        </a:p>
      </dsp:txBody>
      <dsp:txXfrm>
        <a:off x="5408502" y="2134616"/>
        <a:ext cx="1001799" cy="500899"/>
      </dsp:txXfrm>
    </dsp:sp>
    <dsp:sp modelId="{254AD5D9-3A34-4962-BEE9-B87FBDBAE697}">
      <dsp:nvSpPr>
        <dsp:cNvPr id="0" name=""/>
        <dsp:cNvSpPr/>
      </dsp:nvSpPr>
      <dsp:spPr>
        <a:xfrm>
          <a:off x="5408502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Czas naprawy / podniesienia po awarii</a:t>
          </a:r>
        </a:p>
      </dsp:txBody>
      <dsp:txXfrm>
        <a:off x="5408502" y="2845894"/>
        <a:ext cx="1001799" cy="500899"/>
      </dsp:txXfrm>
    </dsp:sp>
    <dsp:sp modelId="{3EFECB1D-7BD1-4145-93F7-4AC7570421B7}">
      <dsp:nvSpPr>
        <dsp:cNvPr id="0" name=""/>
        <dsp:cNvSpPr/>
      </dsp:nvSpPr>
      <dsp:spPr>
        <a:xfrm>
          <a:off x="6370229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Wsparcie</a:t>
          </a:r>
        </a:p>
      </dsp:txBody>
      <dsp:txXfrm>
        <a:off x="6370229" y="712061"/>
        <a:ext cx="1001799" cy="500899"/>
      </dsp:txXfrm>
    </dsp:sp>
    <dsp:sp modelId="{5E1E01C4-DF66-44C3-95E3-83CC3524DCEA}">
      <dsp:nvSpPr>
        <dsp:cNvPr id="0" name=""/>
        <dsp:cNvSpPr/>
      </dsp:nvSpPr>
      <dsp:spPr>
        <a:xfrm>
          <a:off x="6620679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/>
            <a:t>Adaptowalność</a:t>
          </a:r>
        </a:p>
      </dsp:txBody>
      <dsp:txXfrm>
        <a:off x="6620679" y="1423339"/>
        <a:ext cx="1001799" cy="500899"/>
      </dsp:txXfrm>
    </dsp:sp>
    <dsp:sp modelId="{90D3337C-6FE3-49DB-8D2F-515A6A08E15E}">
      <dsp:nvSpPr>
        <dsp:cNvPr id="0" name=""/>
        <dsp:cNvSpPr/>
      </dsp:nvSpPr>
      <dsp:spPr>
        <a:xfrm>
          <a:off x="6620679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Audytowalność</a:t>
          </a:r>
        </a:p>
      </dsp:txBody>
      <dsp:txXfrm>
        <a:off x="6620679" y="2134616"/>
        <a:ext cx="1001799" cy="500899"/>
      </dsp:txXfrm>
    </dsp:sp>
    <dsp:sp modelId="{332CF831-2BFC-41C7-969F-699D4C5BC712}">
      <dsp:nvSpPr>
        <dsp:cNvPr id="0" name=""/>
        <dsp:cNvSpPr/>
      </dsp:nvSpPr>
      <dsp:spPr>
        <a:xfrm>
          <a:off x="6620679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Instalowalność</a:t>
          </a:r>
        </a:p>
      </dsp:txBody>
      <dsp:txXfrm>
        <a:off x="6620679" y="2845894"/>
        <a:ext cx="1001799" cy="500899"/>
      </dsp:txXfrm>
    </dsp:sp>
    <dsp:sp modelId="{310782AA-8FEA-40BD-BB85-5E4B973313FB}">
      <dsp:nvSpPr>
        <dsp:cNvPr id="0" name=""/>
        <dsp:cNvSpPr/>
      </dsp:nvSpPr>
      <dsp:spPr>
        <a:xfrm>
          <a:off x="6620679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6620679" y="3557171"/>
        <a:ext cx="1001799" cy="500899"/>
      </dsp:txXfrm>
    </dsp:sp>
    <dsp:sp modelId="{B975AE88-3759-40D1-AF6E-8A2F26C4834F}">
      <dsp:nvSpPr>
        <dsp:cNvPr id="0" name=""/>
        <dsp:cNvSpPr/>
      </dsp:nvSpPr>
      <dsp:spPr>
        <a:xfrm>
          <a:off x="6620679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Utrzymanie</a:t>
          </a:r>
        </a:p>
      </dsp:txBody>
      <dsp:txXfrm>
        <a:off x="6620679" y="4268449"/>
        <a:ext cx="1001799" cy="500899"/>
      </dsp:txXfrm>
    </dsp:sp>
    <dsp:sp modelId="{C53EB7F4-DE1B-41E0-951B-55D137A063D3}">
      <dsp:nvSpPr>
        <dsp:cNvPr id="0" name=""/>
        <dsp:cNvSpPr/>
      </dsp:nvSpPr>
      <dsp:spPr>
        <a:xfrm>
          <a:off x="6620679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u="none" kern="1200" dirty="0"/>
            <a:t>Skalowalność</a:t>
          </a:r>
        </a:p>
      </dsp:txBody>
      <dsp:txXfrm>
        <a:off x="6620679" y="4979726"/>
        <a:ext cx="1001799" cy="500899"/>
      </dsp:txXfrm>
    </dsp:sp>
    <dsp:sp modelId="{765CFF57-2A6E-46E1-A1A8-75DD5FD33340}">
      <dsp:nvSpPr>
        <dsp:cNvPr id="0" name=""/>
        <dsp:cNvSpPr/>
      </dsp:nvSpPr>
      <dsp:spPr>
        <a:xfrm>
          <a:off x="6620679" y="569100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Testowanie</a:t>
          </a:r>
        </a:p>
      </dsp:txBody>
      <dsp:txXfrm>
        <a:off x="6620679" y="5691004"/>
        <a:ext cx="1001799" cy="500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B5F76-84E4-4AF2-855E-DE7254BC2B41}">
      <dsp:nvSpPr>
        <dsp:cNvPr id="0" name=""/>
        <dsp:cNvSpPr/>
      </dsp:nvSpPr>
      <dsp:spPr>
        <a:xfrm>
          <a:off x="6470409" y="1212961"/>
          <a:ext cx="150269" cy="4728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492"/>
              </a:lnTo>
              <a:lnTo>
                <a:pt x="150269" y="472849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470409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FF324-D3B5-4F87-858D-444F01571CC6}">
      <dsp:nvSpPr>
        <dsp:cNvPr id="0" name=""/>
        <dsp:cNvSpPr/>
      </dsp:nvSpPr>
      <dsp:spPr>
        <a:xfrm>
          <a:off x="6470409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97A7D-1D50-496A-A494-4AD9F19B11C5}">
      <dsp:nvSpPr>
        <dsp:cNvPr id="0" name=""/>
        <dsp:cNvSpPr/>
      </dsp:nvSpPr>
      <dsp:spPr>
        <a:xfrm>
          <a:off x="6470409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470409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470409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963BF-E804-465E-A575-E3A670D69EBC}">
      <dsp:nvSpPr>
        <dsp:cNvPr id="0" name=""/>
        <dsp:cNvSpPr/>
      </dsp:nvSpPr>
      <dsp:spPr>
        <a:xfrm>
          <a:off x="6470409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446775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2424354" y="105188"/>
              </a:lnTo>
              <a:lnTo>
                <a:pt x="2424354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258232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258232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258232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446775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1212177" y="105188"/>
              </a:lnTo>
              <a:lnTo>
                <a:pt x="1212177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46055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46055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46055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401055" y="501683"/>
          <a:ext cx="91440" cy="210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833878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833878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234597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1212177" y="0"/>
              </a:moveTo>
              <a:lnTo>
                <a:pt x="1212177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621701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621701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621701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621701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621701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621701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2022420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2424354" y="0"/>
              </a:moveTo>
              <a:lnTo>
                <a:pt x="2424354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45875" y="784"/>
          <a:ext cx="1001799" cy="500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Jakość</a:t>
          </a:r>
        </a:p>
      </dsp:txBody>
      <dsp:txXfrm>
        <a:off x="3945875" y="784"/>
        <a:ext cx="1001799" cy="500899"/>
      </dsp:txXfrm>
    </dsp:sp>
    <dsp:sp modelId="{20516C15-BA9A-4314-98CB-9780F6F72008}">
      <dsp:nvSpPr>
        <dsp:cNvPr id="0" name=""/>
        <dsp:cNvSpPr/>
      </dsp:nvSpPr>
      <dsp:spPr>
        <a:xfrm>
          <a:off x="1521521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Funkcjionalność</a:t>
          </a:r>
        </a:p>
      </dsp:txBody>
      <dsp:txXfrm>
        <a:off x="1521521" y="712061"/>
        <a:ext cx="1001799" cy="500899"/>
      </dsp:txXfrm>
    </dsp:sp>
    <dsp:sp modelId="{6BAB44DA-8B57-4387-8969-6DA21E3643BE}">
      <dsp:nvSpPr>
        <dsp:cNvPr id="0" name=""/>
        <dsp:cNvSpPr/>
      </dsp:nvSpPr>
      <dsp:spPr>
        <a:xfrm>
          <a:off x="1771970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Bezpieczeństwo/ Uwierzytelnianie</a:t>
          </a:r>
        </a:p>
      </dsp:txBody>
      <dsp:txXfrm>
        <a:off x="1771970" y="1423339"/>
        <a:ext cx="1001799" cy="500899"/>
      </dsp:txXfrm>
    </dsp:sp>
    <dsp:sp modelId="{51F9E7F6-2134-47F8-97D3-7D344DF8F492}">
      <dsp:nvSpPr>
        <dsp:cNvPr id="0" name=""/>
        <dsp:cNvSpPr/>
      </dsp:nvSpPr>
      <dsp:spPr>
        <a:xfrm>
          <a:off x="1771970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1771970" y="2134616"/>
        <a:ext cx="1001799" cy="500899"/>
      </dsp:txXfrm>
    </dsp:sp>
    <dsp:sp modelId="{A680589F-C5DF-409C-BEA4-15168C4DADEB}">
      <dsp:nvSpPr>
        <dsp:cNvPr id="0" name=""/>
        <dsp:cNvSpPr/>
      </dsp:nvSpPr>
      <dsp:spPr>
        <a:xfrm>
          <a:off x="1771970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Pomoc</a:t>
          </a:r>
        </a:p>
      </dsp:txBody>
      <dsp:txXfrm>
        <a:off x="1771970" y="2845894"/>
        <a:ext cx="1001799" cy="500899"/>
      </dsp:txXfrm>
    </dsp:sp>
    <dsp:sp modelId="{2FA664C0-E4E2-42C5-9D96-4FB3C543645E}">
      <dsp:nvSpPr>
        <dsp:cNvPr id="0" name=""/>
        <dsp:cNvSpPr/>
      </dsp:nvSpPr>
      <dsp:spPr>
        <a:xfrm>
          <a:off x="1771970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kern="1200" dirty="0"/>
            <a:t>Drukowanie</a:t>
          </a:r>
        </a:p>
      </dsp:txBody>
      <dsp:txXfrm>
        <a:off x="1771970" y="3557171"/>
        <a:ext cx="1001799" cy="500899"/>
      </dsp:txXfrm>
    </dsp:sp>
    <dsp:sp modelId="{A9C08FA6-3AC7-4E22-8A80-28E61F002B82}">
      <dsp:nvSpPr>
        <dsp:cNvPr id="0" name=""/>
        <dsp:cNvSpPr/>
      </dsp:nvSpPr>
      <dsp:spPr>
        <a:xfrm>
          <a:off x="1771970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Raportowanie</a:t>
          </a:r>
        </a:p>
      </dsp:txBody>
      <dsp:txXfrm>
        <a:off x="1771970" y="4268449"/>
        <a:ext cx="1001799" cy="500899"/>
      </dsp:txXfrm>
    </dsp:sp>
    <dsp:sp modelId="{9F31BEDA-1B3E-4F13-BE73-01CBEEC7CE82}">
      <dsp:nvSpPr>
        <dsp:cNvPr id="0" name=""/>
        <dsp:cNvSpPr/>
      </dsp:nvSpPr>
      <dsp:spPr>
        <a:xfrm>
          <a:off x="1771970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Zarządzanie</a:t>
          </a:r>
        </a:p>
      </dsp:txBody>
      <dsp:txXfrm>
        <a:off x="1771970" y="4979726"/>
        <a:ext cx="1001799" cy="500899"/>
      </dsp:txXfrm>
    </dsp:sp>
    <dsp:sp modelId="{32072824-D157-4EC5-B076-38C8403FECD7}">
      <dsp:nvSpPr>
        <dsp:cNvPr id="0" name=""/>
        <dsp:cNvSpPr/>
      </dsp:nvSpPr>
      <dsp:spPr>
        <a:xfrm>
          <a:off x="2733698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Użyteczność</a:t>
          </a:r>
        </a:p>
      </dsp:txBody>
      <dsp:txXfrm>
        <a:off x="2733698" y="712061"/>
        <a:ext cx="1001799" cy="500899"/>
      </dsp:txXfrm>
    </dsp:sp>
    <dsp:sp modelId="{04A8AFBF-18E9-41EB-B5F7-73FFE4C8B46C}">
      <dsp:nvSpPr>
        <dsp:cNvPr id="0" name=""/>
        <dsp:cNvSpPr/>
      </dsp:nvSpPr>
      <dsp:spPr>
        <a:xfrm>
          <a:off x="2984148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 smtClean="0"/>
            <a:t>Intuicyjność</a:t>
          </a:r>
        </a:p>
      </dsp:txBody>
      <dsp:txXfrm>
        <a:off x="2984148" y="1423339"/>
        <a:ext cx="1001799" cy="500899"/>
      </dsp:txXfrm>
    </dsp:sp>
    <dsp:sp modelId="{28FB17A8-8433-4BDF-91F1-1E2D56492C2F}">
      <dsp:nvSpPr>
        <dsp:cNvPr id="0" name=""/>
        <dsp:cNvSpPr/>
      </dsp:nvSpPr>
      <dsp:spPr>
        <a:xfrm>
          <a:off x="2984148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Estetyka</a:t>
          </a:r>
        </a:p>
      </dsp:txBody>
      <dsp:txXfrm>
        <a:off x="2984148" y="2134616"/>
        <a:ext cx="1001799" cy="500899"/>
      </dsp:txXfrm>
    </dsp:sp>
    <dsp:sp modelId="{36070639-C741-4DDD-B223-3729A1B33FB4}">
      <dsp:nvSpPr>
        <dsp:cNvPr id="0" name=""/>
        <dsp:cNvSpPr/>
      </dsp:nvSpPr>
      <dsp:spPr>
        <a:xfrm>
          <a:off x="3945875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Niezawodność</a:t>
          </a:r>
        </a:p>
      </dsp:txBody>
      <dsp:txXfrm>
        <a:off x="3945875" y="712061"/>
        <a:ext cx="1001799" cy="500899"/>
      </dsp:txXfrm>
    </dsp:sp>
    <dsp:sp modelId="{20077A0E-E85A-45CD-BEFA-C55A2A51C6E4}">
      <dsp:nvSpPr>
        <dsp:cNvPr id="0" name=""/>
        <dsp:cNvSpPr/>
      </dsp:nvSpPr>
      <dsp:spPr>
        <a:xfrm>
          <a:off x="4196325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/>
            <a:t>Dokładność</a:t>
          </a:r>
        </a:p>
      </dsp:txBody>
      <dsp:txXfrm>
        <a:off x="4196325" y="1423339"/>
        <a:ext cx="1001799" cy="500899"/>
      </dsp:txXfrm>
    </dsp:sp>
    <dsp:sp modelId="{29249665-B05E-4EC3-B1BF-C480A32A24C4}">
      <dsp:nvSpPr>
        <dsp:cNvPr id="0" name=""/>
        <dsp:cNvSpPr/>
      </dsp:nvSpPr>
      <dsp:spPr>
        <a:xfrm>
          <a:off x="4196325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Dostępność</a:t>
          </a:r>
        </a:p>
      </dsp:txBody>
      <dsp:txXfrm>
        <a:off x="4196325" y="2134616"/>
        <a:ext cx="1001799" cy="500899"/>
      </dsp:txXfrm>
    </dsp:sp>
    <dsp:sp modelId="{C30AF043-33DA-41BC-9865-3EA913E8D070}">
      <dsp:nvSpPr>
        <dsp:cNvPr id="0" name=""/>
        <dsp:cNvSpPr/>
      </dsp:nvSpPr>
      <dsp:spPr>
        <a:xfrm>
          <a:off x="4196325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Mechanizmy naprawcze</a:t>
          </a:r>
        </a:p>
      </dsp:txBody>
      <dsp:txXfrm>
        <a:off x="4196325" y="2845894"/>
        <a:ext cx="1001799" cy="500899"/>
      </dsp:txXfrm>
    </dsp:sp>
    <dsp:sp modelId="{6676D466-0216-4A7D-9573-1B52CACF93E1}">
      <dsp:nvSpPr>
        <dsp:cNvPr id="0" name=""/>
        <dsp:cNvSpPr/>
      </dsp:nvSpPr>
      <dsp:spPr>
        <a:xfrm>
          <a:off x="5158052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Wydajność</a:t>
          </a:r>
        </a:p>
      </dsp:txBody>
      <dsp:txXfrm>
        <a:off x="5158052" y="712061"/>
        <a:ext cx="1001799" cy="500899"/>
      </dsp:txXfrm>
    </dsp:sp>
    <dsp:sp modelId="{5CED28F6-6125-4AE8-978D-42C1F22A14D6}">
      <dsp:nvSpPr>
        <dsp:cNvPr id="0" name=""/>
        <dsp:cNvSpPr/>
      </dsp:nvSpPr>
      <dsp:spPr>
        <a:xfrm>
          <a:off x="5408502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 smtClean="0"/>
            <a:t>Czas odpowiedzi</a:t>
          </a:r>
          <a:endParaRPr lang="pl-PL" sz="1100" b="0" u="none" kern="1200" dirty="0"/>
        </a:p>
      </dsp:txBody>
      <dsp:txXfrm>
        <a:off x="5408502" y="1423339"/>
        <a:ext cx="1001799" cy="500899"/>
      </dsp:txXfrm>
    </dsp:sp>
    <dsp:sp modelId="{EC7B8C6E-4B86-4F45-A0C0-2C004940BAC3}">
      <dsp:nvSpPr>
        <dsp:cNvPr id="0" name=""/>
        <dsp:cNvSpPr/>
      </dsp:nvSpPr>
      <dsp:spPr>
        <a:xfrm>
          <a:off x="5408502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Przepustowość</a:t>
          </a:r>
        </a:p>
      </dsp:txBody>
      <dsp:txXfrm>
        <a:off x="5408502" y="2134616"/>
        <a:ext cx="1001799" cy="500899"/>
      </dsp:txXfrm>
    </dsp:sp>
    <dsp:sp modelId="{254AD5D9-3A34-4962-BEE9-B87FBDBAE697}">
      <dsp:nvSpPr>
        <dsp:cNvPr id="0" name=""/>
        <dsp:cNvSpPr/>
      </dsp:nvSpPr>
      <dsp:spPr>
        <a:xfrm>
          <a:off x="5408502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Czas naprawy / podniesienia po awarii</a:t>
          </a:r>
        </a:p>
      </dsp:txBody>
      <dsp:txXfrm>
        <a:off x="5408502" y="2845894"/>
        <a:ext cx="1001799" cy="500899"/>
      </dsp:txXfrm>
    </dsp:sp>
    <dsp:sp modelId="{3EFECB1D-7BD1-4145-93F7-4AC7570421B7}">
      <dsp:nvSpPr>
        <dsp:cNvPr id="0" name=""/>
        <dsp:cNvSpPr/>
      </dsp:nvSpPr>
      <dsp:spPr>
        <a:xfrm>
          <a:off x="6370229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Wsparcie</a:t>
          </a:r>
        </a:p>
      </dsp:txBody>
      <dsp:txXfrm>
        <a:off x="6370229" y="712061"/>
        <a:ext cx="1001799" cy="500899"/>
      </dsp:txXfrm>
    </dsp:sp>
    <dsp:sp modelId="{5E1E01C4-DF66-44C3-95E3-83CC3524DCEA}">
      <dsp:nvSpPr>
        <dsp:cNvPr id="0" name=""/>
        <dsp:cNvSpPr/>
      </dsp:nvSpPr>
      <dsp:spPr>
        <a:xfrm>
          <a:off x="6620679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/>
            <a:t>Adaptowalność</a:t>
          </a:r>
        </a:p>
      </dsp:txBody>
      <dsp:txXfrm>
        <a:off x="6620679" y="1423339"/>
        <a:ext cx="1001799" cy="500899"/>
      </dsp:txXfrm>
    </dsp:sp>
    <dsp:sp modelId="{90D3337C-6FE3-49DB-8D2F-515A6A08E15E}">
      <dsp:nvSpPr>
        <dsp:cNvPr id="0" name=""/>
        <dsp:cNvSpPr/>
      </dsp:nvSpPr>
      <dsp:spPr>
        <a:xfrm>
          <a:off x="6620679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Audytowalność</a:t>
          </a:r>
        </a:p>
      </dsp:txBody>
      <dsp:txXfrm>
        <a:off x="6620679" y="2134616"/>
        <a:ext cx="1001799" cy="500899"/>
      </dsp:txXfrm>
    </dsp:sp>
    <dsp:sp modelId="{332CF831-2BFC-41C7-969F-699D4C5BC712}">
      <dsp:nvSpPr>
        <dsp:cNvPr id="0" name=""/>
        <dsp:cNvSpPr/>
      </dsp:nvSpPr>
      <dsp:spPr>
        <a:xfrm>
          <a:off x="6620679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Instalowalność</a:t>
          </a:r>
        </a:p>
      </dsp:txBody>
      <dsp:txXfrm>
        <a:off x="6620679" y="2845894"/>
        <a:ext cx="1001799" cy="500899"/>
      </dsp:txXfrm>
    </dsp:sp>
    <dsp:sp modelId="{310782AA-8FEA-40BD-BB85-5E4B973313FB}">
      <dsp:nvSpPr>
        <dsp:cNvPr id="0" name=""/>
        <dsp:cNvSpPr/>
      </dsp:nvSpPr>
      <dsp:spPr>
        <a:xfrm>
          <a:off x="6620679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6620679" y="3557171"/>
        <a:ext cx="1001799" cy="500899"/>
      </dsp:txXfrm>
    </dsp:sp>
    <dsp:sp modelId="{B975AE88-3759-40D1-AF6E-8A2F26C4834F}">
      <dsp:nvSpPr>
        <dsp:cNvPr id="0" name=""/>
        <dsp:cNvSpPr/>
      </dsp:nvSpPr>
      <dsp:spPr>
        <a:xfrm>
          <a:off x="6620679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Utrzymanie</a:t>
          </a:r>
        </a:p>
      </dsp:txBody>
      <dsp:txXfrm>
        <a:off x="6620679" y="4268449"/>
        <a:ext cx="1001799" cy="500899"/>
      </dsp:txXfrm>
    </dsp:sp>
    <dsp:sp modelId="{C53EB7F4-DE1B-41E0-951B-55D137A063D3}">
      <dsp:nvSpPr>
        <dsp:cNvPr id="0" name=""/>
        <dsp:cNvSpPr/>
      </dsp:nvSpPr>
      <dsp:spPr>
        <a:xfrm>
          <a:off x="6620679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u="none" kern="1200" dirty="0"/>
            <a:t>Skalowalność</a:t>
          </a:r>
        </a:p>
      </dsp:txBody>
      <dsp:txXfrm>
        <a:off x="6620679" y="4979726"/>
        <a:ext cx="1001799" cy="500899"/>
      </dsp:txXfrm>
    </dsp:sp>
    <dsp:sp modelId="{765CFF57-2A6E-46E1-A1A8-75DD5FD33340}">
      <dsp:nvSpPr>
        <dsp:cNvPr id="0" name=""/>
        <dsp:cNvSpPr/>
      </dsp:nvSpPr>
      <dsp:spPr>
        <a:xfrm>
          <a:off x="6620679" y="569100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Testowanie</a:t>
          </a:r>
        </a:p>
      </dsp:txBody>
      <dsp:txXfrm>
        <a:off x="6620679" y="5691004"/>
        <a:ext cx="1001799" cy="5008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B5F76-84E4-4AF2-855E-DE7254BC2B41}">
      <dsp:nvSpPr>
        <dsp:cNvPr id="0" name=""/>
        <dsp:cNvSpPr/>
      </dsp:nvSpPr>
      <dsp:spPr>
        <a:xfrm>
          <a:off x="6470409" y="1212961"/>
          <a:ext cx="150269" cy="4728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492"/>
              </a:lnTo>
              <a:lnTo>
                <a:pt x="150269" y="472849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470409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FF324-D3B5-4F87-858D-444F01571CC6}">
      <dsp:nvSpPr>
        <dsp:cNvPr id="0" name=""/>
        <dsp:cNvSpPr/>
      </dsp:nvSpPr>
      <dsp:spPr>
        <a:xfrm>
          <a:off x="6470409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97A7D-1D50-496A-A494-4AD9F19B11C5}">
      <dsp:nvSpPr>
        <dsp:cNvPr id="0" name=""/>
        <dsp:cNvSpPr/>
      </dsp:nvSpPr>
      <dsp:spPr>
        <a:xfrm>
          <a:off x="6470409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470409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470409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963BF-E804-465E-A575-E3A670D69EBC}">
      <dsp:nvSpPr>
        <dsp:cNvPr id="0" name=""/>
        <dsp:cNvSpPr/>
      </dsp:nvSpPr>
      <dsp:spPr>
        <a:xfrm>
          <a:off x="6470409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446775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2424354" y="105188"/>
              </a:lnTo>
              <a:lnTo>
                <a:pt x="2424354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258232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258232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258232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446775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1212177" y="105188"/>
              </a:lnTo>
              <a:lnTo>
                <a:pt x="1212177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46055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46055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46055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401055" y="501683"/>
          <a:ext cx="91440" cy="210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833878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833878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234597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1212177" y="0"/>
              </a:moveTo>
              <a:lnTo>
                <a:pt x="1212177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621701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621701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621701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621701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621701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621701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2022420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2424354" y="0"/>
              </a:moveTo>
              <a:lnTo>
                <a:pt x="2424354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45875" y="784"/>
          <a:ext cx="1001799" cy="500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Jakość</a:t>
          </a:r>
        </a:p>
      </dsp:txBody>
      <dsp:txXfrm>
        <a:off x="3945875" y="784"/>
        <a:ext cx="1001799" cy="500899"/>
      </dsp:txXfrm>
    </dsp:sp>
    <dsp:sp modelId="{20516C15-BA9A-4314-98CB-9780F6F72008}">
      <dsp:nvSpPr>
        <dsp:cNvPr id="0" name=""/>
        <dsp:cNvSpPr/>
      </dsp:nvSpPr>
      <dsp:spPr>
        <a:xfrm>
          <a:off x="1521521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Funkcjionalność</a:t>
          </a:r>
        </a:p>
      </dsp:txBody>
      <dsp:txXfrm>
        <a:off x="1521521" y="712061"/>
        <a:ext cx="1001799" cy="500899"/>
      </dsp:txXfrm>
    </dsp:sp>
    <dsp:sp modelId="{6BAB44DA-8B57-4387-8969-6DA21E3643BE}">
      <dsp:nvSpPr>
        <dsp:cNvPr id="0" name=""/>
        <dsp:cNvSpPr/>
      </dsp:nvSpPr>
      <dsp:spPr>
        <a:xfrm>
          <a:off x="1771970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Bezpieczeństwo/ Uwierzytelnianie</a:t>
          </a:r>
        </a:p>
      </dsp:txBody>
      <dsp:txXfrm>
        <a:off x="1771970" y="1423339"/>
        <a:ext cx="1001799" cy="500899"/>
      </dsp:txXfrm>
    </dsp:sp>
    <dsp:sp modelId="{51F9E7F6-2134-47F8-97D3-7D344DF8F492}">
      <dsp:nvSpPr>
        <dsp:cNvPr id="0" name=""/>
        <dsp:cNvSpPr/>
      </dsp:nvSpPr>
      <dsp:spPr>
        <a:xfrm>
          <a:off x="1771970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1771970" y="2134616"/>
        <a:ext cx="1001799" cy="500899"/>
      </dsp:txXfrm>
    </dsp:sp>
    <dsp:sp modelId="{A680589F-C5DF-409C-BEA4-15168C4DADEB}">
      <dsp:nvSpPr>
        <dsp:cNvPr id="0" name=""/>
        <dsp:cNvSpPr/>
      </dsp:nvSpPr>
      <dsp:spPr>
        <a:xfrm>
          <a:off x="1771970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Pomoc</a:t>
          </a:r>
        </a:p>
      </dsp:txBody>
      <dsp:txXfrm>
        <a:off x="1771970" y="2845894"/>
        <a:ext cx="1001799" cy="500899"/>
      </dsp:txXfrm>
    </dsp:sp>
    <dsp:sp modelId="{2FA664C0-E4E2-42C5-9D96-4FB3C543645E}">
      <dsp:nvSpPr>
        <dsp:cNvPr id="0" name=""/>
        <dsp:cNvSpPr/>
      </dsp:nvSpPr>
      <dsp:spPr>
        <a:xfrm>
          <a:off x="1771970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kern="1200" dirty="0"/>
            <a:t>Drukowanie</a:t>
          </a:r>
        </a:p>
      </dsp:txBody>
      <dsp:txXfrm>
        <a:off x="1771970" y="3557171"/>
        <a:ext cx="1001799" cy="500899"/>
      </dsp:txXfrm>
    </dsp:sp>
    <dsp:sp modelId="{A9C08FA6-3AC7-4E22-8A80-28E61F002B82}">
      <dsp:nvSpPr>
        <dsp:cNvPr id="0" name=""/>
        <dsp:cNvSpPr/>
      </dsp:nvSpPr>
      <dsp:spPr>
        <a:xfrm>
          <a:off x="1771970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Raportowanie</a:t>
          </a:r>
        </a:p>
      </dsp:txBody>
      <dsp:txXfrm>
        <a:off x="1771970" y="4268449"/>
        <a:ext cx="1001799" cy="500899"/>
      </dsp:txXfrm>
    </dsp:sp>
    <dsp:sp modelId="{9F31BEDA-1B3E-4F13-BE73-01CBEEC7CE82}">
      <dsp:nvSpPr>
        <dsp:cNvPr id="0" name=""/>
        <dsp:cNvSpPr/>
      </dsp:nvSpPr>
      <dsp:spPr>
        <a:xfrm>
          <a:off x="1771970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Zarządzanie</a:t>
          </a:r>
        </a:p>
      </dsp:txBody>
      <dsp:txXfrm>
        <a:off x="1771970" y="4979726"/>
        <a:ext cx="1001799" cy="500899"/>
      </dsp:txXfrm>
    </dsp:sp>
    <dsp:sp modelId="{32072824-D157-4EC5-B076-38C8403FECD7}">
      <dsp:nvSpPr>
        <dsp:cNvPr id="0" name=""/>
        <dsp:cNvSpPr/>
      </dsp:nvSpPr>
      <dsp:spPr>
        <a:xfrm>
          <a:off x="2733698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Użyteczność</a:t>
          </a:r>
        </a:p>
      </dsp:txBody>
      <dsp:txXfrm>
        <a:off x="2733698" y="712061"/>
        <a:ext cx="1001799" cy="500899"/>
      </dsp:txXfrm>
    </dsp:sp>
    <dsp:sp modelId="{04A8AFBF-18E9-41EB-B5F7-73FFE4C8B46C}">
      <dsp:nvSpPr>
        <dsp:cNvPr id="0" name=""/>
        <dsp:cNvSpPr/>
      </dsp:nvSpPr>
      <dsp:spPr>
        <a:xfrm>
          <a:off x="2984148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 smtClean="0"/>
            <a:t>Intuicyjność</a:t>
          </a:r>
        </a:p>
      </dsp:txBody>
      <dsp:txXfrm>
        <a:off x="2984148" y="1423339"/>
        <a:ext cx="1001799" cy="500899"/>
      </dsp:txXfrm>
    </dsp:sp>
    <dsp:sp modelId="{28FB17A8-8433-4BDF-91F1-1E2D56492C2F}">
      <dsp:nvSpPr>
        <dsp:cNvPr id="0" name=""/>
        <dsp:cNvSpPr/>
      </dsp:nvSpPr>
      <dsp:spPr>
        <a:xfrm>
          <a:off x="2984148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Estetyka</a:t>
          </a:r>
        </a:p>
      </dsp:txBody>
      <dsp:txXfrm>
        <a:off x="2984148" y="2134616"/>
        <a:ext cx="1001799" cy="500899"/>
      </dsp:txXfrm>
    </dsp:sp>
    <dsp:sp modelId="{36070639-C741-4DDD-B223-3729A1B33FB4}">
      <dsp:nvSpPr>
        <dsp:cNvPr id="0" name=""/>
        <dsp:cNvSpPr/>
      </dsp:nvSpPr>
      <dsp:spPr>
        <a:xfrm>
          <a:off x="3945875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Niezawodność</a:t>
          </a:r>
        </a:p>
      </dsp:txBody>
      <dsp:txXfrm>
        <a:off x="3945875" y="712061"/>
        <a:ext cx="1001799" cy="500899"/>
      </dsp:txXfrm>
    </dsp:sp>
    <dsp:sp modelId="{20077A0E-E85A-45CD-BEFA-C55A2A51C6E4}">
      <dsp:nvSpPr>
        <dsp:cNvPr id="0" name=""/>
        <dsp:cNvSpPr/>
      </dsp:nvSpPr>
      <dsp:spPr>
        <a:xfrm>
          <a:off x="4196325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/>
            <a:t>Dokładność</a:t>
          </a:r>
        </a:p>
      </dsp:txBody>
      <dsp:txXfrm>
        <a:off x="4196325" y="1423339"/>
        <a:ext cx="1001799" cy="500899"/>
      </dsp:txXfrm>
    </dsp:sp>
    <dsp:sp modelId="{29249665-B05E-4EC3-B1BF-C480A32A24C4}">
      <dsp:nvSpPr>
        <dsp:cNvPr id="0" name=""/>
        <dsp:cNvSpPr/>
      </dsp:nvSpPr>
      <dsp:spPr>
        <a:xfrm>
          <a:off x="4196325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Dostępność</a:t>
          </a:r>
        </a:p>
      </dsp:txBody>
      <dsp:txXfrm>
        <a:off x="4196325" y="2134616"/>
        <a:ext cx="1001799" cy="500899"/>
      </dsp:txXfrm>
    </dsp:sp>
    <dsp:sp modelId="{C30AF043-33DA-41BC-9865-3EA913E8D070}">
      <dsp:nvSpPr>
        <dsp:cNvPr id="0" name=""/>
        <dsp:cNvSpPr/>
      </dsp:nvSpPr>
      <dsp:spPr>
        <a:xfrm>
          <a:off x="4196325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Mechanizmy naprawcze</a:t>
          </a:r>
        </a:p>
      </dsp:txBody>
      <dsp:txXfrm>
        <a:off x="4196325" y="2845894"/>
        <a:ext cx="1001799" cy="500899"/>
      </dsp:txXfrm>
    </dsp:sp>
    <dsp:sp modelId="{6676D466-0216-4A7D-9573-1B52CACF93E1}">
      <dsp:nvSpPr>
        <dsp:cNvPr id="0" name=""/>
        <dsp:cNvSpPr/>
      </dsp:nvSpPr>
      <dsp:spPr>
        <a:xfrm>
          <a:off x="5158052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Wydajność</a:t>
          </a:r>
        </a:p>
      </dsp:txBody>
      <dsp:txXfrm>
        <a:off x="5158052" y="712061"/>
        <a:ext cx="1001799" cy="500899"/>
      </dsp:txXfrm>
    </dsp:sp>
    <dsp:sp modelId="{5CED28F6-6125-4AE8-978D-42C1F22A14D6}">
      <dsp:nvSpPr>
        <dsp:cNvPr id="0" name=""/>
        <dsp:cNvSpPr/>
      </dsp:nvSpPr>
      <dsp:spPr>
        <a:xfrm>
          <a:off x="5408502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 smtClean="0"/>
            <a:t>Czas odpowiedzi</a:t>
          </a:r>
          <a:endParaRPr lang="pl-PL" sz="1100" b="0" u="none" kern="1200" dirty="0"/>
        </a:p>
      </dsp:txBody>
      <dsp:txXfrm>
        <a:off x="5408502" y="1423339"/>
        <a:ext cx="1001799" cy="500899"/>
      </dsp:txXfrm>
    </dsp:sp>
    <dsp:sp modelId="{EC7B8C6E-4B86-4F45-A0C0-2C004940BAC3}">
      <dsp:nvSpPr>
        <dsp:cNvPr id="0" name=""/>
        <dsp:cNvSpPr/>
      </dsp:nvSpPr>
      <dsp:spPr>
        <a:xfrm>
          <a:off x="5408502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Przepustowość</a:t>
          </a:r>
        </a:p>
      </dsp:txBody>
      <dsp:txXfrm>
        <a:off x="5408502" y="2134616"/>
        <a:ext cx="1001799" cy="500899"/>
      </dsp:txXfrm>
    </dsp:sp>
    <dsp:sp modelId="{254AD5D9-3A34-4962-BEE9-B87FBDBAE697}">
      <dsp:nvSpPr>
        <dsp:cNvPr id="0" name=""/>
        <dsp:cNvSpPr/>
      </dsp:nvSpPr>
      <dsp:spPr>
        <a:xfrm>
          <a:off x="5408502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Czas naprawy / podniesienia po awarii</a:t>
          </a:r>
        </a:p>
      </dsp:txBody>
      <dsp:txXfrm>
        <a:off x="5408502" y="2845894"/>
        <a:ext cx="1001799" cy="500899"/>
      </dsp:txXfrm>
    </dsp:sp>
    <dsp:sp modelId="{3EFECB1D-7BD1-4145-93F7-4AC7570421B7}">
      <dsp:nvSpPr>
        <dsp:cNvPr id="0" name=""/>
        <dsp:cNvSpPr/>
      </dsp:nvSpPr>
      <dsp:spPr>
        <a:xfrm>
          <a:off x="6370229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Wsparcie</a:t>
          </a:r>
        </a:p>
      </dsp:txBody>
      <dsp:txXfrm>
        <a:off x="6370229" y="712061"/>
        <a:ext cx="1001799" cy="500899"/>
      </dsp:txXfrm>
    </dsp:sp>
    <dsp:sp modelId="{5E1E01C4-DF66-44C3-95E3-83CC3524DCEA}">
      <dsp:nvSpPr>
        <dsp:cNvPr id="0" name=""/>
        <dsp:cNvSpPr/>
      </dsp:nvSpPr>
      <dsp:spPr>
        <a:xfrm>
          <a:off x="6620679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/>
            <a:t>Adaptowalność</a:t>
          </a:r>
        </a:p>
      </dsp:txBody>
      <dsp:txXfrm>
        <a:off x="6620679" y="1423339"/>
        <a:ext cx="1001799" cy="500899"/>
      </dsp:txXfrm>
    </dsp:sp>
    <dsp:sp modelId="{90D3337C-6FE3-49DB-8D2F-515A6A08E15E}">
      <dsp:nvSpPr>
        <dsp:cNvPr id="0" name=""/>
        <dsp:cNvSpPr/>
      </dsp:nvSpPr>
      <dsp:spPr>
        <a:xfrm>
          <a:off x="6620679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Audytowalność</a:t>
          </a:r>
        </a:p>
      </dsp:txBody>
      <dsp:txXfrm>
        <a:off x="6620679" y="2134616"/>
        <a:ext cx="1001799" cy="500899"/>
      </dsp:txXfrm>
    </dsp:sp>
    <dsp:sp modelId="{332CF831-2BFC-41C7-969F-699D4C5BC712}">
      <dsp:nvSpPr>
        <dsp:cNvPr id="0" name=""/>
        <dsp:cNvSpPr/>
      </dsp:nvSpPr>
      <dsp:spPr>
        <a:xfrm>
          <a:off x="6620679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Instalowalność</a:t>
          </a:r>
        </a:p>
      </dsp:txBody>
      <dsp:txXfrm>
        <a:off x="6620679" y="2845894"/>
        <a:ext cx="1001799" cy="500899"/>
      </dsp:txXfrm>
    </dsp:sp>
    <dsp:sp modelId="{310782AA-8FEA-40BD-BB85-5E4B973313FB}">
      <dsp:nvSpPr>
        <dsp:cNvPr id="0" name=""/>
        <dsp:cNvSpPr/>
      </dsp:nvSpPr>
      <dsp:spPr>
        <a:xfrm>
          <a:off x="6620679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6620679" y="3557171"/>
        <a:ext cx="1001799" cy="500899"/>
      </dsp:txXfrm>
    </dsp:sp>
    <dsp:sp modelId="{B975AE88-3759-40D1-AF6E-8A2F26C4834F}">
      <dsp:nvSpPr>
        <dsp:cNvPr id="0" name=""/>
        <dsp:cNvSpPr/>
      </dsp:nvSpPr>
      <dsp:spPr>
        <a:xfrm>
          <a:off x="6620679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Utrzymanie</a:t>
          </a:r>
        </a:p>
      </dsp:txBody>
      <dsp:txXfrm>
        <a:off x="6620679" y="4268449"/>
        <a:ext cx="1001799" cy="500899"/>
      </dsp:txXfrm>
    </dsp:sp>
    <dsp:sp modelId="{C53EB7F4-DE1B-41E0-951B-55D137A063D3}">
      <dsp:nvSpPr>
        <dsp:cNvPr id="0" name=""/>
        <dsp:cNvSpPr/>
      </dsp:nvSpPr>
      <dsp:spPr>
        <a:xfrm>
          <a:off x="6620679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u="none" kern="1200" dirty="0"/>
            <a:t>Skalowalność</a:t>
          </a:r>
        </a:p>
      </dsp:txBody>
      <dsp:txXfrm>
        <a:off x="6620679" y="4979726"/>
        <a:ext cx="1001799" cy="500899"/>
      </dsp:txXfrm>
    </dsp:sp>
    <dsp:sp modelId="{765CFF57-2A6E-46E1-A1A8-75DD5FD33340}">
      <dsp:nvSpPr>
        <dsp:cNvPr id="0" name=""/>
        <dsp:cNvSpPr/>
      </dsp:nvSpPr>
      <dsp:spPr>
        <a:xfrm>
          <a:off x="6620679" y="569100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Testowanie</a:t>
          </a:r>
        </a:p>
      </dsp:txBody>
      <dsp:txXfrm>
        <a:off x="6620679" y="5691004"/>
        <a:ext cx="1001799" cy="5008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B5F76-84E4-4AF2-855E-DE7254BC2B41}">
      <dsp:nvSpPr>
        <dsp:cNvPr id="0" name=""/>
        <dsp:cNvSpPr/>
      </dsp:nvSpPr>
      <dsp:spPr>
        <a:xfrm>
          <a:off x="6470409" y="1212961"/>
          <a:ext cx="150269" cy="4728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492"/>
              </a:lnTo>
              <a:lnTo>
                <a:pt x="150269" y="472849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470409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FF324-D3B5-4F87-858D-444F01571CC6}">
      <dsp:nvSpPr>
        <dsp:cNvPr id="0" name=""/>
        <dsp:cNvSpPr/>
      </dsp:nvSpPr>
      <dsp:spPr>
        <a:xfrm>
          <a:off x="6470409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97A7D-1D50-496A-A494-4AD9F19B11C5}">
      <dsp:nvSpPr>
        <dsp:cNvPr id="0" name=""/>
        <dsp:cNvSpPr/>
      </dsp:nvSpPr>
      <dsp:spPr>
        <a:xfrm>
          <a:off x="6470409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470409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470409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963BF-E804-465E-A575-E3A670D69EBC}">
      <dsp:nvSpPr>
        <dsp:cNvPr id="0" name=""/>
        <dsp:cNvSpPr/>
      </dsp:nvSpPr>
      <dsp:spPr>
        <a:xfrm>
          <a:off x="6470409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446775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2424354" y="105188"/>
              </a:lnTo>
              <a:lnTo>
                <a:pt x="2424354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258232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258232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258232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446775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1212177" y="105188"/>
              </a:lnTo>
              <a:lnTo>
                <a:pt x="1212177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46055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46055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46055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401055" y="501683"/>
          <a:ext cx="91440" cy="210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833878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833878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234597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1212177" y="0"/>
              </a:moveTo>
              <a:lnTo>
                <a:pt x="1212177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621701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621701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621701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621701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621701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621701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2022420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2424354" y="0"/>
              </a:moveTo>
              <a:lnTo>
                <a:pt x="2424354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45875" y="784"/>
          <a:ext cx="1001799" cy="500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Jakość</a:t>
          </a:r>
        </a:p>
      </dsp:txBody>
      <dsp:txXfrm>
        <a:off x="3945875" y="784"/>
        <a:ext cx="1001799" cy="500899"/>
      </dsp:txXfrm>
    </dsp:sp>
    <dsp:sp modelId="{20516C15-BA9A-4314-98CB-9780F6F72008}">
      <dsp:nvSpPr>
        <dsp:cNvPr id="0" name=""/>
        <dsp:cNvSpPr/>
      </dsp:nvSpPr>
      <dsp:spPr>
        <a:xfrm>
          <a:off x="1521521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Funkcjionalność</a:t>
          </a:r>
        </a:p>
      </dsp:txBody>
      <dsp:txXfrm>
        <a:off x="1521521" y="712061"/>
        <a:ext cx="1001799" cy="500899"/>
      </dsp:txXfrm>
    </dsp:sp>
    <dsp:sp modelId="{6BAB44DA-8B57-4387-8969-6DA21E3643BE}">
      <dsp:nvSpPr>
        <dsp:cNvPr id="0" name=""/>
        <dsp:cNvSpPr/>
      </dsp:nvSpPr>
      <dsp:spPr>
        <a:xfrm>
          <a:off x="1771970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Bezpieczeństwo/ Uwierzytelnianie</a:t>
          </a:r>
        </a:p>
      </dsp:txBody>
      <dsp:txXfrm>
        <a:off x="1771970" y="1423339"/>
        <a:ext cx="1001799" cy="500899"/>
      </dsp:txXfrm>
    </dsp:sp>
    <dsp:sp modelId="{51F9E7F6-2134-47F8-97D3-7D344DF8F492}">
      <dsp:nvSpPr>
        <dsp:cNvPr id="0" name=""/>
        <dsp:cNvSpPr/>
      </dsp:nvSpPr>
      <dsp:spPr>
        <a:xfrm>
          <a:off x="1771970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1771970" y="2134616"/>
        <a:ext cx="1001799" cy="500899"/>
      </dsp:txXfrm>
    </dsp:sp>
    <dsp:sp modelId="{A680589F-C5DF-409C-BEA4-15168C4DADEB}">
      <dsp:nvSpPr>
        <dsp:cNvPr id="0" name=""/>
        <dsp:cNvSpPr/>
      </dsp:nvSpPr>
      <dsp:spPr>
        <a:xfrm>
          <a:off x="1771970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Pomoc</a:t>
          </a:r>
        </a:p>
      </dsp:txBody>
      <dsp:txXfrm>
        <a:off x="1771970" y="2845894"/>
        <a:ext cx="1001799" cy="500899"/>
      </dsp:txXfrm>
    </dsp:sp>
    <dsp:sp modelId="{2FA664C0-E4E2-42C5-9D96-4FB3C543645E}">
      <dsp:nvSpPr>
        <dsp:cNvPr id="0" name=""/>
        <dsp:cNvSpPr/>
      </dsp:nvSpPr>
      <dsp:spPr>
        <a:xfrm>
          <a:off x="1771970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kern="1200" dirty="0"/>
            <a:t>Drukowanie</a:t>
          </a:r>
        </a:p>
      </dsp:txBody>
      <dsp:txXfrm>
        <a:off x="1771970" y="3557171"/>
        <a:ext cx="1001799" cy="500899"/>
      </dsp:txXfrm>
    </dsp:sp>
    <dsp:sp modelId="{A9C08FA6-3AC7-4E22-8A80-28E61F002B82}">
      <dsp:nvSpPr>
        <dsp:cNvPr id="0" name=""/>
        <dsp:cNvSpPr/>
      </dsp:nvSpPr>
      <dsp:spPr>
        <a:xfrm>
          <a:off x="1771970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Raportowanie</a:t>
          </a:r>
        </a:p>
      </dsp:txBody>
      <dsp:txXfrm>
        <a:off x="1771970" y="4268449"/>
        <a:ext cx="1001799" cy="500899"/>
      </dsp:txXfrm>
    </dsp:sp>
    <dsp:sp modelId="{9F31BEDA-1B3E-4F13-BE73-01CBEEC7CE82}">
      <dsp:nvSpPr>
        <dsp:cNvPr id="0" name=""/>
        <dsp:cNvSpPr/>
      </dsp:nvSpPr>
      <dsp:spPr>
        <a:xfrm>
          <a:off x="1771970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Zarządzanie</a:t>
          </a:r>
        </a:p>
      </dsp:txBody>
      <dsp:txXfrm>
        <a:off x="1771970" y="4979726"/>
        <a:ext cx="1001799" cy="500899"/>
      </dsp:txXfrm>
    </dsp:sp>
    <dsp:sp modelId="{32072824-D157-4EC5-B076-38C8403FECD7}">
      <dsp:nvSpPr>
        <dsp:cNvPr id="0" name=""/>
        <dsp:cNvSpPr/>
      </dsp:nvSpPr>
      <dsp:spPr>
        <a:xfrm>
          <a:off x="2733698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Użyteczność</a:t>
          </a:r>
        </a:p>
      </dsp:txBody>
      <dsp:txXfrm>
        <a:off x="2733698" y="712061"/>
        <a:ext cx="1001799" cy="500899"/>
      </dsp:txXfrm>
    </dsp:sp>
    <dsp:sp modelId="{04A8AFBF-18E9-41EB-B5F7-73FFE4C8B46C}">
      <dsp:nvSpPr>
        <dsp:cNvPr id="0" name=""/>
        <dsp:cNvSpPr/>
      </dsp:nvSpPr>
      <dsp:spPr>
        <a:xfrm>
          <a:off x="2984148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 smtClean="0"/>
            <a:t>Intuicyjność</a:t>
          </a:r>
        </a:p>
      </dsp:txBody>
      <dsp:txXfrm>
        <a:off x="2984148" y="1423339"/>
        <a:ext cx="1001799" cy="500899"/>
      </dsp:txXfrm>
    </dsp:sp>
    <dsp:sp modelId="{28FB17A8-8433-4BDF-91F1-1E2D56492C2F}">
      <dsp:nvSpPr>
        <dsp:cNvPr id="0" name=""/>
        <dsp:cNvSpPr/>
      </dsp:nvSpPr>
      <dsp:spPr>
        <a:xfrm>
          <a:off x="2984148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Estetyka</a:t>
          </a:r>
        </a:p>
      </dsp:txBody>
      <dsp:txXfrm>
        <a:off x="2984148" y="2134616"/>
        <a:ext cx="1001799" cy="500899"/>
      </dsp:txXfrm>
    </dsp:sp>
    <dsp:sp modelId="{36070639-C741-4DDD-B223-3729A1B33FB4}">
      <dsp:nvSpPr>
        <dsp:cNvPr id="0" name=""/>
        <dsp:cNvSpPr/>
      </dsp:nvSpPr>
      <dsp:spPr>
        <a:xfrm>
          <a:off x="3945875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Niezawodność</a:t>
          </a:r>
        </a:p>
      </dsp:txBody>
      <dsp:txXfrm>
        <a:off x="3945875" y="712061"/>
        <a:ext cx="1001799" cy="500899"/>
      </dsp:txXfrm>
    </dsp:sp>
    <dsp:sp modelId="{20077A0E-E85A-45CD-BEFA-C55A2A51C6E4}">
      <dsp:nvSpPr>
        <dsp:cNvPr id="0" name=""/>
        <dsp:cNvSpPr/>
      </dsp:nvSpPr>
      <dsp:spPr>
        <a:xfrm>
          <a:off x="4196325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Dokładność</a:t>
          </a:r>
        </a:p>
      </dsp:txBody>
      <dsp:txXfrm>
        <a:off x="4196325" y="1423339"/>
        <a:ext cx="1001799" cy="500899"/>
      </dsp:txXfrm>
    </dsp:sp>
    <dsp:sp modelId="{29249665-B05E-4EC3-B1BF-C480A32A24C4}">
      <dsp:nvSpPr>
        <dsp:cNvPr id="0" name=""/>
        <dsp:cNvSpPr/>
      </dsp:nvSpPr>
      <dsp:spPr>
        <a:xfrm>
          <a:off x="4196325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Dostępność</a:t>
          </a:r>
        </a:p>
      </dsp:txBody>
      <dsp:txXfrm>
        <a:off x="4196325" y="2134616"/>
        <a:ext cx="1001799" cy="500899"/>
      </dsp:txXfrm>
    </dsp:sp>
    <dsp:sp modelId="{C30AF043-33DA-41BC-9865-3EA913E8D070}">
      <dsp:nvSpPr>
        <dsp:cNvPr id="0" name=""/>
        <dsp:cNvSpPr/>
      </dsp:nvSpPr>
      <dsp:spPr>
        <a:xfrm>
          <a:off x="4196325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Mechanizmy naprawcze</a:t>
          </a:r>
        </a:p>
      </dsp:txBody>
      <dsp:txXfrm>
        <a:off x="4196325" y="2845894"/>
        <a:ext cx="1001799" cy="500899"/>
      </dsp:txXfrm>
    </dsp:sp>
    <dsp:sp modelId="{6676D466-0216-4A7D-9573-1B52CACF93E1}">
      <dsp:nvSpPr>
        <dsp:cNvPr id="0" name=""/>
        <dsp:cNvSpPr/>
      </dsp:nvSpPr>
      <dsp:spPr>
        <a:xfrm>
          <a:off x="5158052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Wydajność</a:t>
          </a:r>
        </a:p>
      </dsp:txBody>
      <dsp:txXfrm>
        <a:off x="5158052" y="712061"/>
        <a:ext cx="1001799" cy="500899"/>
      </dsp:txXfrm>
    </dsp:sp>
    <dsp:sp modelId="{5CED28F6-6125-4AE8-978D-42C1F22A14D6}">
      <dsp:nvSpPr>
        <dsp:cNvPr id="0" name=""/>
        <dsp:cNvSpPr/>
      </dsp:nvSpPr>
      <dsp:spPr>
        <a:xfrm>
          <a:off x="5408502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 smtClean="0"/>
            <a:t>Czas odpowiedzi</a:t>
          </a:r>
          <a:endParaRPr lang="pl-PL" sz="1100" b="0" u="none" kern="1200" dirty="0"/>
        </a:p>
      </dsp:txBody>
      <dsp:txXfrm>
        <a:off x="5408502" y="1423339"/>
        <a:ext cx="1001799" cy="500899"/>
      </dsp:txXfrm>
    </dsp:sp>
    <dsp:sp modelId="{EC7B8C6E-4B86-4F45-A0C0-2C004940BAC3}">
      <dsp:nvSpPr>
        <dsp:cNvPr id="0" name=""/>
        <dsp:cNvSpPr/>
      </dsp:nvSpPr>
      <dsp:spPr>
        <a:xfrm>
          <a:off x="5408502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Przepustowość</a:t>
          </a:r>
        </a:p>
      </dsp:txBody>
      <dsp:txXfrm>
        <a:off x="5408502" y="2134616"/>
        <a:ext cx="1001799" cy="500899"/>
      </dsp:txXfrm>
    </dsp:sp>
    <dsp:sp modelId="{254AD5D9-3A34-4962-BEE9-B87FBDBAE697}">
      <dsp:nvSpPr>
        <dsp:cNvPr id="0" name=""/>
        <dsp:cNvSpPr/>
      </dsp:nvSpPr>
      <dsp:spPr>
        <a:xfrm>
          <a:off x="5408502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Czas naprawy / podniesienia po awarii</a:t>
          </a:r>
        </a:p>
      </dsp:txBody>
      <dsp:txXfrm>
        <a:off x="5408502" y="2845894"/>
        <a:ext cx="1001799" cy="500899"/>
      </dsp:txXfrm>
    </dsp:sp>
    <dsp:sp modelId="{3EFECB1D-7BD1-4145-93F7-4AC7570421B7}">
      <dsp:nvSpPr>
        <dsp:cNvPr id="0" name=""/>
        <dsp:cNvSpPr/>
      </dsp:nvSpPr>
      <dsp:spPr>
        <a:xfrm>
          <a:off x="6370229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Wsparcie</a:t>
          </a:r>
        </a:p>
      </dsp:txBody>
      <dsp:txXfrm>
        <a:off x="6370229" y="712061"/>
        <a:ext cx="1001799" cy="500899"/>
      </dsp:txXfrm>
    </dsp:sp>
    <dsp:sp modelId="{5E1E01C4-DF66-44C3-95E3-83CC3524DCEA}">
      <dsp:nvSpPr>
        <dsp:cNvPr id="0" name=""/>
        <dsp:cNvSpPr/>
      </dsp:nvSpPr>
      <dsp:spPr>
        <a:xfrm>
          <a:off x="6620679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/>
            <a:t>Adaptowalność</a:t>
          </a:r>
        </a:p>
      </dsp:txBody>
      <dsp:txXfrm>
        <a:off x="6620679" y="1423339"/>
        <a:ext cx="1001799" cy="500899"/>
      </dsp:txXfrm>
    </dsp:sp>
    <dsp:sp modelId="{90D3337C-6FE3-49DB-8D2F-515A6A08E15E}">
      <dsp:nvSpPr>
        <dsp:cNvPr id="0" name=""/>
        <dsp:cNvSpPr/>
      </dsp:nvSpPr>
      <dsp:spPr>
        <a:xfrm>
          <a:off x="6620679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Audytowalność</a:t>
          </a:r>
        </a:p>
      </dsp:txBody>
      <dsp:txXfrm>
        <a:off x="6620679" y="2134616"/>
        <a:ext cx="1001799" cy="500899"/>
      </dsp:txXfrm>
    </dsp:sp>
    <dsp:sp modelId="{332CF831-2BFC-41C7-969F-699D4C5BC712}">
      <dsp:nvSpPr>
        <dsp:cNvPr id="0" name=""/>
        <dsp:cNvSpPr/>
      </dsp:nvSpPr>
      <dsp:spPr>
        <a:xfrm>
          <a:off x="6620679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Instalowalność</a:t>
          </a:r>
        </a:p>
      </dsp:txBody>
      <dsp:txXfrm>
        <a:off x="6620679" y="2845894"/>
        <a:ext cx="1001799" cy="500899"/>
      </dsp:txXfrm>
    </dsp:sp>
    <dsp:sp modelId="{310782AA-8FEA-40BD-BB85-5E4B973313FB}">
      <dsp:nvSpPr>
        <dsp:cNvPr id="0" name=""/>
        <dsp:cNvSpPr/>
      </dsp:nvSpPr>
      <dsp:spPr>
        <a:xfrm>
          <a:off x="6620679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6620679" y="3557171"/>
        <a:ext cx="1001799" cy="500899"/>
      </dsp:txXfrm>
    </dsp:sp>
    <dsp:sp modelId="{B975AE88-3759-40D1-AF6E-8A2F26C4834F}">
      <dsp:nvSpPr>
        <dsp:cNvPr id="0" name=""/>
        <dsp:cNvSpPr/>
      </dsp:nvSpPr>
      <dsp:spPr>
        <a:xfrm>
          <a:off x="6620679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Utrzymanie</a:t>
          </a:r>
        </a:p>
      </dsp:txBody>
      <dsp:txXfrm>
        <a:off x="6620679" y="4268449"/>
        <a:ext cx="1001799" cy="500899"/>
      </dsp:txXfrm>
    </dsp:sp>
    <dsp:sp modelId="{C53EB7F4-DE1B-41E0-951B-55D137A063D3}">
      <dsp:nvSpPr>
        <dsp:cNvPr id="0" name=""/>
        <dsp:cNvSpPr/>
      </dsp:nvSpPr>
      <dsp:spPr>
        <a:xfrm>
          <a:off x="6620679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u="none" kern="1200" dirty="0"/>
            <a:t>Skalowalność</a:t>
          </a:r>
        </a:p>
      </dsp:txBody>
      <dsp:txXfrm>
        <a:off x="6620679" y="4979726"/>
        <a:ext cx="1001799" cy="500899"/>
      </dsp:txXfrm>
    </dsp:sp>
    <dsp:sp modelId="{765CFF57-2A6E-46E1-A1A8-75DD5FD33340}">
      <dsp:nvSpPr>
        <dsp:cNvPr id="0" name=""/>
        <dsp:cNvSpPr/>
      </dsp:nvSpPr>
      <dsp:spPr>
        <a:xfrm>
          <a:off x="6620679" y="569100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Testowanie</a:t>
          </a:r>
        </a:p>
      </dsp:txBody>
      <dsp:txXfrm>
        <a:off x="6620679" y="5691004"/>
        <a:ext cx="1001799" cy="5008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B5F76-84E4-4AF2-855E-DE7254BC2B41}">
      <dsp:nvSpPr>
        <dsp:cNvPr id="0" name=""/>
        <dsp:cNvSpPr/>
      </dsp:nvSpPr>
      <dsp:spPr>
        <a:xfrm>
          <a:off x="6470409" y="1212961"/>
          <a:ext cx="150269" cy="4728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492"/>
              </a:lnTo>
              <a:lnTo>
                <a:pt x="150269" y="472849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470409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FF324-D3B5-4F87-858D-444F01571CC6}">
      <dsp:nvSpPr>
        <dsp:cNvPr id="0" name=""/>
        <dsp:cNvSpPr/>
      </dsp:nvSpPr>
      <dsp:spPr>
        <a:xfrm>
          <a:off x="6470409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97A7D-1D50-496A-A494-4AD9F19B11C5}">
      <dsp:nvSpPr>
        <dsp:cNvPr id="0" name=""/>
        <dsp:cNvSpPr/>
      </dsp:nvSpPr>
      <dsp:spPr>
        <a:xfrm>
          <a:off x="6470409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470409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470409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963BF-E804-465E-A575-E3A670D69EBC}">
      <dsp:nvSpPr>
        <dsp:cNvPr id="0" name=""/>
        <dsp:cNvSpPr/>
      </dsp:nvSpPr>
      <dsp:spPr>
        <a:xfrm>
          <a:off x="6470409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446775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2424354" y="105188"/>
              </a:lnTo>
              <a:lnTo>
                <a:pt x="2424354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258232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258232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258232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446775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1212177" y="105188"/>
              </a:lnTo>
              <a:lnTo>
                <a:pt x="1212177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46055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46055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46055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401055" y="501683"/>
          <a:ext cx="91440" cy="210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833878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833878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234597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1212177" y="0"/>
              </a:moveTo>
              <a:lnTo>
                <a:pt x="1212177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621701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621701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621701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621701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621701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621701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2022420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2424354" y="0"/>
              </a:moveTo>
              <a:lnTo>
                <a:pt x="2424354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45875" y="784"/>
          <a:ext cx="1001799" cy="500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Jakość</a:t>
          </a:r>
        </a:p>
      </dsp:txBody>
      <dsp:txXfrm>
        <a:off x="3945875" y="784"/>
        <a:ext cx="1001799" cy="500899"/>
      </dsp:txXfrm>
    </dsp:sp>
    <dsp:sp modelId="{20516C15-BA9A-4314-98CB-9780F6F72008}">
      <dsp:nvSpPr>
        <dsp:cNvPr id="0" name=""/>
        <dsp:cNvSpPr/>
      </dsp:nvSpPr>
      <dsp:spPr>
        <a:xfrm>
          <a:off x="1521521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Funkcjionalność</a:t>
          </a:r>
        </a:p>
      </dsp:txBody>
      <dsp:txXfrm>
        <a:off x="1521521" y="712061"/>
        <a:ext cx="1001799" cy="500899"/>
      </dsp:txXfrm>
    </dsp:sp>
    <dsp:sp modelId="{6BAB44DA-8B57-4387-8969-6DA21E3643BE}">
      <dsp:nvSpPr>
        <dsp:cNvPr id="0" name=""/>
        <dsp:cNvSpPr/>
      </dsp:nvSpPr>
      <dsp:spPr>
        <a:xfrm>
          <a:off x="1771970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Bezpieczeństwo/ Uwierzytelnianie</a:t>
          </a:r>
        </a:p>
      </dsp:txBody>
      <dsp:txXfrm>
        <a:off x="1771970" y="1423339"/>
        <a:ext cx="1001799" cy="500899"/>
      </dsp:txXfrm>
    </dsp:sp>
    <dsp:sp modelId="{51F9E7F6-2134-47F8-97D3-7D344DF8F492}">
      <dsp:nvSpPr>
        <dsp:cNvPr id="0" name=""/>
        <dsp:cNvSpPr/>
      </dsp:nvSpPr>
      <dsp:spPr>
        <a:xfrm>
          <a:off x="1771970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1771970" y="2134616"/>
        <a:ext cx="1001799" cy="500899"/>
      </dsp:txXfrm>
    </dsp:sp>
    <dsp:sp modelId="{A680589F-C5DF-409C-BEA4-15168C4DADEB}">
      <dsp:nvSpPr>
        <dsp:cNvPr id="0" name=""/>
        <dsp:cNvSpPr/>
      </dsp:nvSpPr>
      <dsp:spPr>
        <a:xfrm>
          <a:off x="1771970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Pomoc</a:t>
          </a:r>
        </a:p>
      </dsp:txBody>
      <dsp:txXfrm>
        <a:off x="1771970" y="2845894"/>
        <a:ext cx="1001799" cy="500899"/>
      </dsp:txXfrm>
    </dsp:sp>
    <dsp:sp modelId="{2FA664C0-E4E2-42C5-9D96-4FB3C543645E}">
      <dsp:nvSpPr>
        <dsp:cNvPr id="0" name=""/>
        <dsp:cNvSpPr/>
      </dsp:nvSpPr>
      <dsp:spPr>
        <a:xfrm>
          <a:off x="1771970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kern="1200" dirty="0"/>
            <a:t>Drukowanie</a:t>
          </a:r>
        </a:p>
      </dsp:txBody>
      <dsp:txXfrm>
        <a:off x="1771970" y="3557171"/>
        <a:ext cx="1001799" cy="500899"/>
      </dsp:txXfrm>
    </dsp:sp>
    <dsp:sp modelId="{A9C08FA6-3AC7-4E22-8A80-28E61F002B82}">
      <dsp:nvSpPr>
        <dsp:cNvPr id="0" name=""/>
        <dsp:cNvSpPr/>
      </dsp:nvSpPr>
      <dsp:spPr>
        <a:xfrm>
          <a:off x="1771970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Raportowanie</a:t>
          </a:r>
        </a:p>
      </dsp:txBody>
      <dsp:txXfrm>
        <a:off x="1771970" y="4268449"/>
        <a:ext cx="1001799" cy="500899"/>
      </dsp:txXfrm>
    </dsp:sp>
    <dsp:sp modelId="{9F31BEDA-1B3E-4F13-BE73-01CBEEC7CE82}">
      <dsp:nvSpPr>
        <dsp:cNvPr id="0" name=""/>
        <dsp:cNvSpPr/>
      </dsp:nvSpPr>
      <dsp:spPr>
        <a:xfrm>
          <a:off x="1771970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Zarządzanie</a:t>
          </a:r>
        </a:p>
      </dsp:txBody>
      <dsp:txXfrm>
        <a:off x="1771970" y="4979726"/>
        <a:ext cx="1001799" cy="500899"/>
      </dsp:txXfrm>
    </dsp:sp>
    <dsp:sp modelId="{32072824-D157-4EC5-B076-38C8403FECD7}">
      <dsp:nvSpPr>
        <dsp:cNvPr id="0" name=""/>
        <dsp:cNvSpPr/>
      </dsp:nvSpPr>
      <dsp:spPr>
        <a:xfrm>
          <a:off x="2733698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Użyteczność</a:t>
          </a:r>
        </a:p>
      </dsp:txBody>
      <dsp:txXfrm>
        <a:off x="2733698" y="712061"/>
        <a:ext cx="1001799" cy="500899"/>
      </dsp:txXfrm>
    </dsp:sp>
    <dsp:sp modelId="{04A8AFBF-18E9-41EB-B5F7-73FFE4C8B46C}">
      <dsp:nvSpPr>
        <dsp:cNvPr id="0" name=""/>
        <dsp:cNvSpPr/>
      </dsp:nvSpPr>
      <dsp:spPr>
        <a:xfrm>
          <a:off x="2984148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 smtClean="0"/>
            <a:t>Intuicyjność</a:t>
          </a:r>
        </a:p>
      </dsp:txBody>
      <dsp:txXfrm>
        <a:off x="2984148" y="1423339"/>
        <a:ext cx="1001799" cy="500899"/>
      </dsp:txXfrm>
    </dsp:sp>
    <dsp:sp modelId="{28FB17A8-8433-4BDF-91F1-1E2D56492C2F}">
      <dsp:nvSpPr>
        <dsp:cNvPr id="0" name=""/>
        <dsp:cNvSpPr/>
      </dsp:nvSpPr>
      <dsp:spPr>
        <a:xfrm>
          <a:off x="2984148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Estetyka</a:t>
          </a:r>
        </a:p>
      </dsp:txBody>
      <dsp:txXfrm>
        <a:off x="2984148" y="2134616"/>
        <a:ext cx="1001799" cy="500899"/>
      </dsp:txXfrm>
    </dsp:sp>
    <dsp:sp modelId="{36070639-C741-4DDD-B223-3729A1B33FB4}">
      <dsp:nvSpPr>
        <dsp:cNvPr id="0" name=""/>
        <dsp:cNvSpPr/>
      </dsp:nvSpPr>
      <dsp:spPr>
        <a:xfrm>
          <a:off x="3945875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Niezawodność</a:t>
          </a:r>
        </a:p>
      </dsp:txBody>
      <dsp:txXfrm>
        <a:off x="3945875" y="712061"/>
        <a:ext cx="1001799" cy="500899"/>
      </dsp:txXfrm>
    </dsp:sp>
    <dsp:sp modelId="{20077A0E-E85A-45CD-BEFA-C55A2A51C6E4}">
      <dsp:nvSpPr>
        <dsp:cNvPr id="0" name=""/>
        <dsp:cNvSpPr/>
      </dsp:nvSpPr>
      <dsp:spPr>
        <a:xfrm>
          <a:off x="4196325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Dokładność</a:t>
          </a:r>
        </a:p>
      </dsp:txBody>
      <dsp:txXfrm>
        <a:off x="4196325" y="1423339"/>
        <a:ext cx="1001799" cy="500899"/>
      </dsp:txXfrm>
    </dsp:sp>
    <dsp:sp modelId="{29249665-B05E-4EC3-B1BF-C480A32A24C4}">
      <dsp:nvSpPr>
        <dsp:cNvPr id="0" name=""/>
        <dsp:cNvSpPr/>
      </dsp:nvSpPr>
      <dsp:spPr>
        <a:xfrm>
          <a:off x="4196325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Dostępność</a:t>
          </a:r>
        </a:p>
      </dsp:txBody>
      <dsp:txXfrm>
        <a:off x="4196325" y="2134616"/>
        <a:ext cx="1001799" cy="500899"/>
      </dsp:txXfrm>
    </dsp:sp>
    <dsp:sp modelId="{C30AF043-33DA-41BC-9865-3EA913E8D070}">
      <dsp:nvSpPr>
        <dsp:cNvPr id="0" name=""/>
        <dsp:cNvSpPr/>
      </dsp:nvSpPr>
      <dsp:spPr>
        <a:xfrm>
          <a:off x="4196325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Mechanizmy naprawcze</a:t>
          </a:r>
        </a:p>
      </dsp:txBody>
      <dsp:txXfrm>
        <a:off x="4196325" y="2845894"/>
        <a:ext cx="1001799" cy="500899"/>
      </dsp:txXfrm>
    </dsp:sp>
    <dsp:sp modelId="{6676D466-0216-4A7D-9573-1B52CACF93E1}">
      <dsp:nvSpPr>
        <dsp:cNvPr id="0" name=""/>
        <dsp:cNvSpPr/>
      </dsp:nvSpPr>
      <dsp:spPr>
        <a:xfrm>
          <a:off x="5158052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Wydajność</a:t>
          </a:r>
        </a:p>
      </dsp:txBody>
      <dsp:txXfrm>
        <a:off x="5158052" y="712061"/>
        <a:ext cx="1001799" cy="500899"/>
      </dsp:txXfrm>
    </dsp:sp>
    <dsp:sp modelId="{5CED28F6-6125-4AE8-978D-42C1F22A14D6}">
      <dsp:nvSpPr>
        <dsp:cNvPr id="0" name=""/>
        <dsp:cNvSpPr/>
      </dsp:nvSpPr>
      <dsp:spPr>
        <a:xfrm>
          <a:off x="5408502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 smtClean="0"/>
            <a:t>Czas odpowiedzi</a:t>
          </a:r>
          <a:endParaRPr lang="pl-PL" sz="1100" b="0" u="sng" kern="1200" dirty="0"/>
        </a:p>
      </dsp:txBody>
      <dsp:txXfrm>
        <a:off x="5408502" y="1423339"/>
        <a:ext cx="1001799" cy="500899"/>
      </dsp:txXfrm>
    </dsp:sp>
    <dsp:sp modelId="{EC7B8C6E-4B86-4F45-A0C0-2C004940BAC3}">
      <dsp:nvSpPr>
        <dsp:cNvPr id="0" name=""/>
        <dsp:cNvSpPr/>
      </dsp:nvSpPr>
      <dsp:spPr>
        <a:xfrm>
          <a:off x="5408502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Przepustowość</a:t>
          </a:r>
        </a:p>
      </dsp:txBody>
      <dsp:txXfrm>
        <a:off x="5408502" y="2134616"/>
        <a:ext cx="1001799" cy="500899"/>
      </dsp:txXfrm>
    </dsp:sp>
    <dsp:sp modelId="{254AD5D9-3A34-4962-BEE9-B87FBDBAE697}">
      <dsp:nvSpPr>
        <dsp:cNvPr id="0" name=""/>
        <dsp:cNvSpPr/>
      </dsp:nvSpPr>
      <dsp:spPr>
        <a:xfrm>
          <a:off x="5408502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Czas naprawy / podniesienia po awarii</a:t>
          </a:r>
        </a:p>
      </dsp:txBody>
      <dsp:txXfrm>
        <a:off x="5408502" y="2845894"/>
        <a:ext cx="1001799" cy="500899"/>
      </dsp:txXfrm>
    </dsp:sp>
    <dsp:sp modelId="{3EFECB1D-7BD1-4145-93F7-4AC7570421B7}">
      <dsp:nvSpPr>
        <dsp:cNvPr id="0" name=""/>
        <dsp:cNvSpPr/>
      </dsp:nvSpPr>
      <dsp:spPr>
        <a:xfrm>
          <a:off x="6370229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Wsparcie</a:t>
          </a:r>
        </a:p>
      </dsp:txBody>
      <dsp:txXfrm>
        <a:off x="6370229" y="712061"/>
        <a:ext cx="1001799" cy="500899"/>
      </dsp:txXfrm>
    </dsp:sp>
    <dsp:sp modelId="{5E1E01C4-DF66-44C3-95E3-83CC3524DCEA}">
      <dsp:nvSpPr>
        <dsp:cNvPr id="0" name=""/>
        <dsp:cNvSpPr/>
      </dsp:nvSpPr>
      <dsp:spPr>
        <a:xfrm>
          <a:off x="6620679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/>
            <a:t>Adaptowalność</a:t>
          </a:r>
        </a:p>
      </dsp:txBody>
      <dsp:txXfrm>
        <a:off x="6620679" y="1423339"/>
        <a:ext cx="1001799" cy="500899"/>
      </dsp:txXfrm>
    </dsp:sp>
    <dsp:sp modelId="{90D3337C-6FE3-49DB-8D2F-515A6A08E15E}">
      <dsp:nvSpPr>
        <dsp:cNvPr id="0" name=""/>
        <dsp:cNvSpPr/>
      </dsp:nvSpPr>
      <dsp:spPr>
        <a:xfrm>
          <a:off x="6620679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Audytowalność</a:t>
          </a:r>
        </a:p>
      </dsp:txBody>
      <dsp:txXfrm>
        <a:off x="6620679" y="2134616"/>
        <a:ext cx="1001799" cy="500899"/>
      </dsp:txXfrm>
    </dsp:sp>
    <dsp:sp modelId="{332CF831-2BFC-41C7-969F-699D4C5BC712}">
      <dsp:nvSpPr>
        <dsp:cNvPr id="0" name=""/>
        <dsp:cNvSpPr/>
      </dsp:nvSpPr>
      <dsp:spPr>
        <a:xfrm>
          <a:off x="6620679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Instalowalność</a:t>
          </a:r>
        </a:p>
      </dsp:txBody>
      <dsp:txXfrm>
        <a:off x="6620679" y="2845894"/>
        <a:ext cx="1001799" cy="500899"/>
      </dsp:txXfrm>
    </dsp:sp>
    <dsp:sp modelId="{310782AA-8FEA-40BD-BB85-5E4B973313FB}">
      <dsp:nvSpPr>
        <dsp:cNvPr id="0" name=""/>
        <dsp:cNvSpPr/>
      </dsp:nvSpPr>
      <dsp:spPr>
        <a:xfrm>
          <a:off x="6620679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6620679" y="3557171"/>
        <a:ext cx="1001799" cy="500899"/>
      </dsp:txXfrm>
    </dsp:sp>
    <dsp:sp modelId="{B975AE88-3759-40D1-AF6E-8A2F26C4834F}">
      <dsp:nvSpPr>
        <dsp:cNvPr id="0" name=""/>
        <dsp:cNvSpPr/>
      </dsp:nvSpPr>
      <dsp:spPr>
        <a:xfrm>
          <a:off x="6620679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Utrzymanie</a:t>
          </a:r>
        </a:p>
      </dsp:txBody>
      <dsp:txXfrm>
        <a:off x="6620679" y="4268449"/>
        <a:ext cx="1001799" cy="500899"/>
      </dsp:txXfrm>
    </dsp:sp>
    <dsp:sp modelId="{C53EB7F4-DE1B-41E0-951B-55D137A063D3}">
      <dsp:nvSpPr>
        <dsp:cNvPr id="0" name=""/>
        <dsp:cNvSpPr/>
      </dsp:nvSpPr>
      <dsp:spPr>
        <a:xfrm>
          <a:off x="6620679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u="none" kern="1200" dirty="0"/>
            <a:t>Skalowalność</a:t>
          </a:r>
        </a:p>
      </dsp:txBody>
      <dsp:txXfrm>
        <a:off x="6620679" y="4979726"/>
        <a:ext cx="1001799" cy="500899"/>
      </dsp:txXfrm>
    </dsp:sp>
    <dsp:sp modelId="{765CFF57-2A6E-46E1-A1A8-75DD5FD33340}">
      <dsp:nvSpPr>
        <dsp:cNvPr id="0" name=""/>
        <dsp:cNvSpPr/>
      </dsp:nvSpPr>
      <dsp:spPr>
        <a:xfrm>
          <a:off x="6620679" y="569100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Testowanie</a:t>
          </a:r>
        </a:p>
      </dsp:txBody>
      <dsp:txXfrm>
        <a:off x="6620679" y="5691004"/>
        <a:ext cx="1001799" cy="5008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B5F76-84E4-4AF2-855E-DE7254BC2B41}">
      <dsp:nvSpPr>
        <dsp:cNvPr id="0" name=""/>
        <dsp:cNvSpPr/>
      </dsp:nvSpPr>
      <dsp:spPr>
        <a:xfrm>
          <a:off x="6470409" y="1212961"/>
          <a:ext cx="150269" cy="4728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492"/>
              </a:lnTo>
              <a:lnTo>
                <a:pt x="150269" y="472849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470409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FF324-D3B5-4F87-858D-444F01571CC6}">
      <dsp:nvSpPr>
        <dsp:cNvPr id="0" name=""/>
        <dsp:cNvSpPr/>
      </dsp:nvSpPr>
      <dsp:spPr>
        <a:xfrm>
          <a:off x="6470409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97A7D-1D50-496A-A494-4AD9F19B11C5}">
      <dsp:nvSpPr>
        <dsp:cNvPr id="0" name=""/>
        <dsp:cNvSpPr/>
      </dsp:nvSpPr>
      <dsp:spPr>
        <a:xfrm>
          <a:off x="6470409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470409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470409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963BF-E804-465E-A575-E3A670D69EBC}">
      <dsp:nvSpPr>
        <dsp:cNvPr id="0" name=""/>
        <dsp:cNvSpPr/>
      </dsp:nvSpPr>
      <dsp:spPr>
        <a:xfrm>
          <a:off x="6470409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446775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2424354" y="105188"/>
              </a:lnTo>
              <a:lnTo>
                <a:pt x="2424354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258232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258232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258232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446775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88"/>
              </a:lnTo>
              <a:lnTo>
                <a:pt x="1212177" y="105188"/>
              </a:lnTo>
              <a:lnTo>
                <a:pt x="1212177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46055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46055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46055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401055" y="501683"/>
          <a:ext cx="91440" cy="210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833878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833878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234597" y="501683"/>
          <a:ext cx="1212177" cy="210377"/>
        </a:xfrm>
        <a:custGeom>
          <a:avLst/>
          <a:gdLst/>
          <a:ahLst/>
          <a:cxnLst/>
          <a:rect l="0" t="0" r="0" b="0"/>
          <a:pathLst>
            <a:path>
              <a:moveTo>
                <a:pt x="1212177" y="0"/>
              </a:moveTo>
              <a:lnTo>
                <a:pt x="1212177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621701" y="1212961"/>
          <a:ext cx="150269" cy="401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7215"/>
              </a:lnTo>
              <a:lnTo>
                <a:pt x="150269" y="40172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621701" y="1212961"/>
          <a:ext cx="150269" cy="330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937"/>
              </a:lnTo>
              <a:lnTo>
                <a:pt x="150269" y="33059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621701" y="1212961"/>
          <a:ext cx="150269" cy="25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660"/>
              </a:lnTo>
              <a:lnTo>
                <a:pt x="150269" y="259466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621701" y="1212961"/>
          <a:ext cx="150269" cy="1883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382"/>
              </a:lnTo>
              <a:lnTo>
                <a:pt x="150269" y="18833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621701" y="1212961"/>
          <a:ext cx="150269" cy="117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05"/>
              </a:lnTo>
              <a:lnTo>
                <a:pt x="150269" y="11721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621701" y="1212961"/>
          <a:ext cx="150269" cy="460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827"/>
              </a:lnTo>
              <a:lnTo>
                <a:pt x="150269" y="4608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2022420" y="501683"/>
          <a:ext cx="2424354" cy="210377"/>
        </a:xfrm>
        <a:custGeom>
          <a:avLst/>
          <a:gdLst/>
          <a:ahLst/>
          <a:cxnLst/>
          <a:rect l="0" t="0" r="0" b="0"/>
          <a:pathLst>
            <a:path>
              <a:moveTo>
                <a:pt x="2424354" y="0"/>
              </a:moveTo>
              <a:lnTo>
                <a:pt x="2424354" y="105188"/>
              </a:lnTo>
              <a:lnTo>
                <a:pt x="0" y="105188"/>
              </a:lnTo>
              <a:lnTo>
                <a:pt x="0" y="21037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45875" y="784"/>
          <a:ext cx="1001799" cy="500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Jakość</a:t>
          </a:r>
        </a:p>
      </dsp:txBody>
      <dsp:txXfrm>
        <a:off x="3945875" y="784"/>
        <a:ext cx="1001799" cy="500899"/>
      </dsp:txXfrm>
    </dsp:sp>
    <dsp:sp modelId="{20516C15-BA9A-4314-98CB-9780F6F72008}">
      <dsp:nvSpPr>
        <dsp:cNvPr id="0" name=""/>
        <dsp:cNvSpPr/>
      </dsp:nvSpPr>
      <dsp:spPr>
        <a:xfrm>
          <a:off x="1521521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Funkcjionalność</a:t>
          </a:r>
        </a:p>
      </dsp:txBody>
      <dsp:txXfrm>
        <a:off x="1521521" y="712061"/>
        <a:ext cx="1001799" cy="500899"/>
      </dsp:txXfrm>
    </dsp:sp>
    <dsp:sp modelId="{6BAB44DA-8B57-4387-8969-6DA21E3643BE}">
      <dsp:nvSpPr>
        <dsp:cNvPr id="0" name=""/>
        <dsp:cNvSpPr/>
      </dsp:nvSpPr>
      <dsp:spPr>
        <a:xfrm>
          <a:off x="1771970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Bezpieczeństwo/ Uwierzytelnianie</a:t>
          </a:r>
        </a:p>
      </dsp:txBody>
      <dsp:txXfrm>
        <a:off x="1771970" y="1423339"/>
        <a:ext cx="1001799" cy="500899"/>
      </dsp:txXfrm>
    </dsp:sp>
    <dsp:sp modelId="{51F9E7F6-2134-47F8-97D3-7D344DF8F492}">
      <dsp:nvSpPr>
        <dsp:cNvPr id="0" name=""/>
        <dsp:cNvSpPr/>
      </dsp:nvSpPr>
      <dsp:spPr>
        <a:xfrm>
          <a:off x="1771970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1771970" y="2134616"/>
        <a:ext cx="1001799" cy="500899"/>
      </dsp:txXfrm>
    </dsp:sp>
    <dsp:sp modelId="{A680589F-C5DF-409C-BEA4-15168C4DADEB}">
      <dsp:nvSpPr>
        <dsp:cNvPr id="0" name=""/>
        <dsp:cNvSpPr/>
      </dsp:nvSpPr>
      <dsp:spPr>
        <a:xfrm>
          <a:off x="1771970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Pomoc</a:t>
          </a:r>
        </a:p>
      </dsp:txBody>
      <dsp:txXfrm>
        <a:off x="1771970" y="2845894"/>
        <a:ext cx="1001799" cy="500899"/>
      </dsp:txXfrm>
    </dsp:sp>
    <dsp:sp modelId="{2FA664C0-E4E2-42C5-9D96-4FB3C543645E}">
      <dsp:nvSpPr>
        <dsp:cNvPr id="0" name=""/>
        <dsp:cNvSpPr/>
      </dsp:nvSpPr>
      <dsp:spPr>
        <a:xfrm>
          <a:off x="1771970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kern="1200" dirty="0"/>
            <a:t>Drukowanie</a:t>
          </a:r>
        </a:p>
      </dsp:txBody>
      <dsp:txXfrm>
        <a:off x="1771970" y="3557171"/>
        <a:ext cx="1001799" cy="500899"/>
      </dsp:txXfrm>
    </dsp:sp>
    <dsp:sp modelId="{A9C08FA6-3AC7-4E22-8A80-28E61F002B82}">
      <dsp:nvSpPr>
        <dsp:cNvPr id="0" name=""/>
        <dsp:cNvSpPr/>
      </dsp:nvSpPr>
      <dsp:spPr>
        <a:xfrm>
          <a:off x="1771970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Raportowanie</a:t>
          </a:r>
        </a:p>
      </dsp:txBody>
      <dsp:txXfrm>
        <a:off x="1771970" y="4268449"/>
        <a:ext cx="1001799" cy="500899"/>
      </dsp:txXfrm>
    </dsp:sp>
    <dsp:sp modelId="{9F31BEDA-1B3E-4F13-BE73-01CBEEC7CE82}">
      <dsp:nvSpPr>
        <dsp:cNvPr id="0" name=""/>
        <dsp:cNvSpPr/>
      </dsp:nvSpPr>
      <dsp:spPr>
        <a:xfrm>
          <a:off x="1771970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Zarządzanie</a:t>
          </a:r>
        </a:p>
      </dsp:txBody>
      <dsp:txXfrm>
        <a:off x="1771970" y="4979726"/>
        <a:ext cx="1001799" cy="500899"/>
      </dsp:txXfrm>
    </dsp:sp>
    <dsp:sp modelId="{32072824-D157-4EC5-B076-38C8403FECD7}">
      <dsp:nvSpPr>
        <dsp:cNvPr id="0" name=""/>
        <dsp:cNvSpPr/>
      </dsp:nvSpPr>
      <dsp:spPr>
        <a:xfrm>
          <a:off x="2733698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/>
            <a:t>Użyteczność</a:t>
          </a:r>
        </a:p>
      </dsp:txBody>
      <dsp:txXfrm>
        <a:off x="2733698" y="712061"/>
        <a:ext cx="1001799" cy="500899"/>
      </dsp:txXfrm>
    </dsp:sp>
    <dsp:sp modelId="{04A8AFBF-18E9-41EB-B5F7-73FFE4C8B46C}">
      <dsp:nvSpPr>
        <dsp:cNvPr id="0" name=""/>
        <dsp:cNvSpPr/>
      </dsp:nvSpPr>
      <dsp:spPr>
        <a:xfrm>
          <a:off x="2984148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 smtClean="0"/>
            <a:t>Intuicyjność</a:t>
          </a:r>
        </a:p>
      </dsp:txBody>
      <dsp:txXfrm>
        <a:off x="2984148" y="1423339"/>
        <a:ext cx="1001799" cy="500899"/>
      </dsp:txXfrm>
    </dsp:sp>
    <dsp:sp modelId="{28FB17A8-8433-4BDF-91F1-1E2D56492C2F}">
      <dsp:nvSpPr>
        <dsp:cNvPr id="0" name=""/>
        <dsp:cNvSpPr/>
      </dsp:nvSpPr>
      <dsp:spPr>
        <a:xfrm>
          <a:off x="2984148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Estetyka</a:t>
          </a:r>
        </a:p>
      </dsp:txBody>
      <dsp:txXfrm>
        <a:off x="2984148" y="2134616"/>
        <a:ext cx="1001799" cy="500899"/>
      </dsp:txXfrm>
    </dsp:sp>
    <dsp:sp modelId="{36070639-C741-4DDD-B223-3729A1B33FB4}">
      <dsp:nvSpPr>
        <dsp:cNvPr id="0" name=""/>
        <dsp:cNvSpPr/>
      </dsp:nvSpPr>
      <dsp:spPr>
        <a:xfrm>
          <a:off x="3945875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Niezawodność</a:t>
          </a:r>
        </a:p>
      </dsp:txBody>
      <dsp:txXfrm>
        <a:off x="3945875" y="712061"/>
        <a:ext cx="1001799" cy="500899"/>
      </dsp:txXfrm>
    </dsp:sp>
    <dsp:sp modelId="{20077A0E-E85A-45CD-BEFA-C55A2A51C6E4}">
      <dsp:nvSpPr>
        <dsp:cNvPr id="0" name=""/>
        <dsp:cNvSpPr/>
      </dsp:nvSpPr>
      <dsp:spPr>
        <a:xfrm>
          <a:off x="4196325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/>
            <a:t>Dokładność</a:t>
          </a:r>
        </a:p>
      </dsp:txBody>
      <dsp:txXfrm>
        <a:off x="4196325" y="1423339"/>
        <a:ext cx="1001799" cy="500899"/>
      </dsp:txXfrm>
    </dsp:sp>
    <dsp:sp modelId="{29249665-B05E-4EC3-B1BF-C480A32A24C4}">
      <dsp:nvSpPr>
        <dsp:cNvPr id="0" name=""/>
        <dsp:cNvSpPr/>
      </dsp:nvSpPr>
      <dsp:spPr>
        <a:xfrm>
          <a:off x="4196325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Dostępność</a:t>
          </a:r>
        </a:p>
      </dsp:txBody>
      <dsp:txXfrm>
        <a:off x="4196325" y="2134616"/>
        <a:ext cx="1001799" cy="500899"/>
      </dsp:txXfrm>
    </dsp:sp>
    <dsp:sp modelId="{C30AF043-33DA-41BC-9865-3EA913E8D070}">
      <dsp:nvSpPr>
        <dsp:cNvPr id="0" name=""/>
        <dsp:cNvSpPr/>
      </dsp:nvSpPr>
      <dsp:spPr>
        <a:xfrm>
          <a:off x="4196325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Mechanizmy naprawcze</a:t>
          </a:r>
        </a:p>
      </dsp:txBody>
      <dsp:txXfrm>
        <a:off x="4196325" y="2845894"/>
        <a:ext cx="1001799" cy="500899"/>
      </dsp:txXfrm>
    </dsp:sp>
    <dsp:sp modelId="{6676D466-0216-4A7D-9573-1B52CACF93E1}">
      <dsp:nvSpPr>
        <dsp:cNvPr id="0" name=""/>
        <dsp:cNvSpPr/>
      </dsp:nvSpPr>
      <dsp:spPr>
        <a:xfrm>
          <a:off x="5158052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Wydajność</a:t>
          </a:r>
        </a:p>
      </dsp:txBody>
      <dsp:txXfrm>
        <a:off x="5158052" y="712061"/>
        <a:ext cx="1001799" cy="500899"/>
      </dsp:txXfrm>
    </dsp:sp>
    <dsp:sp modelId="{5CED28F6-6125-4AE8-978D-42C1F22A14D6}">
      <dsp:nvSpPr>
        <dsp:cNvPr id="0" name=""/>
        <dsp:cNvSpPr/>
      </dsp:nvSpPr>
      <dsp:spPr>
        <a:xfrm>
          <a:off x="5408502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sng" kern="1200" dirty="0" smtClean="0"/>
            <a:t>Czas odpowiedzi</a:t>
          </a:r>
          <a:endParaRPr lang="pl-PL" sz="1100" b="0" u="sng" kern="1200" dirty="0"/>
        </a:p>
      </dsp:txBody>
      <dsp:txXfrm>
        <a:off x="5408502" y="1423339"/>
        <a:ext cx="1001799" cy="500899"/>
      </dsp:txXfrm>
    </dsp:sp>
    <dsp:sp modelId="{EC7B8C6E-4B86-4F45-A0C0-2C004940BAC3}">
      <dsp:nvSpPr>
        <dsp:cNvPr id="0" name=""/>
        <dsp:cNvSpPr/>
      </dsp:nvSpPr>
      <dsp:spPr>
        <a:xfrm>
          <a:off x="5408502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Przepustowość</a:t>
          </a:r>
        </a:p>
      </dsp:txBody>
      <dsp:txXfrm>
        <a:off x="5408502" y="2134616"/>
        <a:ext cx="1001799" cy="500899"/>
      </dsp:txXfrm>
    </dsp:sp>
    <dsp:sp modelId="{254AD5D9-3A34-4962-BEE9-B87FBDBAE697}">
      <dsp:nvSpPr>
        <dsp:cNvPr id="0" name=""/>
        <dsp:cNvSpPr/>
      </dsp:nvSpPr>
      <dsp:spPr>
        <a:xfrm>
          <a:off x="5408502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Czas naprawy / podniesienia po awarii</a:t>
          </a:r>
        </a:p>
      </dsp:txBody>
      <dsp:txXfrm>
        <a:off x="5408502" y="2845894"/>
        <a:ext cx="1001799" cy="500899"/>
      </dsp:txXfrm>
    </dsp:sp>
    <dsp:sp modelId="{3EFECB1D-7BD1-4145-93F7-4AC7570421B7}">
      <dsp:nvSpPr>
        <dsp:cNvPr id="0" name=""/>
        <dsp:cNvSpPr/>
      </dsp:nvSpPr>
      <dsp:spPr>
        <a:xfrm>
          <a:off x="6370229" y="712061"/>
          <a:ext cx="1001799" cy="500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Wsparcie</a:t>
          </a:r>
        </a:p>
      </dsp:txBody>
      <dsp:txXfrm>
        <a:off x="6370229" y="712061"/>
        <a:ext cx="1001799" cy="500899"/>
      </dsp:txXfrm>
    </dsp:sp>
    <dsp:sp modelId="{5E1E01C4-DF66-44C3-95E3-83CC3524DCEA}">
      <dsp:nvSpPr>
        <dsp:cNvPr id="0" name=""/>
        <dsp:cNvSpPr/>
      </dsp:nvSpPr>
      <dsp:spPr>
        <a:xfrm>
          <a:off x="6620679" y="142333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b="0" u="none" kern="1200" dirty="0"/>
            <a:t>Adaptowalność</a:t>
          </a:r>
        </a:p>
      </dsp:txBody>
      <dsp:txXfrm>
        <a:off x="6620679" y="1423339"/>
        <a:ext cx="1001799" cy="500899"/>
      </dsp:txXfrm>
    </dsp:sp>
    <dsp:sp modelId="{90D3337C-6FE3-49DB-8D2F-515A6A08E15E}">
      <dsp:nvSpPr>
        <dsp:cNvPr id="0" name=""/>
        <dsp:cNvSpPr/>
      </dsp:nvSpPr>
      <dsp:spPr>
        <a:xfrm>
          <a:off x="6620679" y="213461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Audytowalność</a:t>
          </a:r>
        </a:p>
      </dsp:txBody>
      <dsp:txXfrm>
        <a:off x="6620679" y="2134616"/>
        <a:ext cx="1001799" cy="500899"/>
      </dsp:txXfrm>
    </dsp:sp>
    <dsp:sp modelId="{332CF831-2BFC-41C7-969F-699D4C5BC712}">
      <dsp:nvSpPr>
        <dsp:cNvPr id="0" name=""/>
        <dsp:cNvSpPr/>
      </dsp:nvSpPr>
      <dsp:spPr>
        <a:xfrm>
          <a:off x="6620679" y="284589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Instalowalność</a:t>
          </a:r>
        </a:p>
      </dsp:txBody>
      <dsp:txXfrm>
        <a:off x="6620679" y="2845894"/>
        <a:ext cx="1001799" cy="500899"/>
      </dsp:txXfrm>
    </dsp:sp>
    <dsp:sp modelId="{310782AA-8FEA-40BD-BB85-5E4B973313FB}">
      <dsp:nvSpPr>
        <dsp:cNvPr id="0" name=""/>
        <dsp:cNvSpPr/>
      </dsp:nvSpPr>
      <dsp:spPr>
        <a:xfrm>
          <a:off x="6620679" y="3557171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Lokalizacja</a:t>
          </a:r>
        </a:p>
      </dsp:txBody>
      <dsp:txXfrm>
        <a:off x="6620679" y="3557171"/>
        <a:ext cx="1001799" cy="500899"/>
      </dsp:txXfrm>
    </dsp:sp>
    <dsp:sp modelId="{B975AE88-3759-40D1-AF6E-8A2F26C4834F}">
      <dsp:nvSpPr>
        <dsp:cNvPr id="0" name=""/>
        <dsp:cNvSpPr/>
      </dsp:nvSpPr>
      <dsp:spPr>
        <a:xfrm>
          <a:off x="6620679" y="4268449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/>
            <a:t>Utrzymanie</a:t>
          </a:r>
        </a:p>
      </dsp:txBody>
      <dsp:txXfrm>
        <a:off x="6620679" y="4268449"/>
        <a:ext cx="1001799" cy="500899"/>
      </dsp:txXfrm>
    </dsp:sp>
    <dsp:sp modelId="{C53EB7F4-DE1B-41E0-951B-55D137A063D3}">
      <dsp:nvSpPr>
        <dsp:cNvPr id="0" name=""/>
        <dsp:cNvSpPr/>
      </dsp:nvSpPr>
      <dsp:spPr>
        <a:xfrm>
          <a:off x="6620679" y="4979726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u="none" kern="1200" dirty="0"/>
            <a:t>Skalowalność</a:t>
          </a:r>
        </a:p>
      </dsp:txBody>
      <dsp:txXfrm>
        <a:off x="6620679" y="4979726"/>
        <a:ext cx="1001799" cy="500899"/>
      </dsp:txXfrm>
    </dsp:sp>
    <dsp:sp modelId="{765CFF57-2A6E-46E1-A1A8-75DD5FD33340}">
      <dsp:nvSpPr>
        <dsp:cNvPr id="0" name=""/>
        <dsp:cNvSpPr/>
      </dsp:nvSpPr>
      <dsp:spPr>
        <a:xfrm>
          <a:off x="6620679" y="5691004"/>
          <a:ext cx="1001799" cy="500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u="sng" kern="1200" dirty="0"/>
            <a:t>Testowanie</a:t>
          </a:r>
        </a:p>
      </dsp:txBody>
      <dsp:txXfrm>
        <a:off x="6620679" y="5691004"/>
        <a:ext cx="1001799" cy="500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F3187-999E-4124-8592-89506FAEE44C}" type="datetimeFigureOut">
              <a:rPr lang="pl-PL" smtClean="0"/>
              <a:t>2013-01-05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EB710-AA7B-4A19-9116-2B10714505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2935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DCA85-4BD7-40FE-823B-0B94FA23A332}" type="datetimeFigureOut">
              <a:rPr lang="pl-PL" smtClean="0"/>
              <a:t>2013-01-05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D2A58-B991-4B17-9886-B6B3829FD7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44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A468-D5BD-4DAC-AD16-DC2AECB63C21}" type="datetimeFigureOut">
              <a:rPr lang="pl-PL" smtClean="0"/>
              <a:t>2013-01-05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265D-9C7F-4987-A079-9AD008385C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070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A468-D5BD-4DAC-AD16-DC2AECB63C21}" type="datetimeFigureOut">
              <a:rPr lang="pl-PL" smtClean="0"/>
              <a:t>2013-01-05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265D-9C7F-4987-A079-9AD008385C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71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A468-D5BD-4DAC-AD16-DC2AECB63C21}" type="datetimeFigureOut">
              <a:rPr lang="pl-PL" smtClean="0"/>
              <a:t>2013-01-05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265D-9C7F-4987-A079-9AD008385C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32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A468-D5BD-4DAC-AD16-DC2AECB63C21}" type="datetimeFigureOut">
              <a:rPr lang="pl-PL" smtClean="0"/>
              <a:t>2013-01-05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265D-9C7F-4987-A079-9AD008385C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17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A468-D5BD-4DAC-AD16-DC2AECB63C21}" type="datetimeFigureOut">
              <a:rPr lang="pl-PL" smtClean="0"/>
              <a:t>2013-01-05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265D-9C7F-4987-A079-9AD008385C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524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A468-D5BD-4DAC-AD16-DC2AECB63C21}" type="datetimeFigureOut">
              <a:rPr lang="pl-PL" smtClean="0"/>
              <a:t>2013-01-05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265D-9C7F-4987-A079-9AD008385C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88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A468-D5BD-4DAC-AD16-DC2AECB63C21}" type="datetimeFigureOut">
              <a:rPr lang="pl-PL" smtClean="0"/>
              <a:t>2013-01-05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265D-9C7F-4987-A079-9AD008385C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595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A468-D5BD-4DAC-AD16-DC2AECB63C21}" type="datetimeFigureOut">
              <a:rPr lang="pl-PL" smtClean="0"/>
              <a:t>2013-01-05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265D-9C7F-4987-A079-9AD008385C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954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A468-D5BD-4DAC-AD16-DC2AECB63C21}" type="datetimeFigureOut">
              <a:rPr lang="pl-PL" smtClean="0"/>
              <a:t>2013-01-05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265D-9C7F-4987-A079-9AD008385C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46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A468-D5BD-4DAC-AD16-DC2AECB63C21}" type="datetimeFigureOut">
              <a:rPr lang="pl-PL" smtClean="0"/>
              <a:t>2013-01-05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265D-9C7F-4987-A079-9AD008385C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71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A468-D5BD-4DAC-AD16-DC2AECB63C21}" type="datetimeFigureOut">
              <a:rPr lang="pl-PL" smtClean="0"/>
              <a:t>2013-01-05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265D-9C7F-4987-A079-9AD008385C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807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A468-D5BD-4DAC-AD16-DC2AECB63C21}" type="datetimeFigureOut">
              <a:rPr lang="pl-PL" smtClean="0"/>
              <a:t>2013-01-05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265D-9C7F-4987-A079-9AD008385C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190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Model jakości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 wykorzystaniem </a:t>
            </a:r>
            <a:r>
              <a:rPr lang="pl-PL" dirty="0" smtClean="0"/>
              <a:t>metody FURPS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19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b="0" u="sng" dirty="0" smtClean="0"/>
              <a:t>Bezpieczeństwo / Uwierzytelnienie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600" dirty="0" smtClean="0"/>
              <a:t>Opis:</a:t>
            </a:r>
          </a:p>
          <a:p>
            <a:pPr lvl="1"/>
            <a:r>
              <a:rPr lang="pl-PL" sz="1600" dirty="0" smtClean="0"/>
              <a:t>Korzystanie z </a:t>
            </a:r>
            <a:r>
              <a:rPr lang="pl-PL" sz="1600" dirty="0" err="1" smtClean="0"/>
              <a:t>api</a:t>
            </a:r>
            <a:r>
              <a:rPr lang="pl-PL" sz="1600" dirty="0" smtClean="0"/>
              <a:t>, umożliwiającego dodawanie materiałów przez partnerów będzie wymagało uwierzytelnienia. Zabezpiecza to system przed spamem i niewiarygodnymi źródłami danych.</a:t>
            </a:r>
          </a:p>
          <a:p>
            <a:r>
              <a:rPr lang="pl-PL" sz="1600" dirty="0" smtClean="0"/>
              <a:t>Metryka:</a:t>
            </a:r>
          </a:p>
          <a:p>
            <a:pPr lvl="1"/>
            <a:r>
              <a:rPr lang="pl-PL" sz="1600" dirty="0" smtClean="0"/>
              <a:t>Ilość etapów uwierzytelnienia. </a:t>
            </a:r>
          </a:p>
          <a:p>
            <a:r>
              <a:rPr lang="pl-PL" sz="1600" dirty="0" smtClean="0"/>
              <a:t>Narzędzie:</a:t>
            </a:r>
          </a:p>
          <a:p>
            <a:pPr lvl="1"/>
            <a:r>
              <a:rPr lang="pl-PL" sz="1600" dirty="0" smtClean="0"/>
              <a:t>Lista kontrolna</a:t>
            </a:r>
          </a:p>
          <a:p>
            <a:r>
              <a:rPr lang="pl-PL" sz="1600" dirty="0" smtClean="0"/>
              <a:t>Skala:</a:t>
            </a:r>
          </a:p>
          <a:p>
            <a:pPr lvl="1"/>
            <a:r>
              <a:rPr lang="pl-PL" sz="1600" dirty="0" smtClean="0"/>
              <a:t>1 - brak uwierzytelnienia</a:t>
            </a:r>
          </a:p>
          <a:p>
            <a:pPr lvl="1"/>
            <a:r>
              <a:rPr lang="pl-PL" sz="1600" dirty="0" smtClean="0"/>
              <a:t>3 - uwierzytelnienie jednostopniowe</a:t>
            </a:r>
          </a:p>
          <a:p>
            <a:pPr lvl="1"/>
            <a:r>
              <a:rPr lang="pl-PL" sz="1600" dirty="0" smtClean="0"/>
              <a:t>5 - uwierzytelnienie dwustopniowe</a:t>
            </a:r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128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b="0" u="sng" dirty="0" smtClean="0"/>
              <a:t>Pomoc</a:t>
            </a:r>
            <a:endParaRPr lang="pl-PL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600" dirty="0" smtClean="0"/>
              <a:t>Opis:</a:t>
            </a:r>
          </a:p>
          <a:p>
            <a:pPr lvl="1"/>
            <a:r>
              <a:rPr lang="pl-PL" sz="1600" dirty="0" smtClean="0"/>
              <a:t>Materiały szkoleniowe i samouczki dla użytkowników oraz współpracowników.</a:t>
            </a:r>
          </a:p>
          <a:p>
            <a:r>
              <a:rPr lang="pl-PL" sz="1600" dirty="0" smtClean="0"/>
              <a:t>Metryka: </a:t>
            </a:r>
          </a:p>
          <a:p>
            <a:pPr lvl="1"/>
            <a:r>
              <a:rPr lang="pl-PL" sz="1600" dirty="0" smtClean="0"/>
              <a:t>Ilość dostępnych materiałów szkoleniowych</a:t>
            </a:r>
          </a:p>
          <a:p>
            <a:r>
              <a:rPr lang="pl-PL" sz="1600" dirty="0" smtClean="0"/>
              <a:t>Narzędzie:</a:t>
            </a:r>
          </a:p>
          <a:p>
            <a:pPr lvl="1"/>
            <a:r>
              <a:rPr lang="pl-PL" sz="1600" dirty="0" smtClean="0"/>
              <a:t>Lista kontrolna</a:t>
            </a:r>
          </a:p>
          <a:p>
            <a:r>
              <a:rPr lang="pl-PL" sz="1600" dirty="0" smtClean="0"/>
              <a:t>Skala:</a:t>
            </a:r>
          </a:p>
          <a:p>
            <a:pPr lvl="1"/>
            <a:r>
              <a:rPr lang="pl-PL" sz="1600" dirty="0" smtClean="0"/>
              <a:t>1 - brak materiałów</a:t>
            </a:r>
          </a:p>
          <a:p>
            <a:pPr lvl="1"/>
            <a:r>
              <a:rPr lang="pl-PL" sz="1600" dirty="0" smtClean="0"/>
              <a:t>2 - jedno z: samouczek w aplikacji mobilnej, instrukcja obsługi </a:t>
            </a:r>
            <a:r>
              <a:rPr lang="pl-PL" sz="1600" dirty="0" err="1" smtClean="0"/>
              <a:t>api</a:t>
            </a:r>
            <a:r>
              <a:rPr lang="pl-PL" sz="1600" dirty="0" smtClean="0"/>
              <a:t> dla współpracowników</a:t>
            </a:r>
          </a:p>
          <a:p>
            <a:pPr lvl="1"/>
            <a:r>
              <a:rPr lang="pl-PL" sz="1600" dirty="0" smtClean="0"/>
              <a:t>3 - samouczek w aplikacji mobilnej oraz instrukcja obsługi </a:t>
            </a:r>
            <a:r>
              <a:rPr lang="pl-PL" sz="1600" dirty="0" err="1" smtClean="0"/>
              <a:t>api</a:t>
            </a:r>
            <a:r>
              <a:rPr lang="pl-PL" sz="1600" dirty="0" smtClean="0"/>
              <a:t> dla współpracowników</a:t>
            </a:r>
          </a:p>
          <a:p>
            <a:pPr lvl="1"/>
            <a:r>
              <a:rPr lang="pl-PL" sz="1600" dirty="0" smtClean="0"/>
              <a:t>5 - samouczek w aplikacji mobilnej oraz instrukcja obsługi </a:t>
            </a:r>
            <a:r>
              <a:rPr lang="pl-PL" sz="1600" dirty="0" err="1" smtClean="0"/>
              <a:t>api</a:t>
            </a:r>
            <a:r>
              <a:rPr lang="pl-PL" sz="1600" dirty="0" smtClean="0"/>
              <a:t> dla współpracowników oraz szkolenia dla </a:t>
            </a:r>
            <a:r>
              <a:rPr lang="pl-PL" sz="1600" dirty="0" smtClean="0"/>
              <a:t>współpracowników</a:t>
            </a:r>
            <a:endParaRPr lang="pl-PL" sz="1600" dirty="0" smtClean="0"/>
          </a:p>
        </p:txBody>
      </p:sp>
    </p:spTree>
    <p:extLst>
      <p:ext uri="{BB962C8B-B14F-4D97-AF65-F5344CB8AC3E}">
        <p14:creationId xmlns:p14="http://schemas.microsoft.com/office/powerpoint/2010/main" val="32733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0" u="sng" dirty="0" smtClean="0"/>
              <a:t>Zarządzanie</a:t>
            </a:r>
            <a:endParaRPr lang="pl-PL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600" dirty="0" smtClean="0"/>
              <a:t>Opis:</a:t>
            </a:r>
          </a:p>
          <a:p>
            <a:pPr lvl="1"/>
            <a:r>
              <a:rPr lang="pl-PL" sz="1600" dirty="0" smtClean="0"/>
              <a:t>Możliwość zarządzania informacjami w bazie wydarzeń. Dodawanie, edycja, usuwanie i wyszukiwanie wydarzeń.</a:t>
            </a:r>
          </a:p>
          <a:p>
            <a:r>
              <a:rPr lang="pl-PL" sz="1600" dirty="0" smtClean="0"/>
              <a:t>Metryka:</a:t>
            </a:r>
          </a:p>
          <a:p>
            <a:pPr lvl="1"/>
            <a:r>
              <a:rPr lang="pl-PL" sz="1600" dirty="0" smtClean="0"/>
              <a:t>Dostępność funkcji obsługi wydarzeń</a:t>
            </a:r>
          </a:p>
          <a:p>
            <a:r>
              <a:rPr lang="pl-PL" sz="1600" dirty="0" smtClean="0"/>
              <a:t>Narzędzie:</a:t>
            </a:r>
          </a:p>
          <a:p>
            <a:pPr lvl="1"/>
            <a:r>
              <a:rPr lang="pl-PL" sz="1600" dirty="0" smtClean="0"/>
              <a:t>Lista kontrolna</a:t>
            </a:r>
          </a:p>
          <a:p>
            <a:r>
              <a:rPr lang="pl-PL" sz="1600" dirty="0" smtClean="0"/>
              <a:t>Skala:</a:t>
            </a:r>
          </a:p>
          <a:p>
            <a:pPr lvl="1"/>
            <a:r>
              <a:rPr lang="pl-PL" sz="1600" dirty="0" smtClean="0"/>
              <a:t>1 - Brak zarządzania danymi</a:t>
            </a:r>
          </a:p>
          <a:p>
            <a:pPr lvl="1"/>
            <a:r>
              <a:rPr lang="pl-PL" sz="1600" dirty="0" smtClean="0"/>
              <a:t>2 - Dodawanie wydarzeń</a:t>
            </a:r>
          </a:p>
          <a:p>
            <a:pPr lvl="1"/>
            <a:r>
              <a:rPr lang="pl-PL" sz="1600" dirty="0" smtClean="0"/>
              <a:t>3 - Dodawanie, edycja wydarzeń.</a:t>
            </a:r>
          </a:p>
          <a:p>
            <a:pPr lvl="1"/>
            <a:r>
              <a:rPr lang="pl-PL" sz="1600" dirty="0" smtClean="0"/>
              <a:t>4 - Dodawanie, edycja i usuwanie wydarzeń</a:t>
            </a:r>
          </a:p>
          <a:p>
            <a:pPr lvl="1"/>
            <a:r>
              <a:rPr lang="pl-PL" sz="1600" dirty="0" smtClean="0"/>
              <a:t>5 - Dodawanie, edycja, usuwanie i wyszukiwanie wydarzeń.</a:t>
            </a:r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7983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b="0" u="sng" dirty="0" smtClean="0"/>
              <a:t>Intuicyjność</a:t>
            </a:r>
            <a:endParaRPr lang="pl-PL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600" dirty="0" smtClean="0"/>
              <a:t>Opis:</a:t>
            </a:r>
          </a:p>
          <a:p>
            <a:pPr lvl="1"/>
            <a:r>
              <a:rPr lang="pl-PL" sz="1600" dirty="0" smtClean="0"/>
              <a:t>Prostota obsługi, łatwy dostęp do funkcji</a:t>
            </a:r>
          </a:p>
          <a:p>
            <a:r>
              <a:rPr lang="pl-PL" sz="1600" dirty="0" smtClean="0"/>
              <a:t>Metryka:</a:t>
            </a:r>
          </a:p>
          <a:p>
            <a:pPr lvl="1"/>
            <a:r>
              <a:rPr lang="pl-PL" sz="1600" dirty="0" smtClean="0"/>
              <a:t>Ankietyzacja wybranej grupy użytkowników</a:t>
            </a:r>
          </a:p>
          <a:p>
            <a:r>
              <a:rPr lang="pl-PL" sz="1600" dirty="0" smtClean="0"/>
              <a:t>Narzędzie</a:t>
            </a:r>
          </a:p>
          <a:p>
            <a:pPr lvl="1"/>
            <a:r>
              <a:rPr lang="pl-PL" sz="1600" dirty="0" smtClean="0"/>
              <a:t>Histogram</a:t>
            </a:r>
          </a:p>
          <a:p>
            <a:r>
              <a:rPr lang="pl-PL" sz="1600" dirty="0" smtClean="0"/>
              <a:t>Skala:</a:t>
            </a:r>
          </a:p>
          <a:p>
            <a:pPr lvl="1"/>
            <a:r>
              <a:rPr lang="pl-PL" sz="1600" dirty="0" smtClean="0"/>
              <a:t>1 - Poniżej 50% ankietowanych uznało interfejs za intuicyjny</a:t>
            </a:r>
          </a:p>
          <a:p>
            <a:pPr lvl="1"/>
            <a:r>
              <a:rPr lang="pl-PL" sz="1600" dirty="0" smtClean="0"/>
              <a:t>2 - 50% - 60% ankietowanych uznało interfejs za intuicyjny</a:t>
            </a:r>
          </a:p>
          <a:p>
            <a:pPr lvl="1"/>
            <a:r>
              <a:rPr lang="pl-PL" sz="1600" dirty="0" smtClean="0"/>
              <a:t>3 - 60% - 70% ankietowanych uznało interfejs za intuicyjny</a:t>
            </a:r>
          </a:p>
          <a:p>
            <a:pPr lvl="1"/>
            <a:r>
              <a:rPr lang="pl-PL" sz="1600" dirty="0" smtClean="0"/>
              <a:t>4 - 70% - 80% ankietowanych uznało interfejs za intuicyjny</a:t>
            </a:r>
          </a:p>
          <a:p>
            <a:pPr lvl="1"/>
            <a:r>
              <a:rPr lang="pl-PL" sz="1600" dirty="0" smtClean="0"/>
              <a:t>5 - powyżej 80% ankietowanych uznało interfejs za </a:t>
            </a:r>
            <a:r>
              <a:rPr lang="pl-PL" sz="1600" dirty="0" smtClean="0"/>
              <a:t>intuicyjny</a:t>
            </a: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462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0" u="sng" dirty="0" smtClean="0"/>
              <a:t>Dokładność</a:t>
            </a:r>
            <a:endParaRPr lang="pl-PL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600" dirty="0" smtClean="0"/>
              <a:t>Opis:</a:t>
            </a:r>
          </a:p>
          <a:p>
            <a:pPr lvl="1"/>
            <a:r>
              <a:rPr lang="pl-PL" sz="1600" dirty="0" smtClean="0"/>
              <a:t>Poprawne rozpoznawanie obrazów bezpośrednio przekłada się na użyteczność aplikacji.</a:t>
            </a:r>
          </a:p>
          <a:p>
            <a:r>
              <a:rPr lang="pl-PL" sz="1600" dirty="0" smtClean="0"/>
              <a:t>Metryka:</a:t>
            </a:r>
          </a:p>
          <a:p>
            <a:pPr lvl="1"/>
            <a:r>
              <a:rPr lang="pl-PL" sz="1600" dirty="0" smtClean="0"/>
              <a:t>Procent poprawnie rozpoznanych zdjęć plakatów.</a:t>
            </a:r>
          </a:p>
          <a:p>
            <a:r>
              <a:rPr lang="pl-PL" sz="1600" dirty="0" smtClean="0"/>
              <a:t>Narzędzie:</a:t>
            </a:r>
          </a:p>
          <a:p>
            <a:pPr lvl="1"/>
            <a:r>
              <a:rPr lang="pl-PL" sz="1600" dirty="0" smtClean="0"/>
              <a:t>Histogram.</a:t>
            </a:r>
          </a:p>
          <a:p>
            <a:r>
              <a:rPr lang="pl-PL" sz="1600" dirty="0" smtClean="0"/>
              <a:t>Skala:</a:t>
            </a:r>
          </a:p>
          <a:p>
            <a:pPr lvl="1"/>
            <a:r>
              <a:rPr lang="pl-PL" sz="1600" dirty="0" smtClean="0"/>
              <a:t>1- poniżej 50%,</a:t>
            </a:r>
          </a:p>
          <a:p>
            <a:pPr lvl="1"/>
            <a:r>
              <a:rPr lang="pl-PL" sz="1600" dirty="0" smtClean="0"/>
              <a:t>2- 51-60%,</a:t>
            </a:r>
          </a:p>
          <a:p>
            <a:pPr lvl="1"/>
            <a:r>
              <a:rPr lang="pl-PL" sz="1600" dirty="0" smtClean="0"/>
              <a:t>3- 61-80%,</a:t>
            </a:r>
          </a:p>
          <a:p>
            <a:pPr lvl="1"/>
            <a:r>
              <a:rPr lang="pl-PL" sz="1600" dirty="0" smtClean="0"/>
              <a:t>4- 81-95%</a:t>
            </a:r>
          </a:p>
          <a:p>
            <a:pPr lvl="1"/>
            <a:r>
              <a:rPr lang="pl-PL" sz="1600" dirty="0" smtClean="0"/>
              <a:t>5- powyżej 95%.</a:t>
            </a:r>
          </a:p>
          <a:p>
            <a:pPr marL="457200" lvl="1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1131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0" u="sng" dirty="0" smtClean="0"/>
              <a:t>Czas odpowiedzi</a:t>
            </a:r>
            <a:endParaRPr lang="pl-PL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600" dirty="0" smtClean="0"/>
              <a:t>Opis: </a:t>
            </a:r>
          </a:p>
          <a:p>
            <a:pPr lvl="1"/>
            <a:r>
              <a:rPr lang="pl-PL" sz="1600" dirty="0" smtClean="0"/>
              <a:t>Czas od wysłania zdjęcia przez użytkownika do uzyskania informacji zwrotnej o wydarzeniu.</a:t>
            </a:r>
          </a:p>
          <a:p>
            <a:r>
              <a:rPr lang="pl-PL" sz="1600" dirty="0" smtClean="0"/>
              <a:t>Metryka: </a:t>
            </a:r>
          </a:p>
          <a:p>
            <a:pPr lvl="1"/>
            <a:r>
              <a:rPr lang="pl-PL" sz="1600" dirty="0" smtClean="0"/>
              <a:t>liczba sekund między żądaniem a odpowiedzią.</a:t>
            </a:r>
          </a:p>
          <a:p>
            <a:r>
              <a:rPr lang="pl-PL" sz="1600" dirty="0" smtClean="0"/>
              <a:t>Narzędzie:</a:t>
            </a:r>
          </a:p>
          <a:p>
            <a:pPr lvl="1"/>
            <a:r>
              <a:rPr lang="pl-PL" sz="1600" dirty="0" smtClean="0"/>
              <a:t>histogram.</a:t>
            </a:r>
          </a:p>
          <a:p>
            <a:r>
              <a:rPr lang="pl-PL" sz="1600" dirty="0" smtClean="0"/>
              <a:t>Skala:</a:t>
            </a:r>
          </a:p>
          <a:p>
            <a:pPr lvl="1"/>
            <a:r>
              <a:rPr lang="pl-PL" sz="1600" dirty="0" smtClean="0"/>
              <a:t>1- dłuższy niż 15 sek.,</a:t>
            </a:r>
          </a:p>
          <a:p>
            <a:pPr lvl="1"/>
            <a:r>
              <a:rPr lang="pl-PL" sz="1600" dirty="0" smtClean="0"/>
              <a:t>2- 10-15 sek.,</a:t>
            </a:r>
          </a:p>
          <a:p>
            <a:pPr lvl="1"/>
            <a:r>
              <a:rPr lang="pl-PL" sz="1600" dirty="0" smtClean="0"/>
              <a:t>3- 6-9 sek.</a:t>
            </a:r>
          </a:p>
          <a:p>
            <a:pPr lvl="1"/>
            <a:r>
              <a:rPr lang="pl-PL" sz="1600" dirty="0" smtClean="0"/>
              <a:t>4- 3-6 sek.</a:t>
            </a:r>
          </a:p>
          <a:p>
            <a:pPr lvl="1"/>
            <a:r>
              <a:rPr lang="pl-PL" sz="1600" dirty="0" smtClean="0"/>
              <a:t>5- poniżej 3 sek.</a:t>
            </a:r>
          </a:p>
          <a:p>
            <a:pPr marL="457200" lvl="1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530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u="sng" dirty="0" smtClean="0"/>
              <a:t>Testowanie</a:t>
            </a:r>
            <a:endParaRPr lang="pl-PL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600" dirty="0" smtClean="0"/>
              <a:t>Opis:</a:t>
            </a:r>
          </a:p>
          <a:p>
            <a:pPr lvl="1"/>
            <a:r>
              <a:rPr lang="pl-PL" sz="1600" dirty="0" smtClean="0"/>
              <a:t>Polega na określeniu kompletności dokumentacji i zaawansowania mechanizmów testowych. W przypadku, gdy każda funkcja może być przetestowana </a:t>
            </a:r>
            <a:r>
              <a:rPr lang="pl-PL" sz="1600" dirty="0" err="1" smtClean="0"/>
              <a:t>automatczynie</a:t>
            </a:r>
            <a:r>
              <a:rPr lang="pl-PL" sz="1600" dirty="0" smtClean="0"/>
              <a:t>, to ewentualne zmiany będą szybciej wdrażane.</a:t>
            </a:r>
          </a:p>
          <a:p>
            <a:r>
              <a:rPr lang="pl-PL" sz="1600" dirty="0" smtClean="0"/>
              <a:t>Metryka:</a:t>
            </a:r>
          </a:p>
          <a:p>
            <a:pPr lvl="1"/>
            <a:r>
              <a:rPr lang="pl-PL" sz="1600" dirty="0" smtClean="0"/>
              <a:t>Łatwość przeprowadzania testów.</a:t>
            </a:r>
          </a:p>
          <a:p>
            <a:r>
              <a:rPr lang="pl-PL" sz="1600" dirty="0" smtClean="0"/>
              <a:t>Narzędzie:</a:t>
            </a:r>
          </a:p>
          <a:p>
            <a:pPr lvl="1"/>
            <a:r>
              <a:rPr lang="pl-PL" sz="1600" dirty="0" smtClean="0"/>
              <a:t>Lista kontrolna.</a:t>
            </a:r>
          </a:p>
          <a:p>
            <a:r>
              <a:rPr lang="pl-PL" sz="1600" dirty="0" smtClean="0"/>
              <a:t>Skala:</a:t>
            </a:r>
          </a:p>
          <a:p>
            <a:pPr lvl="1"/>
            <a:r>
              <a:rPr lang="pl-PL" sz="1600" dirty="0" smtClean="0"/>
              <a:t>5 - w pełni automatyczne testy dla każdej funkcji systemu;</a:t>
            </a:r>
          </a:p>
          <a:p>
            <a:pPr lvl="1"/>
            <a:r>
              <a:rPr lang="pl-PL" sz="1600" dirty="0" smtClean="0"/>
              <a:t>4 - w pełni automatyczne testy dla kluczowych funkcji systemu;</a:t>
            </a:r>
          </a:p>
          <a:p>
            <a:pPr lvl="1"/>
            <a:r>
              <a:rPr lang="pl-PL" sz="1600" dirty="0" smtClean="0"/>
              <a:t>2 - system posiada kompletną dokumentację, ale testy muszą zostać utworzone od podstaw;</a:t>
            </a:r>
          </a:p>
          <a:p>
            <a:pPr lvl="1"/>
            <a:r>
              <a:rPr lang="pl-PL" sz="1600" dirty="0" smtClean="0"/>
              <a:t>1 - brak automatycznych testów i niekompletność dokumentacji.</a:t>
            </a:r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4677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770477"/>
              </p:ext>
            </p:extLst>
          </p:nvPr>
        </p:nvGraphicFramePr>
        <p:xfrm>
          <a:off x="0" y="332656"/>
          <a:ext cx="914400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3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54822"/>
              </p:ext>
            </p:extLst>
          </p:nvPr>
        </p:nvGraphicFramePr>
        <p:xfrm>
          <a:off x="0" y="332656"/>
          <a:ext cx="914400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77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713501"/>
              </p:ext>
            </p:extLst>
          </p:nvPr>
        </p:nvGraphicFramePr>
        <p:xfrm>
          <a:off x="0" y="332656"/>
          <a:ext cx="914400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7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711216"/>
              </p:ext>
            </p:extLst>
          </p:nvPr>
        </p:nvGraphicFramePr>
        <p:xfrm>
          <a:off x="0" y="332656"/>
          <a:ext cx="914400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9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279245"/>
              </p:ext>
            </p:extLst>
          </p:nvPr>
        </p:nvGraphicFramePr>
        <p:xfrm>
          <a:off x="0" y="332656"/>
          <a:ext cx="914400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41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429325"/>
              </p:ext>
            </p:extLst>
          </p:nvPr>
        </p:nvGraphicFramePr>
        <p:xfrm>
          <a:off x="0" y="332656"/>
          <a:ext cx="914400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26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116913"/>
              </p:ext>
            </p:extLst>
          </p:nvPr>
        </p:nvGraphicFramePr>
        <p:xfrm>
          <a:off x="0" y="332656"/>
          <a:ext cx="914400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45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412534"/>
              </p:ext>
            </p:extLst>
          </p:nvPr>
        </p:nvGraphicFramePr>
        <p:xfrm>
          <a:off x="0" y="332656"/>
          <a:ext cx="914400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9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756</Words>
  <Application>Microsoft Office PowerPoint</Application>
  <PresentationFormat>On-screen Show (4:3)</PresentationFormat>
  <Paragraphs>313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Model jakości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Bezpieczeństwo / Uwierzytelnienie</vt:lpstr>
      <vt:lpstr>Pomoc</vt:lpstr>
      <vt:lpstr>Zarządzanie</vt:lpstr>
      <vt:lpstr>Intuicyjność</vt:lpstr>
      <vt:lpstr>Dokładność</vt:lpstr>
      <vt:lpstr>Czas odpowiedzi</vt:lpstr>
      <vt:lpstr>Testowanie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jakości</dc:title>
  <dc:creator>Łukasz</dc:creator>
  <cp:lastModifiedBy>Łukasz</cp:lastModifiedBy>
  <cp:revision>9</cp:revision>
  <dcterms:created xsi:type="dcterms:W3CDTF">2013-01-04T20:16:44Z</dcterms:created>
  <dcterms:modified xsi:type="dcterms:W3CDTF">2013-01-05T11:19:40Z</dcterms:modified>
</cp:coreProperties>
</file>