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0" r:id="rId4"/>
    <p:sldId id="258" r:id="rId5"/>
    <p:sldId id="263" r:id="rId6"/>
    <p:sldId id="261" r:id="rId7"/>
    <p:sldId id="262" r:id="rId8"/>
    <p:sldId id="297" r:id="rId9"/>
    <p:sldId id="259" r:id="rId10"/>
    <p:sldId id="264" r:id="rId11"/>
    <p:sldId id="296" r:id="rId12"/>
    <p:sldId id="266" r:id="rId13"/>
    <p:sldId id="298" r:id="rId14"/>
    <p:sldId id="260" r:id="rId15"/>
    <p:sldId id="265" r:id="rId16"/>
    <p:sldId id="268" r:id="rId17"/>
    <p:sldId id="267" r:id="rId18"/>
    <p:sldId id="299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84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Czas trwania etapów przygotowania</c:v>
                </c:pt>
              </c:strCache>
            </c:strRef>
          </c:tx>
          <c:invertIfNegative val="0"/>
          <c:cat>
            <c:strRef>
              <c:f>Arkusz1!$A$2:$A$10</c:f>
              <c:strCache>
                <c:ptCount val="9"/>
                <c:pt idx="0">
                  <c:v>Koncept projektu</c:v>
                </c:pt>
                <c:pt idx="1">
                  <c:v>Organizacja zespołu</c:v>
                </c:pt>
                <c:pt idx="2">
                  <c:v>Serwer obsługi zapytań</c:v>
                </c:pt>
                <c:pt idx="3">
                  <c:v>API</c:v>
                </c:pt>
                <c:pt idx="4">
                  <c:v>Aplikacja mobilna</c:v>
                </c:pt>
                <c:pt idx="5">
                  <c:v>Testowanie</c:v>
                </c:pt>
                <c:pt idx="6">
                  <c:v>Koordynacja pracy</c:v>
                </c:pt>
                <c:pt idx="7">
                  <c:v>Administracja infrastruktury</c:v>
                </c:pt>
                <c:pt idx="8">
                  <c:v>Nawiązanie współpracy</c:v>
                </c:pt>
              </c:strCache>
            </c:strRef>
          </c:cat>
          <c:val>
            <c:numRef>
              <c:f>Arkusz1!$B$2:$B$10</c:f>
              <c:numCache>
                <c:formatCode>General</c:formatCode>
                <c:ptCount val="9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1436800"/>
        <c:axId val="6227072"/>
      </c:barChart>
      <c:catAx>
        <c:axId val="10143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6227072"/>
        <c:crosses val="autoZero"/>
        <c:auto val="1"/>
        <c:lblAlgn val="ctr"/>
        <c:lblOffset val="100"/>
        <c:noMultiLvlLbl val="0"/>
      </c:catAx>
      <c:valAx>
        <c:axId val="6227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1436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Kolumna1</c:v>
                </c:pt>
              </c:strCache>
            </c:strRef>
          </c:tx>
          <c:invertIfNegative val="0"/>
          <c:cat>
            <c:strRef>
              <c:f>Arkusz1!$A$2:$A$8</c:f>
              <c:strCache>
                <c:ptCount val="7"/>
                <c:pt idx="0">
                  <c:v>Metryki warunków satysfakcji</c:v>
                </c:pt>
                <c:pt idx="1">
                  <c:v>Administracja infrastruktury</c:v>
                </c:pt>
                <c:pt idx="2">
                  <c:v>Aplikacja mobilna</c:v>
                </c:pt>
                <c:pt idx="3">
                  <c:v>API</c:v>
                </c:pt>
                <c:pt idx="4">
                  <c:v>Serwer obsługi zapytań</c:v>
                </c:pt>
                <c:pt idx="5">
                  <c:v>Testowanie</c:v>
                </c:pt>
                <c:pt idx="6">
                  <c:v>Nawiązywanie współpracy</c:v>
                </c:pt>
              </c:strCache>
            </c:strRef>
          </c:cat>
          <c:val>
            <c:numRef>
              <c:f>Arkusz1!$B$2:$B$8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15</c:v>
                </c:pt>
                <c:pt idx="3">
                  <c:v>10</c:v>
                </c:pt>
                <c:pt idx="4">
                  <c:v>30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535680"/>
        <c:axId val="36546432"/>
      </c:barChart>
      <c:catAx>
        <c:axId val="36535680"/>
        <c:scaling>
          <c:orientation val="minMax"/>
        </c:scaling>
        <c:delete val="0"/>
        <c:axPos val="b"/>
        <c:majorTickMark val="out"/>
        <c:minorTickMark val="none"/>
        <c:tickLblPos val="nextTo"/>
        <c:crossAx val="36546432"/>
        <c:crosses val="autoZero"/>
        <c:auto val="1"/>
        <c:lblAlgn val="ctr"/>
        <c:lblOffset val="100"/>
        <c:noMultiLvlLbl val="0"/>
      </c:catAx>
      <c:valAx>
        <c:axId val="365464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535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Seria 1</c:v>
                </c:pt>
              </c:strCache>
            </c:strRef>
          </c:tx>
          <c:invertIfNegative val="0"/>
          <c:cat>
            <c:strRef>
              <c:f>Arkusz1!$A$2:$A$7</c:f>
              <c:strCache>
                <c:ptCount val="6"/>
                <c:pt idx="0">
                  <c:v>Serwer obsługi zapytań</c:v>
                </c:pt>
                <c:pt idx="1">
                  <c:v>Aplikacja mobilna</c:v>
                </c:pt>
                <c:pt idx="2">
                  <c:v>API</c:v>
                </c:pt>
                <c:pt idx="3">
                  <c:v>Testowanie</c:v>
                </c:pt>
                <c:pt idx="4">
                  <c:v>Administracja infrastruktury</c:v>
                </c:pt>
                <c:pt idx="5">
                  <c:v>Nawiązywanie współpracy</c:v>
                </c:pt>
              </c:strCache>
            </c:strRef>
          </c:cat>
          <c:val>
            <c:numRef>
              <c:f>Arkusz1!$B$2:$B$7</c:f>
              <c:numCache>
                <c:formatCode>General</c:formatCode>
                <c:ptCount val="6"/>
                <c:pt idx="0">
                  <c:v>19</c:v>
                </c:pt>
                <c:pt idx="1">
                  <c:v>16</c:v>
                </c:pt>
                <c:pt idx="2">
                  <c:v>17</c:v>
                </c:pt>
                <c:pt idx="3">
                  <c:v>24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979840"/>
        <c:axId val="102996224"/>
      </c:barChart>
      <c:catAx>
        <c:axId val="102979840"/>
        <c:scaling>
          <c:orientation val="minMax"/>
        </c:scaling>
        <c:delete val="0"/>
        <c:axPos val="b"/>
        <c:majorTickMark val="out"/>
        <c:minorTickMark val="none"/>
        <c:tickLblPos val="nextTo"/>
        <c:crossAx val="102996224"/>
        <c:crosses val="autoZero"/>
        <c:auto val="1"/>
        <c:lblAlgn val="ctr"/>
        <c:lblOffset val="100"/>
        <c:noMultiLvlLbl val="0"/>
      </c:catAx>
      <c:valAx>
        <c:axId val="102996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pl-PL"/>
                  <a:t>Liczba dni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979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l-PL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5DBB3-7D65-4B7C-82D9-BF36BFBFAA5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pl-PL"/>
        </a:p>
      </dgm:t>
    </dgm:pt>
    <dgm:pt modelId="{B7702C93-9E95-4A08-9C27-C7CC91054048}">
      <dgm:prSet phldrT="[Tekst]"/>
      <dgm:spPr/>
      <dgm:t>
        <a:bodyPr/>
        <a:lstStyle/>
        <a:p>
          <a:r>
            <a:rPr lang="pl-PL" dirty="0" smtClean="0"/>
            <a:t>Przygotowanie</a:t>
          </a:r>
          <a:endParaRPr lang="pl-PL" dirty="0"/>
        </a:p>
      </dgm:t>
    </dgm:pt>
    <dgm:pt modelId="{E506855D-1216-4E91-990C-DD2B8FD089F9}" type="parTrans" cxnId="{FB3B4E51-6C32-437E-8A9C-F1B95B67DB6F}">
      <dgm:prSet/>
      <dgm:spPr/>
      <dgm:t>
        <a:bodyPr/>
        <a:lstStyle/>
        <a:p>
          <a:endParaRPr lang="pl-PL"/>
        </a:p>
      </dgm:t>
    </dgm:pt>
    <dgm:pt modelId="{5487D6CB-5DEC-481B-AE54-5BA6217059F2}" type="sibTrans" cxnId="{FB3B4E51-6C32-437E-8A9C-F1B95B67DB6F}">
      <dgm:prSet/>
      <dgm:spPr/>
      <dgm:t>
        <a:bodyPr/>
        <a:lstStyle/>
        <a:p>
          <a:endParaRPr lang="pl-PL"/>
        </a:p>
      </dgm:t>
    </dgm:pt>
    <dgm:pt modelId="{C2F01A69-2B68-4BF9-8ECE-4FC13D8822C9}">
      <dgm:prSet phldrT="[Tekst]"/>
      <dgm:spPr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</a:gradFill>
      </dgm:spPr>
      <dgm:t>
        <a:bodyPr/>
        <a:lstStyle/>
        <a:p>
          <a:r>
            <a:rPr lang="pl-PL" dirty="0" smtClean="0"/>
            <a:t>Prototyp</a:t>
          </a:r>
          <a:endParaRPr lang="pl-PL" dirty="0"/>
        </a:p>
      </dgm:t>
    </dgm:pt>
    <dgm:pt modelId="{4C5CC2F1-4496-4C75-9745-F05A05B334D9}" type="parTrans" cxnId="{49008620-770E-4363-B8DF-7132DD3843C0}">
      <dgm:prSet/>
      <dgm:spPr/>
      <dgm:t>
        <a:bodyPr/>
        <a:lstStyle/>
        <a:p>
          <a:endParaRPr lang="pl-PL"/>
        </a:p>
      </dgm:t>
    </dgm:pt>
    <dgm:pt modelId="{6125B782-6B2F-44AC-88B7-7F9EB86DB6F5}" type="sibTrans" cxnId="{49008620-770E-4363-B8DF-7132DD3843C0}">
      <dgm:prSet/>
      <dgm:spPr/>
      <dgm:t>
        <a:bodyPr/>
        <a:lstStyle/>
        <a:p>
          <a:endParaRPr lang="pl-PL"/>
        </a:p>
      </dgm:t>
    </dgm:pt>
    <dgm:pt modelId="{79FF02FF-5E1F-4C3A-B946-9BE8126C202B}">
      <dgm:prSet phldrT="[Tekst]"/>
      <dgm:spPr/>
      <dgm:t>
        <a:bodyPr/>
        <a:lstStyle/>
        <a:p>
          <a:endParaRPr lang="pl-PL" dirty="0"/>
        </a:p>
      </dgm:t>
    </dgm:pt>
    <dgm:pt modelId="{A3DF0CA9-05E8-4E7F-8322-7C1F931847E8}" type="parTrans" cxnId="{897A1403-504D-43D8-9253-30D0DBC568A7}">
      <dgm:prSet/>
      <dgm:spPr/>
      <dgm:t>
        <a:bodyPr/>
        <a:lstStyle/>
        <a:p>
          <a:endParaRPr lang="pl-PL"/>
        </a:p>
      </dgm:t>
    </dgm:pt>
    <dgm:pt modelId="{F8331A1C-D75E-4864-8463-FD762649E1C2}" type="sibTrans" cxnId="{897A1403-504D-43D8-9253-30D0DBC568A7}">
      <dgm:prSet/>
      <dgm:spPr/>
      <dgm:t>
        <a:bodyPr/>
        <a:lstStyle/>
        <a:p>
          <a:endParaRPr lang="pl-PL"/>
        </a:p>
      </dgm:t>
    </dgm:pt>
    <dgm:pt modelId="{2D4391D8-45D6-45E3-94CA-6044A47ECD5E}">
      <dgm:prSet phldrT="[Tekst]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</a:gradFill>
      </dgm:spPr>
      <dgm:t>
        <a:bodyPr/>
        <a:lstStyle/>
        <a:p>
          <a:r>
            <a:rPr lang="pl-PL" dirty="0" smtClean="0"/>
            <a:t>Wdrożenie</a:t>
          </a:r>
          <a:endParaRPr lang="pl-PL" dirty="0"/>
        </a:p>
      </dgm:t>
    </dgm:pt>
    <dgm:pt modelId="{57638081-9DC7-434E-9256-135719CD5D9E}" type="parTrans" cxnId="{E8483A8E-092E-4C2E-868E-50423512BFAD}">
      <dgm:prSet/>
      <dgm:spPr/>
      <dgm:t>
        <a:bodyPr/>
        <a:lstStyle/>
        <a:p>
          <a:endParaRPr lang="pl-PL"/>
        </a:p>
      </dgm:t>
    </dgm:pt>
    <dgm:pt modelId="{6A4EE023-F3A5-4D46-960F-94C622652E8E}" type="sibTrans" cxnId="{E8483A8E-092E-4C2E-868E-50423512BFAD}">
      <dgm:prSet/>
      <dgm:spPr/>
      <dgm:t>
        <a:bodyPr/>
        <a:lstStyle/>
        <a:p>
          <a:endParaRPr lang="pl-PL"/>
        </a:p>
      </dgm:t>
    </dgm:pt>
    <dgm:pt modelId="{7F0A2CAB-7D46-4962-BD9F-C361BD743373}">
      <dgm:prSet phldrT="[Tekst]"/>
      <dgm:spPr/>
      <dgm:t>
        <a:bodyPr/>
        <a:lstStyle/>
        <a:p>
          <a:endParaRPr lang="pl-PL" dirty="0"/>
        </a:p>
      </dgm:t>
    </dgm:pt>
    <dgm:pt modelId="{C7145F05-D4BB-42B0-B727-3A0DBBDB59C7}" type="parTrans" cxnId="{EE02A847-2FE1-4AA1-9417-D390BB48274B}">
      <dgm:prSet/>
      <dgm:spPr/>
      <dgm:t>
        <a:bodyPr/>
        <a:lstStyle/>
        <a:p>
          <a:endParaRPr lang="pl-PL"/>
        </a:p>
      </dgm:t>
    </dgm:pt>
    <dgm:pt modelId="{027E3AF0-D770-42C8-BEBD-37F9EE809B7D}" type="sibTrans" cxnId="{EE02A847-2FE1-4AA1-9417-D390BB48274B}">
      <dgm:prSet/>
      <dgm:spPr/>
      <dgm:t>
        <a:bodyPr/>
        <a:lstStyle/>
        <a:p>
          <a:endParaRPr lang="pl-PL"/>
        </a:p>
      </dgm:t>
    </dgm:pt>
    <dgm:pt modelId="{63DA6EAA-EA99-490A-AD31-2D4E7DA788CF}" type="pres">
      <dgm:prSet presAssocID="{4CA5DBB3-7D65-4B7C-82D9-BF36BFBFAA5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BF71ECF5-7787-4050-BB75-622D15B44B21}" type="pres">
      <dgm:prSet presAssocID="{B7702C93-9E95-4A08-9C27-C7CC91054048}" presName="composite" presStyleCnt="0"/>
      <dgm:spPr/>
    </dgm:pt>
    <dgm:pt modelId="{B6FD48DE-F8D3-47C6-AC1F-FDF8211598AC}" type="pres">
      <dgm:prSet presAssocID="{B7702C93-9E95-4A08-9C27-C7CC91054048}" presName="bentUpArrow1" presStyleLbl="alignImgPlace1" presStyleIdx="0" presStyleCnt="2"/>
      <dgm:spPr/>
    </dgm:pt>
    <dgm:pt modelId="{FA3866BB-00D7-4AEC-B801-2C59D8726A69}" type="pres">
      <dgm:prSet presAssocID="{B7702C93-9E95-4A08-9C27-C7CC9105404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164EB6E-E094-4E6B-A3C9-56C4096DFFE8}" type="pres">
      <dgm:prSet presAssocID="{B7702C93-9E95-4A08-9C27-C7CC91054048}" presName="ChildText" presStyleLbl="revTx" presStyleIdx="0" presStyleCnt="3" custFlipVert="1" custScaleY="61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FBF487F-01A4-47A8-B14C-9EEAE1DB09DA}" type="pres">
      <dgm:prSet presAssocID="{5487D6CB-5DEC-481B-AE54-5BA6217059F2}" presName="sibTrans" presStyleCnt="0"/>
      <dgm:spPr/>
    </dgm:pt>
    <dgm:pt modelId="{8D0C5C20-6950-4D48-A44E-7744F31AC8DE}" type="pres">
      <dgm:prSet presAssocID="{C2F01A69-2B68-4BF9-8ECE-4FC13D8822C9}" presName="composite" presStyleCnt="0"/>
      <dgm:spPr/>
    </dgm:pt>
    <dgm:pt modelId="{62D13D08-6C65-4D87-87DD-F5979A1B71D4}" type="pres">
      <dgm:prSet presAssocID="{C2F01A69-2B68-4BF9-8ECE-4FC13D8822C9}" presName="bentUpArrow1" presStyleLbl="alignImgPlace1" presStyleIdx="1" presStyleCnt="2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pl-PL"/>
        </a:p>
      </dgm:t>
    </dgm:pt>
    <dgm:pt modelId="{01032F41-3532-4B1A-8B74-D1FA5AF6652D}" type="pres">
      <dgm:prSet presAssocID="{C2F01A69-2B68-4BF9-8ECE-4FC13D8822C9}" presName="ParentText" presStyleLbl="node1" presStyleIdx="1" presStyleCnt="3" custLinFactNeighborX="122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694993D-AED7-4AB2-AD69-397783A3AEF8}" type="pres">
      <dgm:prSet presAssocID="{C2F01A69-2B68-4BF9-8ECE-4FC13D8822C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841F55D-C51D-42C5-B902-AE498DE6F7D0}" type="pres">
      <dgm:prSet presAssocID="{6125B782-6B2F-44AC-88B7-7F9EB86DB6F5}" presName="sibTrans" presStyleCnt="0"/>
      <dgm:spPr/>
    </dgm:pt>
    <dgm:pt modelId="{80794347-6F57-435A-A86E-C342C678C0E7}" type="pres">
      <dgm:prSet presAssocID="{2D4391D8-45D6-45E3-94CA-6044A47ECD5E}" presName="composite" presStyleCnt="0"/>
      <dgm:spPr/>
    </dgm:pt>
    <dgm:pt modelId="{4EEFA45F-7B87-4A5C-91FF-D4CC20529FD5}" type="pres">
      <dgm:prSet presAssocID="{2D4391D8-45D6-45E3-94CA-6044A47ECD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8915475-E9FF-49E8-A9E1-82D59C6B1165}" type="pres">
      <dgm:prSet presAssocID="{2D4391D8-45D6-45E3-94CA-6044A47ECD5E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FB3B4E51-6C32-437E-8A9C-F1B95B67DB6F}" srcId="{4CA5DBB3-7D65-4B7C-82D9-BF36BFBFAA5B}" destId="{B7702C93-9E95-4A08-9C27-C7CC91054048}" srcOrd="0" destOrd="0" parTransId="{E506855D-1216-4E91-990C-DD2B8FD089F9}" sibTransId="{5487D6CB-5DEC-481B-AE54-5BA6217059F2}"/>
    <dgm:cxn modelId="{EE02A847-2FE1-4AA1-9417-D390BB48274B}" srcId="{2D4391D8-45D6-45E3-94CA-6044A47ECD5E}" destId="{7F0A2CAB-7D46-4962-BD9F-C361BD743373}" srcOrd="0" destOrd="0" parTransId="{C7145F05-D4BB-42B0-B727-3A0DBBDB59C7}" sibTransId="{027E3AF0-D770-42C8-BEBD-37F9EE809B7D}"/>
    <dgm:cxn modelId="{FA32A12E-AF96-4742-872B-9365EB0EAA6D}" type="presOf" srcId="{79FF02FF-5E1F-4C3A-B946-9BE8126C202B}" destId="{3694993D-AED7-4AB2-AD69-397783A3AEF8}" srcOrd="0" destOrd="0" presId="urn:microsoft.com/office/officeart/2005/8/layout/StepDownProcess"/>
    <dgm:cxn modelId="{AA8347B8-F4E2-4501-A7B0-3B38367CCC4A}" type="presOf" srcId="{7F0A2CAB-7D46-4962-BD9F-C361BD743373}" destId="{E8915475-E9FF-49E8-A9E1-82D59C6B1165}" srcOrd="0" destOrd="0" presId="urn:microsoft.com/office/officeart/2005/8/layout/StepDownProcess"/>
    <dgm:cxn modelId="{33F7F7F1-7BC3-4CEE-84A0-4B37EE00D0CB}" type="presOf" srcId="{2D4391D8-45D6-45E3-94CA-6044A47ECD5E}" destId="{4EEFA45F-7B87-4A5C-91FF-D4CC20529FD5}" srcOrd="0" destOrd="0" presId="urn:microsoft.com/office/officeart/2005/8/layout/StepDownProcess"/>
    <dgm:cxn modelId="{1D20BCBD-B322-4061-A030-899C8B1D30C4}" type="presOf" srcId="{B7702C93-9E95-4A08-9C27-C7CC91054048}" destId="{FA3866BB-00D7-4AEC-B801-2C59D8726A69}" srcOrd="0" destOrd="0" presId="urn:microsoft.com/office/officeart/2005/8/layout/StepDownProcess"/>
    <dgm:cxn modelId="{897A1403-504D-43D8-9253-30D0DBC568A7}" srcId="{C2F01A69-2B68-4BF9-8ECE-4FC13D8822C9}" destId="{79FF02FF-5E1F-4C3A-B946-9BE8126C202B}" srcOrd="0" destOrd="0" parTransId="{A3DF0CA9-05E8-4E7F-8322-7C1F931847E8}" sibTransId="{F8331A1C-D75E-4864-8463-FD762649E1C2}"/>
    <dgm:cxn modelId="{49008620-770E-4363-B8DF-7132DD3843C0}" srcId="{4CA5DBB3-7D65-4B7C-82D9-BF36BFBFAA5B}" destId="{C2F01A69-2B68-4BF9-8ECE-4FC13D8822C9}" srcOrd="1" destOrd="0" parTransId="{4C5CC2F1-4496-4C75-9745-F05A05B334D9}" sibTransId="{6125B782-6B2F-44AC-88B7-7F9EB86DB6F5}"/>
    <dgm:cxn modelId="{E8483A8E-092E-4C2E-868E-50423512BFAD}" srcId="{4CA5DBB3-7D65-4B7C-82D9-BF36BFBFAA5B}" destId="{2D4391D8-45D6-45E3-94CA-6044A47ECD5E}" srcOrd="2" destOrd="0" parTransId="{57638081-9DC7-434E-9256-135719CD5D9E}" sibTransId="{6A4EE023-F3A5-4D46-960F-94C622652E8E}"/>
    <dgm:cxn modelId="{296EE4EE-ADD5-4A6C-BB62-231A26A0FBCA}" type="presOf" srcId="{C2F01A69-2B68-4BF9-8ECE-4FC13D8822C9}" destId="{01032F41-3532-4B1A-8B74-D1FA5AF6652D}" srcOrd="0" destOrd="0" presId="urn:microsoft.com/office/officeart/2005/8/layout/StepDownProcess"/>
    <dgm:cxn modelId="{AE56F834-79CE-4369-9C42-5AC072D32A39}" type="presOf" srcId="{4CA5DBB3-7D65-4B7C-82D9-BF36BFBFAA5B}" destId="{63DA6EAA-EA99-490A-AD31-2D4E7DA788CF}" srcOrd="0" destOrd="0" presId="urn:microsoft.com/office/officeart/2005/8/layout/StepDownProcess"/>
    <dgm:cxn modelId="{3E6C32E1-7BAE-4EFC-BB65-2E34A14111AC}" type="presParOf" srcId="{63DA6EAA-EA99-490A-AD31-2D4E7DA788CF}" destId="{BF71ECF5-7787-4050-BB75-622D15B44B21}" srcOrd="0" destOrd="0" presId="urn:microsoft.com/office/officeart/2005/8/layout/StepDownProcess"/>
    <dgm:cxn modelId="{FE3609C6-ED83-402B-BCF9-C7F820339F10}" type="presParOf" srcId="{BF71ECF5-7787-4050-BB75-622D15B44B21}" destId="{B6FD48DE-F8D3-47C6-AC1F-FDF8211598AC}" srcOrd="0" destOrd="0" presId="urn:microsoft.com/office/officeart/2005/8/layout/StepDownProcess"/>
    <dgm:cxn modelId="{9528AC8C-0B85-4D1B-A187-BB2DCA9A9F01}" type="presParOf" srcId="{BF71ECF5-7787-4050-BB75-622D15B44B21}" destId="{FA3866BB-00D7-4AEC-B801-2C59D8726A69}" srcOrd="1" destOrd="0" presId="urn:microsoft.com/office/officeart/2005/8/layout/StepDownProcess"/>
    <dgm:cxn modelId="{CFB29810-13CD-4DCB-AF17-245D02022639}" type="presParOf" srcId="{BF71ECF5-7787-4050-BB75-622D15B44B21}" destId="{1164EB6E-E094-4E6B-A3C9-56C4096DFFE8}" srcOrd="2" destOrd="0" presId="urn:microsoft.com/office/officeart/2005/8/layout/StepDownProcess"/>
    <dgm:cxn modelId="{A5C384CE-BC37-4F87-B1CD-91FF33D364FE}" type="presParOf" srcId="{63DA6EAA-EA99-490A-AD31-2D4E7DA788CF}" destId="{2FBF487F-01A4-47A8-B14C-9EEAE1DB09DA}" srcOrd="1" destOrd="0" presId="urn:microsoft.com/office/officeart/2005/8/layout/StepDownProcess"/>
    <dgm:cxn modelId="{3975453E-568D-44A3-B446-E4ECA2C7FBA5}" type="presParOf" srcId="{63DA6EAA-EA99-490A-AD31-2D4E7DA788CF}" destId="{8D0C5C20-6950-4D48-A44E-7744F31AC8DE}" srcOrd="2" destOrd="0" presId="urn:microsoft.com/office/officeart/2005/8/layout/StepDownProcess"/>
    <dgm:cxn modelId="{32EB90E2-C5DF-4E6B-B411-663373D7B93C}" type="presParOf" srcId="{8D0C5C20-6950-4D48-A44E-7744F31AC8DE}" destId="{62D13D08-6C65-4D87-87DD-F5979A1B71D4}" srcOrd="0" destOrd="0" presId="urn:microsoft.com/office/officeart/2005/8/layout/StepDownProcess"/>
    <dgm:cxn modelId="{1F82A890-07CA-4AC6-BC1E-2C306A079AAC}" type="presParOf" srcId="{8D0C5C20-6950-4D48-A44E-7744F31AC8DE}" destId="{01032F41-3532-4B1A-8B74-D1FA5AF6652D}" srcOrd="1" destOrd="0" presId="urn:microsoft.com/office/officeart/2005/8/layout/StepDownProcess"/>
    <dgm:cxn modelId="{74769866-99DB-48DD-AA6B-3C15AFDB16FE}" type="presParOf" srcId="{8D0C5C20-6950-4D48-A44E-7744F31AC8DE}" destId="{3694993D-AED7-4AB2-AD69-397783A3AEF8}" srcOrd="2" destOrd="0" presId="urn:microsoft.com/office/officeart/2005/8/layout/StepDownProcess"/>
    <dgm:cxn modelId="{6BCF4F93-D1F3-48AB-BF65-8AD37AE13ECF}" type="presParOf" srcId="{63DA6EAA-EA99-490A-AD31-2D4E7DA788CF}" destId="{2841F55D-C51D-42C5-B902-AE498DE6F7D0}" srcOrd="3" destOrd="0" presId="urn:microsoft.com/office/officeart/2005/8/layout/StepDownProcess"/>
    <dgm:cxn modelId="{F794978A-85D2-440E-83A1-F10FEC9DE089}" type="presParOf" srcId="{63DA6EAA-EA99-490A-AD31-2D4E7DA788CF}" destId="{80794347-6F57-435A-A86E-C342C678C0E7}" srcOrd="4" destOrd="0" presId="urn:microsoft.com/office/officeart/2005/8/layout/StepDownProcess"/>
    <dgm:cxn modelId="{DD354452-3C32-49A0-A3C2-543EB9FFEE4B}" type="presParOf" srcId="{80794347-6F57-435A-A86E-C342C678C0E7}" destId="{4EEFA45F-7B87-4A5C-91FF-D4CC20529FD5}" srcOrd="0" destOrd="0" presId="urn:microsoft.com/office/officeart/2005/8/layout/StepDownProcess"/>
    <dgm:cxn modelId="{FC70F858-601C-40D3-9708-BE25256B6CFE}" type="presParOf" srcId="{80794347-6F57-435A-A86E-C342C678C0E7}" destId="{E8915475-E9FF-49E8-A9E1-82D59C6B116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smtClean="0"/>
            <a:t>25 dni</a:t>
          </a:r>
          <a:endParaRPr lang="pl-PL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40000zł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2E7C7CA8-1760-45F3-B30A-D16CEF7275D9}" type="presOf" srcId="{7B99F286-F8FE-44C1-8E4D-437BBF2FF23A}" destId="{E220D32F-E840-4E9A-95B2-66290DA5534A}" srcOrd="1" destOrd="0" presId="urn:microsoft.com/office/officeart/2005/8/layout/orgChart1"/>
    <dgm:cxn modelId="{2480367B-9AEB-45A4-BD8C-71070DB09A09}" type="presOf" srcId="{7B99F286-F8FE-44C1-8E4D-437BBF2FF23A}" destId="{9E835E65-A868-4F3D-8087-936709A32C2E}" srcOrd="0" destOrd="0" presId="urn:microsoft.com/office/officeart/2005/8/layout/orgChart1"/>
    <dgm:cxn modelId="{EC5A348B-3675-4F35-B90B-39A1A66BBF7B}" type="presOf" srcId="{28765199-9121-4BE0-82DA-32A59B32811C}" destId="{5B660EC4-4E8E-4061-AF75-B26D13A8AFC2}" srcOrd="1" destOrd="0" presId="urn:microsoft.com/office/officeart/2005/8/layout/orgChart1"/>
    <dgm:cxn modelId="{CE5143E7-43B6-4FAF-B50D-779D06FE933A}" type="presOf" srcId="{40FD35E4-1155-4200-B4DF-59796E14B1D5}" destId="{3324CCFC-1924-4C74-8673-F588F791113D}" srcOrd="0" destOrd="0" presId="urn:microsoft.com/office/officeart/2005/8/layout/orgChart1"/>
    <dgm:cxn modelId="{19E6D6E3-91DE-49ED-BC53-C8ECC3E629C6}" type="presOf" srcId="{28765199-9121-4BE0-82DA-32A59B32811C}" destId="{DA0AA3CC-4EE0-43E1-872E-E51E8AA99B27}" srcOrd="0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07F026A-F68D-4CFA-A01E-35F381EDBC94}" type="presParOf" srcId="{3324CCFC-1924-4C74-8673-F588F791113D}" destId="{3BA92D45-9775-4C2E-AABA-E94477A181A5}" srcOrd="0" destOrd="0" presId="urn:microsoft.com/office/officeart/2005/8/layout/orgChart1"/>
    <dgm:cxn modelId="{C7333D41-9266-4357-82C5-8AF720E69882}" type="presParOf" srcId="{3BA92D45-9775-4C2E-AABA-E94477A181A5}" destId="{DA19DDF3-8725-46B1-BF64-4CBF1F02AFB5}" srcOrd="0" destOrd="0" presId="urn:microsoft.com/office/officeart/2005/8/layout/orgChart1"/>
    <dgm:cxn modelId="{E808CE35-11A5-42FF-8B88-132170DF71B3}" type="presParOf" srcId="{DA19DDF3-8725-46B1-BF64-4CBF1F02AFB5}" destId="{9E835E65-A868-4F3D-8087-936709A32C2E}" srcOrd="0" destOrd="0" presId="urn:microsoft.com/office/officeart/2005/8/layout/orgChart1"/>
    <dgm:cxn modelId="{6529DE8C-F712-4F76-9E7A-17E5110580A4}" type="presParOf" srcId="{DA19DDF3-8725-46B1-BF64-4CBF1F02AFB5}" destId="{E220D32F-E840-4E9A-95B2-66290DA5534A}" srcOrd="1" destOrd="0" presId="urn:microsoft.com/office/officeart/2005/8/layout/orgChart1"/>
    <dgm:cxn modelId="{A4083911-5071-44C8-A2AE-DB1ED2CAD281}" type="presParOf" srcId="{3BA92D45-9775-4C2E-AABA-E94477A181A5}" destId="{07E98D50-327F-4050-A7B2-DF2914FCD56F}" srcOrd="1" destOrd="0" presId="urn:microsoft.com/office/officeart/2005/8/layout/orgChart1"/>
    <dgm:cxn modelId="{BEB756F8-1C05-47C2-88E7-4DA91FD493B3}" type="presParOf" srcId="{3BA92D45-9775-4C2E-AABA-E94477A181A5}" destId="{26494CEB-3789-4245-B8AE-3AE4EC44EB42}" srcOrd="2" destOrd="0" presId="urn:microsoft.com/office/officeart/2005/8/layout/orgChart1"/>
    <dgm:cxn modelId="{60AB57D7-D7AB-4ECA-83D1-D5070968C5D4}" type="presParOf" srcId="{3324CCFC-1924-4C74-8673-F588F791113D}" destId="{8112C856-E87B-462F-8094-FD3A4E5AF5E8}" srcOrd="1" destOrd="0" presId="urn:microsoft.com/office/officeart/2005/8/layout/orgChart1"/>
    <dgm:cxn modelId="{6D994362-7BFB-45C0-AD42-04CB5C51E1B4}" type="presParOf" srcId="{8112C856-E87B-462F-8094-FD3A4E5AF5E8}" destId="{5AF3A075-2B60-43BC-B560-D8D0B3635875}" srcOrd="0" destOrd="0" presId="urn:microsoft.com/office/officeart/2005/8/layout/orgChart1"/>
    <dgm:cxn modelId="{0A986A1E-F9CB-4CFB-96EA-FE0026CDEC3F}" type="presParOf" srcId="{5AF3A075-2B60-43BC-B560-D8D0B3635875}" destId="{DA0AA3CC-4EE0-43E1-872E-E51E8AA99B27}" srcOrd="0" destOrd="0" presId="urn:microsoft.com/office/officeart/2005/8/layout/orgChart1"/>
    <dgm:cxn modelId="{581707B3-44A8-42C4-87F2-265975D94CC2}" type="presParOf" srcId="{5AF3A075-2B60-43BC-B560-D8D0B3635875}" destId="{5B660EC4-4E8E-4061-AF75-B26D13A8AFC2}" srcOrd="1" destOrd="0" presId="urn:microsoft.com/office/officeart/2005/8/layout/orgChart1"/>
    <dgm:cxn modelId="{2E860A9F-23BA-4A3A-B5E0-5322F71B8F66}" type="presParOf" srcId="{8112C856-E87B-462F-8094-FD3A4E5AF5E8}" destId="{D3FCF35C-F9D4-4CE3-9A1D-DB2F1AA2ADB9}" srcOrd="1" destOrd="0" presId="urn:microsoft.com/office/officeart/2005/8/layout/orgChart1"/>
    <dgm:cxn modelId="{73E6DFBF-C2A3-4544-B41E-A6C14084A151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35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53 000zł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A09EB774-A811-4E38-88D3-AB522D7CDF2B}" type="presOf" srcId="{7B99F286-F8FE-44C1-8E4D-437BBF2FF23A}" destId="{9E835E65-A868-4F3D-8087-936709A32C2E}" srcOrd="0" destOrd="0" presId="urn:microsoft.com/office/officeart/2005/8/layout/orgChart1"/>
    <dgm:cxn modelId="{EE16AE40-C1A6-4DA1-8ABF-C295B5345403}" type="presOf" srcId="{7B99F286-F8FE-44C1-8E4D-437BBF2FF23A}" destId="{E220D32F-E840-4E9A-95B2-66290DA5534A}" srcOrd="1" destOrd="0" presId="urn:microsoft.com/office/officeart/2005/8/layout/orgChart1"/>
    <dgm:cxn modelId="{F0A806EB-07C4-4419-8552-0C0E8DEF3534}" type="presOf" srcId="{28765199-9121-4BE0-82DA-32A59B32811C}" destId="{DA0AA3CC-4EE0-43E1-872E-E51E8AA99B27}" srcOrd="0" destOrd="0" presId="urn:microsoft.com/office/officeart/2005/8/layout/orgChart1"/>
    <dgm:cxn modelId="{E27BB3DD-DFAC-47B9-B3D8-B5218BF69BCC}" type="presOf" srcId="{28765199-9121-4BE0-82DA-32A59B32811C}" destId="{5B660EC4-4E8E-4061-AF75-B26D13A8AFC2}" srcOrd="1" destOrd="0" presId="urn:microsoft.com/office/officeart/2005/8/layout/orgChart1"/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6AAC39E-25B4-4A8E-8234-25E9AA6CCC32}" type="presOf" srcId="{40FD35E4-1155-4200-B4DF-59796E14B1D5}" destId="{3324CCFC-1924-4C74-8673-F588F791113D}" srcOrd="0" destOrd="0" presId="urn:microsoft.com/office/officeart/2005/8/layout/orgChart1"/>
    <dgm:cxn modelId="{D6FEA652-09A8-4943-85F5-0BE4893CC739}" type="presParOf" srcId="{3324CCFC-1924-4C74-8673-F588F791113D}" destId="{3BA92D45-9775-4C2E-AABA-E94477A181A5}" srcOrd="0" destOrd="0" presId="urn:microsoft.com/office/officeart/2005/8/layout/orgChart1"/>
    <dgm:cxn modelId="{CCD1933F-55C3-434A-8C8B-4AA84C81C816}" type="presParOf" srcId="{3BA92D45-9775-4C2E-AABA-E94477A181A5}" destId="{DA19DDF3-8725-46B1-BF64-4CBF1F02AFB5}" srcOrd="0" destOrd="0" presId="urn:microsoft.com/office/officeart/2005/8/layout/orgChart1"/>
    <dgm:cxn modelId="{18FC7E87-FA14-4166-900A-E3489C0AD8C6}" type="presParOf" srcId="{DA19DDF3-8725-46B1-BF64-4CBF1F02AFB5}" destId="{9E835E65-A868-4F3D-8087-936709A32C2E}" srcOrd="0" destOrd="0" presId="urn:microsoft.com/office/officeart/2005/8/layout/orgChart1"/>
    <dgm:cxn modelId="{FCFBA900-289B-4D33-866A-74D622076899}" type="presParOf" srcId="{DA19DDF3-8725-46B1-BF64-4CBF1F02AFB5}" destId="{E220D32F-E840-4E9A-95B2-66290DA5534A}" srcOrd="1" destOrd="0" presId="urn:microsoft.com/office/officeart/2005/8/layout/orgChart1"/>
    <dgm:cxn modelId="{5146A0E7-6CAA-4A49-A988-FCE69A3F07CA}" type="presParOf" srcId="{3BA92D45-9775-4C2E-AABA-E94477A181A5}" destId="{07E98D50-327F-4050-A7B2-DF2914FCD56F}" srcOrd="1" destOrd="0" presId="urn:microsoft.com/office/officeart/2005/8/layout/orgChart1"/>
    <dgm:cxn modelId="{D161A21F-3E7D-45B0-B8B5-3872528CC1B6}" type="presParOf" srcId="{3BA92D45-9775-4C2E-AABA-E94477A181A5}" destId="{26494CEB-3789-4245-B8AE-3AE4EC44EB42}" srcOrd="2" destOrd="0" presId="urn:microsoft.com/office/officeart/2005/8/layout/orgChart1"/>
    <dgm:cxn modelId="{201547FA-17E1-4840-9869-B0C698DA4936}" type="presParOf" srcId="{3324CCFC-1924-4C74-8673-F588F791113D}" destId="{8112C856-E87B-462F-8094-FD3A4E5AF5E8}" srcOrd="1" destOrd="0" presId="urn:microsoft.com/office/officeart/2005/8/layout/orgChart1"/>
    <dgm:cxn modelId="{FAF0F610-1DA0-461C-88DF-98683EAC6D37}" type="presParOf" srcId="{8112C856-E87B-462F-8094-FD3A4E5AF5E8}" destId="{5AF3A075-2B60-43BC-B560-D8D0B3635875}" srcOrd="0" destOrd="0" presId="urn:microsoft.com/office/officeart/2005/8/layout/orgChart1"/>
    <dgm:cxn modelId="{FB1003AC-4F3C-483E-8E7D-7367C9C4B761}" type="presParOf" srcId="{5AF3A075-2B60-43BC-B560-D8D0B3635875}" destId="{DA0AA3CC-4EE0-43E1-872E-E51E8AA99B27}" srcOrd="0" destOrd="0" presId="urn:microsoft.com/office/officeart/2005/8/layout/orgChart1"/>
    <dgm:cxn modelId="{87740B3E-D32D-4E5F-9520-2EB722AF16EA}" type="presParOf" srcId="{5AF3A075-2B60-43BC-B560-D8D0B3635875}" destId="{5B660EC4-4E8E-4061-AF75-B26D13A8AFC2}" srcOrd="1" destOrd="0" presId="urn:microsoft.com/office/officeart/2005/8/layout/orgChart1"/>
    <dgm:cxn modelId="{81610AA1-A732-4717-954A-96F9CCB64E98}" type="presParOf" srcId="{8112C856-E87B-462F-8094-FD3A4E5AF5E8}" destId="{D3FCF35C-F9D4-4CE3-9A1D-DB2F1AA2ADB9}" srcOrd="1" destOrd="0" presId="urn:microsoft.com/office/officeart/2005/8/layout/orgChart1"/>
    <dgm:cxn modelId="{CA3E0885-552F-49DE-8882-B6220B062BBE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FD35E4-1155-4200-B4DF-59796E14B1D5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pl-PL"/>
        </a:p>
      </dgm:t>
    </dgm:pt>
    <dgm:pt modelId="{7B99F286-F8FE-44C1-8E4D-437BBF2FF23A}">
      <dgm:prSet/>
      <dgm:spPr/>
      <dgm:t>
        <a:bodyPr/>
        <a:lstStyle/>
        <a:p>
          <a:pPr rtl="0"/>
          <a:r>
            <a:rPr lang="pl-PL" dirty="0" smtClean="0"/>
            <a:t>29 dni</a:t>
          </a:r>
          <a:endParaRPr lang="pl-PL" dirty="0"/>
        </a:p>
      </dgm:t>
    </dgm:pt>
    <dgm:pt modelId="{2F21AEBC-35C8-4D9B-BC3A-F0BEDEAF8602}" type="parTrans" cxnId="{6C0CE1F4-69FC-4EBD-929C-68E726A57D1E}">
      <dgm:prSet/>
      <dgm:spPr/>
      <dgm:t>
        <a:bodyPr/>
        <a:lstStyle/>
        <a:p>
          <a:endParaRPr lang="pl-PL"/>
        </a:p>
      </dgm:t>
    </dgm:pt>
    <dgm:pt modelId="{0BF694C5-8135-447A-8106-F4A16178C4BC}" type="sibTrans" cxnId="{6C0CE1F4-69FC-4EBD-929C-68E726A57D1E}">
      <dgm:prSet/>
      <dgm:spPr/>
      <dgm:t>
        <a:bodyPr/>
        <a:lstStyle/>
        <a:p>
          <a:endParaRPr lang="pl-PL"/>
        </a:p>
      </dgm:t>
    </dgm:pt>
    <dgm:pt modelId="{28765199-9121-4BE0-82DA-32A59B32811C}">
      <dgm:prSet/>
      <dgm:spPr/>
      <dgm:t>
        <a:bodyPr/>
        <a:lstStyle/>
        <a:p>
          <a:pPr rtl="0"/>
          <a:r>
            <a:rPr lang="pl-PL" smtClean="0"/>
            <a:t>57000zł</a:t>
          </a:r>
          <a:endParaRPr lang="pl-PL" dirty="0"/>
        </a:p>
      </dgm:t>
    </dgm:pt>
    <dgm:pt modelId="{B979F0BE-3A69-45C9-A13F-DECCDBE61CC2}" type="parTrans" cxnId="{052FCD91-08D9-481F-8814-AEBCC7A02EEC}">
      <dgm:prSet/>
      <dgm:spPr/>
      <dgm:t>
        <a:bodyPr/>
        <a:lstStyle/>
        <a:p>
          <a:endParaRPr lang="pl-PL"/>
        </a:p>
      </dgm:t>
    </dgm:pt>
    <dgm:pt modelId="{D09F1134-5FCE-457C-B0AB-6BA6B517CB13}" type="sibTrans" cxnId="{052FCD91-08D9-481F-8814-AEBCC7A02EEC}">
      <dgm:prSet/>
      <dgm:spPr/>
      <dgm:t>
        <a:bodyPr/>
        <a:lstStyle/>
        <a:p>
          <a:endParaRPr lang="pl-PL"/>
        </a:p>
      </dgm:t>
    </dgm:pt>
    <dgm:pt modelId="{3324CCFC-1924-4C74-8673-F588F791113D}" type="pres">
      <dgm:prSet presAssocID="{40FD35E4-1155-4200-B4DF-59796E14B1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l-PL"/>
        </a:p>
      </dgm:t>
    </dgm:pt>
    <dgm:pt modelId="{3BA92D45-9775-4C2E-AABA-E94477A181A5}" type="pres">
      <dgm:prSet presAssocID="{7B99F286-F8FE-44C1-8E4D-437BBF2FF23A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DA19DDF3-8725-46B1-BF64-4CBF1F02AFB5}" type="pres">
      <dgm:prSet presAssocID="{7B99F286-F8FE-44C1-8E4D-437BBF2FF23A}" presName="rootComposite1" presStyleCnt="0"/>
      <dgm:spPr/>
      <dgm:t>
        <a:bodyPr/>
        <a:lstStyle/>
        <a:p>
          <a:endParaRPr lang="pl-PL"/>
        </a:p>
      </dgm:t>
    </dgm:pt>
    <dgm:pt modelId="{9E835E65-A868-4F3D-8087-936709A32C2E}" type="pres">
      <dgm:prSet presAssocID="{7B99F286-F8FE-44C1-8E4D-437BBF2FF23A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E220D32F-E840-4E9A-95B2-66290DA5534A}" type="pres">
      <dgm:prSet presAssocID="{7B99F286-F8FE-44C1-8E4D-437BBF2FF23A}" presName="rootConnector1" presStyleLbl="node1" presStyleIdx="0" presStyleCnt="0"/>
      <dgm:spPr/>
      <dgm:t>
        <a:bodyPr/>
        <a:lstStyle/>
        <a:p>
          <a:endParaRPr lang="pl-PL"/>
        </a:p>
      </dgm:t>
    </dgm:pt>
    <dgm:pt modelId="{07E98D50-327F-4050-A7B2-DF2914FCD56F}" type="pres">
      <dgm:prSet presAssocID="{7B99F286-F8FE-44C1-8E4D-437BBF2FF23A}" presName="hierChild2" presStyleCnt="0"/>
      <dgm:spPr/>
      <dgm:t>
        <a:bodyPr/>
        <a:lstStyle/>
        <a:p>
          <a:endParaRPr lang="pl-PL"/>
        </a:p>
      </dgm:t>
    </dgm:pt>
    <dgm:pt modelId="{26494CEB-3789-4245-B8AE-3AE4EC44EB42}" type="pres">
      <dgm:prSet presAssocID="{7B99F286-F8FE-44C1-8E4D-437BBF2FF23A}" presName="hierChild3" presStyleCnt="0"/>
      <dgm:spPr/>
      <dgm:t>
        <a:bodyPr/>
        <a:lstStyle/>
        <a:p>
          <a:endParaRPr lang="pl-PL"/>
        </a:p>
      </dgm:t>
    </dgm:pt>
    <dgm:pt modelId="{8112C856-E87B-462F-8094-FD3A4E5AF5E8}" type="pres">
      <dgm:prSet presAssocID="{28765199-9121-4BE0-82DA-32A59B32811C}" presName="hierRoot1" presStyleCnt="0">
        <dgm:presLayoutVars>
          <dgm:hierBranch val="init"/>
        </dgm:presLayoutVars>
      </dgm:prSet>
      <dgm:spPr/>
      <dgm:t>
        <a:bodyPr/>
        <a:lstStyle/>
        <a:p>
          <a:endParaRPr lang="pl-PL"/>
        </a:p>
      </dgm:t>
    </dgm:pt>
    <dgm:pt modelId="{5AF3A075-2B60-43BC-B560-D8D0B3635875}" type="pres">
      <dgm:prSet presAssocID="{28765199-9121-4BE0-82DA-32A59B32811C}" presName="rootComposite1" presStyleCnt="0"/>
      <dgm:spPr/>
      <dgm:t>
        <a:bodyPr/>
        <a:lstStyle/>
        <a:p>
          <a:endParaRPr lang="pl-PL"/>
        </a:p>
      </dgm:t>
    </dgm:pt>
    <dgm:pt modelId="{DA0AA3CC-4EE0-43E1-872E-E51E8AA99B27}" type="pres">
      <dgm:prSet presAssocID="{28765199-9121-4BE0-82DA-32A59B32811C}" presName="rootText1" presStyleLbl="node0" presStyleIdx="1" presStyleCnt="2" custLinFactNeighborX="-827" custLinFactNeighborY="-416">
        <dgm:presLayoutVars>
          <dgm:chPref val="3"/>
        </dgm:presLayoutVars>
      </dgm:prSet>
      <dgm:spPr/>
      <dgm:t>
        <a:bodyPr/>
        <a:lstStyle/>
        <a:p>
          <a:endParaRPr lang="pl-PL"/>
        </a:p>
      </dgm:t>
    </dgm:pt>
    <dgm:pt modelId="{5B660EC4-4E8E-4061-AF75-B26D13A8AFC2}" type="pres">
      <dgm:prSet presAssocID="{28765199-9121-4BE0-82DA-32A59B32811C}" presName="rootConnector1" presStyleLbl="node1" presStyleIdx="0" presStyleCnt="0"/>
      <dgm:spPr/>
      <dgm:t>
        <a:bodyPr/>
        <a:lstStyle/>
        <a:p>
          <a:endParaRPr lang="pl-PL"/>
        </a:p>
      </dgm:t>
    </dgm:pt>
    <dgm:pt modelId="{D3FCF35C-F9D4-4CE3-9A1D-DB2F1AA2ADB9}" type="pres">
      <dgm:prSet presAssocID="{28765199-9121-4BE0-82DA-32A59B32811C}" presName="hierChild2" presStyleCnt="0"/>
      <dgm:spPr/>
      <dgm:t>
        <a:bodyPr/>
        <a:lstStyle/>
        <a:p>
          <a:endParaRPr lang="pl-PL"/>
        </a:p>
      </dgm:t>
    </dgm:pt>
    <dgm:pt modelId="{088DC5DF-2627-4129-BDFA-BF462BB11510}" type="pres">
      <dgm:prSet presAssocID="{28765199-9121-4BE0-82DA-32A59B32811C}" presName="hierChild3" presStyleCnt="0"/>
      <dgm:spPr/>
      <dgm:t>
        <a:bodyPr/>
        <a:lstStyle/>
        <a:p>
          <a:endParaRPr lang="pl-PL"/>
        </a:p>
      </dgm:t>
    </dgm:pt>
  </dgm:ptLst>
  <dgm:cxnLst>
    <dgm:cxn modelId="{6C0CE1F4-69FC-4EBD-929C-68E726A57D1E}" srcId="{40FD35E4-1155-4200-B4DF-59796E14B1D5}" destId="{7B99F286-F8FE-44C1-8E4D-437BBF2FF23A}" srcOrd="0" destOrd="0" parTransId="{2F21AEBC-35C8-4D9B-BC3A-F0BEDEAF8602}" sibTransId="{0BF694C5-8135-447A-8106-F4A16178C4BC}"/>
    <dgm:cxn modelId="{052FCD91-08D9-481F-8814-AEBCC7A02EEC}" srcId="{40FD35E4-1155-4200-B4DF-59796E14B1D5}" destId="{28765199-9121-4BE0-82DA-32A59B32811C}" srcOrd="1" destOrd="0" parTransId="{B979F0BE-3A69-45C9-A13F-DECCDBE61CC2}" sibTransId="{D09F1134-5FCE-457C-B0AB-6BA6B517CB13}"/>
    <dgm:cxn modelId="{E57E9AE6-27FD-440D-988F-E029CE10AAA0}" type="presOf" srcId="{28765199-9121-4BE0-82DA-32A59B32811C}" destId="{DA0AA3CC-4EE0-43E1-872E-E51E8AA99B27}" srcOrd="0" destOrd="0" presId="urn:microsoft.com/office/officeart/2005/8/layout/orgChart1"/>
    <dgm:cxn modelId="{917107BA-CC44-4223-A73A-F7EC8041BF0B}" type="presOf" srcId="{40FD35E4-1155-4200-B4DF-59796E14B1D5}" destId="{3324CCFC-1924-4C74-8673-F588F791113D}" srcOrd="0" destOrd="0" presId="urn:microsoft.com/office/officeart/2005/8/layout/orgChart1"/>
    <dgm:cxn modelId="{D871D78B-E917-4A29-8AF7-3C6304E18119}" type="presOf" srcId="{7B99F286-F8FE-44C1-8E4D-437BBF2FF23A}" destId="{E220D32F-E840-4E9A-95B2-66290DA5534A}" srcOrd="1" destOrd="0" presId="urn:microsoft.com/office/officeart/2005/8/layout/orgChart1"/>
    <dgm:cxn modelId="{F7E06270-3FFE-46BD-9F8F-876680218BA2}" type="presOf" srcId="{28765199-9121-4BE0-82DA-32A59B32811C}" destId="{5B660EC4-4E8E-4061-AF75-B26D13A8AFC2}" srcOrd="1" destOrd="0" presId="urn:microsoft.com/office/officeart/2005/8/layout/orgChart1"/>
    <dgm:cxn modelId="{712B8863-2A32-43C3-8A1B-32A8170CC7DA}" type="presOf" srcId="{7B99F286-F8FE-44C1-8E4D-437BBF2FF23A}" destId="{9E835E65-A868-4F3D-8087-936709A32C2E}" srcOrd="0" destOrd="0" presId="urn:microsoft.com/office/officeart/2005/8/layout/orgChart1"/>
    <dgm:cxn modelId="{8B40A04D-15AC-4A37-9322-A32B07D2168C}" type="presParOf" srcId="{3324CCFC-1924-4C74-8673-F588F791113D}" destId="{3BA92D45-9775-4C2E-AABA-E94477A181A5}" srcOrd="0" destOrd="0" presId="urn:microsoft.com/office/officeart/2005/8/layout/orgChart1"/>
    <dgm:cxn modelId="{575B5A1A-3ED4-4AB8-BE30-F47C12C04A31}" type="presParOf" srcId="{3BA92D45-9775-4C2E-AABA-E94477A181A5}" destId="{DA19DDF3-8725-46B1-BF64-4CBF1F02AFB5}" srcOrd="0" destOrd="0" presId="urn:microsoft.com/office/officeart/2005/8/layout/orgChart1"/>
    <dgm:cxn modelId="{C91493EF-F50C-4C3F-BEBF-DA7EE3F80ABC}" type="presParOf" srcId="{DA19DDF3-8725-46B1-BF64-4CBF1F02AFB5}" destId="{9E835E65-A868-4F3D-8087-936709A32C2E}" srcOrd="0" destOrd="0" presId="urn:microsoft.com/office/officeart/2005/8/layout/orgChart1"/>
    <dgm:cxn modelId="{18C899FA-430B-4B92-A390-5767E857C515}" type="presParOf" srcId="{DA19DDF3-8725-46B1-BF64-4CBF1F02AFB5}" destId="{E220D32F-E840-4E9A-95B2-66290DA5534A}" srcOrd="1" destOrd="0" presId="urn:microsoft.com/office/officeart/2005/8/layout/orgChart1"/>
    <dgm:cxn modelId="{44501BE1-6B78-4EE8-825D-3AB15F24DCDD}" type="presParOf" srcId="{3BA92D45-9775-4C2E-AABA-E94477A181A5}" destId="{07E98D50-327F-4050-A7B2-DF2914FCD56F}" srcOrd="1" destOrd="0" presId="urn:microsoft.com/office/officeart/2005/8/layout/orgChart1"/>
    <dgm:cxn modelId="{D074BA82-5792-4B2A-A51D-4590A35FFCCC}" type="presParOf" srcId="{3BA92D45-9775-4C2E-AABA-E94477A181A5}" destId="{26494CEB-3789-4245-B8AE-3AE4EC44EB42}" srcOrd="2" destOrd="0" presId="urn:microsoft.com/office/officeart/2005/8/layout/orgChart1"/>
    <dgm:cxn modelId="{2E0BAA16-EFEB-4DDA-82F2-4DBACF3566CC}" type="presParOf" srcId="{3324CCFC-1924-4C74-8673-F588F791113D}" destId="{8112C856-E87B-462F-8094-FD3A4E5AF5E8}" srcOrd="1" destOrd="0" presId="urn:microsoft.com/office/officeart/2005/8/layout/orgChart1"/>
    <dgm:cxn modelId="{F4884CD6-F09E-4A47-B132-77559598D0A7}" type="presParOf" srcId="{8112C856-E87B-462F-8094-FD3A4E5AF5E8}" destId="{5AF3A075-2B60-43BC-B560-D8D0B3635875}" srcOrd="0" destOrd="0" presId="urn:microsoft.com/office/officeart/2005/8/layout/orgChart1"/>
    <dgm:cxn modelId="{7CD7C127-AA84-4CA6-B081-710AA9564A3F}" type="presParOf" srcId="{5AF3A075-2B60-43BC-B560-D8D0B3635875}" destId="{DA0AA3CC-4EE0-43E1-872E-E51E8AA99B27}" srcOrd="0" destOrd="0" presId="urn:microsoft.com/office/officeart/2005/8/layout/orgChart1"/>
    <dgm:cxn modelId="{6FB2EF2C-68A1-4CC9-A521-C9CB5AA0ADFD}" type="presParOf" srcId="{5AF3A075-2B60-43BC-B560-D8D0B3635875}" destId="{5B660EC4-4E8E-4061-AF75-B26D13A8AFC2}" srcOrd="1" destOrd="0" presId="urn:microsoft.com/office/officeart/2005/8/layout/orgChart1"/>
    <dgm:cxn modelId="{BC5E05C1-8DE6-4D68-BC40-CAA7B1C0A1E1}" type="presParOf" srcId="{8112C856-E87B-462F-8094-FD3A4E5AF5E8}" destId="{D3FCF35C-F9D4-4CE3-9A1D-DB2F1AA2ADB9}" srcOrd="1" destOrd="0" presId="urn:microsoft.com/office/officeart/2005/8/layout/orgChart1"/>
    <dgm:cxn modelId="{A0E30CBC-B804-4382-B670-4F3B25108AA8}" type="presParOf" srcId="{8112C856-E87B-462F-8094-FD3A4E5AF5E8}" destId="{088DC5DF-2627-4129-BDFA-BF462BB11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D48DE-F8D3-47C6-AC1F-FDF8211598AC}">
      <dsp:nvSpPr>
        <dsp:cNvPr id="0" name=""/>
        <dsp:cNvSpPr/>
      </dsp:nvSpPr>
      <dsp:spPr>
        <a:xfrm rot="5400000">
          <a:off x="917128" y="1595847"/>
          <a:ext cx="1411389" cy="16068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866BB-00D7-4AEC-B801-2C59D8726A69}">
      <dsp:nvSpPr>
        <dsp:cNvPr id="0" name=""/>
        <dsp:cNvSpPr/>
      </dsp:nvSpPr>
      <dsp:spPr>
        <a:xfrm>
          <a:off x="543195" y="31293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Przygotowanie</a:t>
          </a:r>
          <a:endParaRPr lang="pl-PL" sz="2600" kern="1200" dirty="0"/>
        </a:p>
      </dsp:txBody>
      <dsp:txXfrm>
        <a:off x="624395" y="112493"/>
        <a:ext cx="2213549" cy="1500687"/>
      </dsp:txXfrm>
    </dsp:sp>
    <dsp:sp modelId="{1164EB6E-E094-4E6B-A3C9-56C4096DFFE8}">
      <dsp:nvSpPr>
        <dsp:cNvPr id="0" name=""/>
        <dsp:cNvSpPr/>
      </dsp:nvSpPr>
      <dsp:spPr>
        <a:xfrm flipV="1">
          <a:off x="2919144" y="820462"/>
          <a:ext cx="1728039" cy="83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3D08-6C65-4D87-87DD-F5979A1B71D4}">
      <dsp:nvSpPr>
        <dsp:cNvPr id="0" name=""/>
        <dsp:cNvSpPr/>
      </dsp:nvSpPr>
      <dsp:spPr>
        <a:xfrm rot="5400000">
          <a:off x="2887042" y="3464043"/>
          <a:ext cx="1411389" cy="16068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032F41-3532-4B1A-8B74-D1FA5AF6652D}">
      <dsp:nvSpPr>
        <dsp:cNvPr id="0" name=""/>
        <dsp:cNvSpPr/>
      </dsp:nvSpPr>
      <dsp:spPr>
        <a:xfrm>
          <a:off x="2542310" y="1899489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lumMod val="75000"/>
              </a:schemeClr>
            </a:gs>
            <a:gs pos="78000">
              <a:schemeClr val="accent6"/>
            </a:gs>
            <a:gs pos="100000">
              <a:schemeClr val="accent6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Prototyp</a:t>
          </a:r>
          <a:endParaRPr lang="pl-PL" sz="2600" kern="1200" dirty="0"/>
        </a:p>
      </dsp:txBody>
      <dsp:txXfrm>
        <a:off x="2623510" y="1980689"/>
        <a:ext cx="2213549" cy="1500687"/>
      </dsp:txXfrm>
    </dsp:sp>
    <dsp:sp modelId="{3694993D-AED7-4AB2-AD69-397783A3AEF8}">
      <dsp:nvSpPr>
        <dsp:cNvPr id="0" name=""/>
        <dsp:cNvSpPr/>
      </dsp:nvSpPr>
      <dsp:spPr>
        <a:xfrm>
          <a:off x="4889059" y="2058103"/>
          <a:ext cx="1728039" cy="134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000" kern="1200" dirty="0"/>
        </a:p>
      </dsp:txBody>
      <dsp:txXfrm>
        <a:off x="4889059" y="2058103"/>
        <a:ext cx="1728039" cy="1344180"/>
      </dsp:txXfrm>
    </dsp:sp>
    <dsp:sp modelId="{4EEFA45F-7B87-4A5C-91FF-D4CC20529FD5}">
      <dsp:nvSpPr>
        <dsp:cNvPr id="0" name=""/>
        <dsp:cNvSpPr/>
      </dsp:nvSpPr>
      <dsp:spPr>
        <a:xfrm>
          <a:off x="4483024" y="3767685"/>
          <a:ext cx="2375949" cy="16630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3"/>
            </a:gs>
            <a:gs pos="100000">
              <a:schemeClr val="accent3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600" kern="1200" dirty="0" smtClean="0"/>
            <a:t>Wdrożenie</a:t>
          </a:r>
          <a:endParaRPr lang="pl-PL" sz="2600" kern="1200" dirty="0"/>
        </a:p>
      </dsp:txBody>
      <dsp:txXfrm>
        <a:off x="4564224" y="3848885"/>
        <a:ext cx="2213549" cy="1500687"/>
      </dsp:txXfrm>
    </dsp:sp>
    <dsp:sp modelId="{E8915475-E9FF-49E8-A9E1-82D59C6B1165}">
      <dsp:nvSpPr>
        <dsp:cNvPr id="0" name=""/>
        <dsp:cNvSpPr/>
      </dsp:nvSpPr>
      <dsp:spPr>
        <a:xfrm>
          <a:off x="6858973" y="3926299"/>
          <a:ext cx="1728039" cy="134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l-PL" sz="2800" kern="1200" dirty="0"/>
        </a:p>
      </dsp:txBody>
      <dsp:txXfrm>
        <a:off x="6858973" y="3926299"/>
        <a:ext cx="1728039" cy="1344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25 dni</a:t>
          </a:r>
          <a:endParaRPr lang="pl-PL" sz="6500" kern="120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40000zł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35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53 000zł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5E65-A868-4F3D-8087-936709A32C2E}">
      <dsp:nvSpPr>
        <dsp:cNvPr id="0" name=""/>
        <dsp:cNvSpPr/>
      </dsp:nvSpPr>
      <dsp:spPr>
        <a:xfrm>
          <a:off x="1984" y="1332480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29 dni</a:t>
          </a:r>
          <a:endParaRPr lang="pl-PL" sz="6500" kern="1200" dirty="0"/>
        </a:p>
      </dsp:txBody>
      <dsp:txXfrm>
        <a:off x="1984" y="1332480"/>
        <a:ext cx="3722005" cy="1861002"/>
      </dsp:txXfrm>
    </dsp:sp>
    <dsp:sp modelId="{DA0AA3CC-4EE0-43E1-872E-E51E8AA99B27}">
      <dsp:nvSpPr>
        <dsp:cNvPr id="0" name=""/>
        <dsp:cNvSpPr/>
      </dsp:nvSpPr>
      <dsp:spPr>
        <a:xfrm>
          <a:off x="4474829" y="1324738"/>
          <a:ext cx="3722005" cy="1861002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smtClean="0"/>
            <a:t>57000zł</a:t>
          </a:r>
          <a:endParaRPr lang="pl-PL" sz="6500" kern="1200" dirty="0"/>
        </a:p>
      </dsp:txBody>
      <dsp:txXfrm>
        <a:off x="4474829" y="1324738"/>
        <a:ext cx="3722005" cy="186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223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782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05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32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972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1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31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97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4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60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83B1-9C1F-4459-82A9-B86E44ACCCAF}" type="datetimeFigureOut">
              <a:rPr lang="pl-PL" smtClean="0"/>
              <a:t>2013-01-06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6770-0801-4851-BE40-E138FB45C4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3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8800" dirty="0" smtClean="0"/>
              <a:t>Harmonogram i podział pracy</a:t>
            </a:r>
            <a:endParaRPr lang="pl-PL" sz="8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240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Metryki warunków satysfakcji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Serwer obsługi zapytań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Nawiązywanie współpracy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4612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prototypu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82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808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Prototyp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6942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10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47804"/>
              </p:ext>
            </p:extLst>
          </p:nvPr>
        </p:nvGraphicFramePr>
        <p:xfrm>
          <a:off x="107509" y="980727"/>
          <a:ext cx="8928987" cy="5169819"/>
        </p:xfrm>
        <a:graphic>
          <a:graphicData uri="http://schemas.openxmlformats.org/drawingml/2006/table">
            <a:tbl>
              <a:tblPr/>
              <a:tblGrid>
                <a:gridCol w="603831"/>
                <a:gridCol w="1850037"/>
                <a:gridCol w="925017"/>
                <a:gridCol w="925017"/>
                <a:gridCol w="925017"/>
                <a:gridCol w="925017"/>
                <a:gridCol w="925017"/>
                <a:gridCol w="925017"/>
                <a:gridCol w="925017"/>
              </a:tblGrid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Prototyp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D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B.1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B.2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B.3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B.4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B.5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Metryki warunków satysfakcji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B.6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B.7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03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833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704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08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6668" marR="8704" marT="870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3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Wdrożenie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6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 </a:t>
            </a:r>
            <a:r>
              <a:rPr lang="pl-PL" dirty="0" smtClean="0"/>
              <a:t>Serwer obsługi zapytań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</a:p>
        </p:txBody>
      </p:sp>
    </p:spTree>
    <p:extLst>
      <p:ext uri="{BB962C8B-B14F-4D97-AF65-F5344CB8AC3E}">
        <p14:creationId xmlns:p14="http://schemas.microsoft.com/office/powerpoint/2010/main" val="258054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Czas trwania etapów w fazie wdrożenia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1017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555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Wdrożenie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84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7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51146"/>
              </p:ext>
            </p:extLst>
          </p:nvPr>
        </p:nvGraphicFramePr>
        <p:xfrm>
          <a:off x="107504" y="863409"/>
          <a:ext cx="8856981" cy="5016402"/>
        </p:xfrm>
        <a:graphic>
          <a:graphicData uri="http://schemas.openxmlformats.org/drawingml/2006/table">
            <a:tbl>
              <a:tblPr/>
              <a:tblGrid>
                <a:gridCol w="598960"/>
                <a:gridCol w="1835115"/>
                <a:gridCol w="917558"/>
                <a:gridCol w="917558"/>
                <a:gridCol w="917558"/>
                <a:gridCol w="917558"/>
                <a:gridCol w="917558"/>
                <a:gridCol w="917558"/>
                <a:gridCol w="917558"/>
              </a:tblGrid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9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9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Wdrożenie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B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C.1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C.2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C.3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C.4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C.6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C.7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B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22"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9928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9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8881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346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9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Accountable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Kierownik podzespołu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Responsible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Członek zespołu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</a:t>
                      </a:r>
                      <a:r>
                        <a:rPr lang="pl-PL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Informed</a:t>
                      </a:r>
                      <a:r>
                        <a:rPr lang="pl-PL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, Śledzą wyniki prac</a:t>
                      </a:r>
                    </a:p>
                  </a:txBody>
                  <a:tcPr marL="159856" marR="8881" marT="888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0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pl-PL" b="1" dirty="0" smtClean="0"/>
              <a:t>Główne etapy pracy</a:t>
            </a:r>
            <a:endParaRPr lang="pl-PL" b="1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2525"/>
              </p:ext>
            </p:extLst>
          </p:nvPr>
        </p:nvGraphicFramePr>
        <p:xfrm>
          <a:off x="1058416" y="1124744"/>
          <a:ext cx="9130208" cy="546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66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Zespół (7 osób)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1"/>
          </a:xfrm>
        </p:spPr>
        <p:txBody>
          <a:bodyPr>
            <a:normAutofit/>
          </a:bodyPr>
          <a:lstStyle/>
          <a:p>
            <a:r>
              <a:rPr lang="pl-PL" dirty="0" smtClean="0"/>
              <a:t>Manager projektu i produktu(1 osoba)</a:t>
            </a:r>
            <a:endParaRPr lang="pl-PL" dirty="0" smtClean="0"/>
          </a:p>
          <a:p>
            <a:r>
              <a:rPr lang="pl-PL" dirty="0" smtClean="0"/>
              <a:t>Analityk(1 osoba)</a:t>
            </a:r>
            <a:endParaRPr lang="pl-PL" dirty="0" smtClean="0"/>
          </a:p>
          <a:p>
            <a:r>
              <a:rPr lang="pl-PL" dirty="0" smtClean="0"/>
              <a:t>Zespoły programistyczne(5 osób) odpowiedzialne za:</a:t>
            </a:r>
          </a:p>
          <a:p>
            <a:pPr lvl="1"/>
            <a:r>
              <a:rPr lang="pl-PL" dirty="0" smtClean="0"/>
              <a:t>Aplikację mobilną</a:t>
            </a:r>
          </a:p>
          <a:p>
            <a:pPr lvl="1"/>
            <a:r>
              <a:rPr lang="pl-PL" dirty="0" smtClean="0"/>
              <a:t>Serwer obsługi zapytań</a:t>
            </a:r>
          </a:p>
          <a:p>
            <a:pPr lvl="1"/>
            <a:r>
              <a:rPr lang="pl-PL" dirty="0" smtClean="0"/>
              <a:t>API</a:t>
            </a:r>
          </a:p>
          <a:p>
            <a:pPr marL="457200" lvl="1" indent="0">
              <a:buNone/>
            </a:pPr>
            <a:endParaRPr lang="pl-PL" dirty="0" smtClean="0"/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120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Przygotowanie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Podtytuł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29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Koncept projektu </a:t>
            </a:r>
          </a:p>
          <a:p>
            <a:r>
              <a:rPr lang="pl-PL" dirty="0" smtClean="0"/>
              <a:t>Organizacja zespołu</a:t>
            </a:r>
          </a:p>
          <a:p>
            <a:r>
              <a:rPr lang="pl-PL" dirty="0" smtClean="0"/>
              <a:t>Serwer obsługi zapytań</a:t>
            </a:r>
          </a:p>
          <a:p>
            <a:r>
              <a:rPr lang="pl-PL" dirty="0" smtClean="0"/>
              <a:t>API</a:t>
            </a:r>
          </a:p>
          <a:p>
            <a:r>
              <a:rPr lang="pl-PL" dirty="0" smtClean="0"/>
              <a:t>Aplikacja mobilna</a:t>
            </a:r>
          </a:p>
          <a:p>
            <a:r>
              <a:rPr lang="pl-PL" dirty="0" smtClean="0"/>
              <a:t>Testowanie</a:t>
            </a:r>
          </a:p>
          <a:p>
            <a:r>
              <a:rPr lang="pl-PL" dirty="0" smtClean="0"/>
              <a:t>Koordynacja pracy</a:t>
            </a:r>
          </a:p>
          <a:p>
            <a:r>
              <a:rPr lang="pl-PL" dirty="0" smtClean="0"/>
              <a:t>Administracja infrastruktury</a:t>
            </a:r>
          </a:p>
          <a:p>
            <a:r>
              <a:rPr lang="pl-PL" dirty="0" smtClean="0"/>
              <a:t>Nawiązywanie współpracy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332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Czas</a:t>
            </a:r>
            <a:r>
              <a:rPr lang="en-US" dirty="0" smtClean="0"/>
              <a:t> </a:t>
            </a:r>
            <a:r>
              <a:rPr lang="en-US" dirty="0" err="1" smtClean="0"/>
              <a:t>trwania</a:t>
            </a:r>
            <a:r>
              <a:rPr lang="en-US" dirty="0" smtClean="0"/>
              <a:t> </a:t>
            </a:r>
            <a:r>
              <a:rPr lang="en-US" dirty="0" err="1" smtClean="0"/>
              <a:t>etapów</a:t>
            </a:r>
            <a:r>
              <a:rPr lang="pl-PL" dirty="0" smtClean="0"/>
              <a:t> w fazie</a:t>
            </a:r>
            <a:r>
              <a:rPr lang="en-US" dirty="0" smtClean="0"/>
              <a:t> </a:t>
            </a:r>
            <a:r>
              <a:rPr lang="en-US" dirty="0" err="1" smtClean="0"/>
              <a:t>przygotowania</a:t>
            </a:r>
            <a:r>
              <a:rPr lang="en-US" dirty="0" smtClean="0"/>
              <a:t/>
            </a:r>
            <a:br>
              <a:rPr lang="en-US" dirty="0" smtClean="0"/>
            </a:b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64645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99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Przygotowanie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2273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11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48239"/>
              </p:ext>
            </p:extLst>
          </p:nvPr>
        </p:nvGraphicFramePr>
        <p:xfrm>
          <a:off x="251520" y="692704"/>
          <a:ext cx="9143996" cy="5904647"/>
        </p:xfrm>
        <a:graphic>
          <a:graphicData uri="http://schemas.openxmlformats.org/drawingml/2006/table">
            <a:tbl>
              <a:tblPr/>
              <a:tblGrid>
                <a:gridCol w="579202"/>
                <a:gridCol w="1774576"/>
                <a:gridCol w="887288"/>
                <a:gridCol w="887288"/>
                <a:gridCol w="887288"/>
                <a:gridCol w="887288"/>
                <a:gridCol w="887288"/>
                <a:gridCol w="887288"/>
                <a:gridCol w="887288"/>
                <a:gridCol w="579202"/>
              </a:tblGrid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 dirty="0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SPP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363636"/>
                          </a:solidFill>
                          <a:effectLst/>
                          <a:latin typeface="Source Sans Pro"/>
                        </a:rPr>
                        <a:t>Zadanie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Tomasz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Cudziło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(Manager)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Łukasz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Gwiazda</a:t>
                      </a: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Piotr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Konieczny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Malicki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Mateusz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Ochtera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Andrzej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err="1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Tolarczyk</a:t>
                      </a:r>
                      <a:endParaRPr lang="pl-PL" sz="800" b="1" i="0" u="none" strike="noStrike" dirty="0" smtClean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  <a:p>
                      <a:pPr algn="ctr" fontAlgn="ctr"/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(Analityk)</a:t>
                      </a:r>
                      <a:endParaRPr lang="pl-PL" sz="800" b="1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Robert</a:t>
                      </a:r>
                      <a:br>
                        <a:rPr lang="pl-PL" sz="800" b="1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</a:b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Wróblewski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800" b="1" i="0" u="none" strike="noStrike" dirty="0" smtClean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(Programista)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Przygotowanie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343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 dirty="0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l-PL" sz="800" b="0" i="0" u="none" strike="noStrike">
                        <a:solidFill>
                          <a:srgbClr val="262626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Koncept projektu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A.2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Organizacja zespołu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A.8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Koordynacja 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A.4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Serwer obsługi zapytań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 dirty="0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A.5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API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A.6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Aplikacja mobilna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A.7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Testowanie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A.9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Administracja infrastruktury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R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A.10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   Nawiązywanie współpracy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A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A5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3643"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6788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8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Sans Pro"/>
                        </a:rPr>
                        <a:t> </a:t>
                      </a:r>
                    </a:p>
                  </a:txBody>
                  <a:tcPr marL="7543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80931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pl-PL" sz="800" b="1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Legenda:</a:t>
                      </a: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/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A = Accountable, Kierownik podzespołu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R = Responsible, Członek zespołu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C = Consultant, Wtyka kierownika</a:t>
                      </a:r>
                      <a:b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</a:br>
                      <a:r>
                        <a:rPr lang="pl-PL" sz="800" b="0" i="0" u="none" strike="noStrike">
                          <a:solidFill>
                            <a:srgbClr val="262626"/>
                          </a:solidFill>
                          <a:effectLst/>
                          <a:latin typeface="Source Code Pro"/>
                        </a:rPr>
                        <a:t>I = Informed, Śledzą wyniki prac</a:t>
                      </a:r>
                    </a:p>
                  </a:txBody>
                  <a:tcPr marL="135779" marR="7543" marT="754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8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/>
                      </a:endParaRPr>
                    </a:p>
                  </a:txBody>
                  <a:tcPr marL="7543" marR="7543" marT="754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4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</a:t>
            </a:r>
            <a:endParaRPr lang="pl-PL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70812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293</Words>
  <Application>Microsoft Office PowerPoint</Application>
  <PresentationFormat>Pokaz na ekranie (4:3)</PresentationFormat>
  <Paragraphs>352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Harmonogram i podział pracy</vt:lpstr>
      <vt:lpstr>Główne etapy pracy</vt:lpstr>
      <vt:lpstr>Zespół (7 osób)</vt:lpstr>
      <vt:lpstr>Przygotowanie</vt:lpstr>
      <vt:lpstr>Przygotowanie</vt:lpstr>
      <vt:lpstr>Czas trwania etapów w fazie przygotowania </vt:lpstr>
      <vt:lpstr>Przygotowanie</vt:lpstr>
      <vt:lpstr>Prezentacja programu PowerPoint</vt:lpstr>
      <vt:lpstr>Prototyp</vt:lpstr>
      <vt:lpstr>Prototyp</vt:lpstr>
      <vt:lpstr>Czas trwania etapów w fazie prototypu</vt:lpstr>
      <vt:lpstr>Prototyp</vt:lpstr>
      <vt:lpstr>Prezentacja programu PowerPoint</vt:lpstr>
      <vt:lpstr>Wdrożenie</vt:lpstr>
      <vt:lpstr>Wdrożenie</vt:lpstr>
      <vt:lpstr>Czas trwania etapów w fazie wdrożenia</vt:lpstr>
      <vt:lpstr>Wdrożenie</vt:lpstr>
      <vt:lpstr>Prezentacja programu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Harmonogram i podział pracy</dc:title>
  <dc:creator>Dominik Gebert</dc:creator>
  <cp:lastModifiedBy>Dominik Gebert</cp:lastModifiedBy>
  <cp:revision>23</cp:revision>
  <dcterms:created xsi:type="dcterms:W3CDTF">2013-01-05T00:05:02Z</dcterms:created>
  <dcterms:modified xsi:type="dcterms:W3CDTF">2013-01-06T18:52:08Z</dcterms:modified>
</cp:coreProperties>
</file>