
<file path=[Content_Types].xml><?xml version="1.0" encoding="utf-8"?>
<Types xmlns="http://schemas.openxmlformats.org/package/2006/content-types">
  <Override PartName="/ppt/slides/slide29.xml" ContentType="application/vnd.openxmlformats-officedocument.presentationml.slide+xml"/>
  <Override PartName="/ppt/diagrams/data17.xml" ContentType="application/vnd.openxmlformats-officedocument.drawingml.diagramData+xml"/>
  <Override PartName="/ppt/diagrams/colors22.xml" ContentType="application/vnd.openxmlformats-officedocument.drawingml.diagramColor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layout28.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diagrams/colors27.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28.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23.xml" ContentType="application/vnd.openxmlformats-officedocument.drawingml.diagramLayout+xml"/>
  <Override PartName="/ppt/diagrams/colors26.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79" r:id="rId11"/>
    <p:sldId id="265" r:id="rId12"/>
    <p:sldId id="280" r:id="rId13"/>
    <p:sldId id="266" r:id="rId14"/>
    <p:sldId id="281" r:id="rId15"/>
    <p:sldId id="267" r:id="rId16"/>
    <p:sldId id="282" r:id="rId17"/>
    <p:sldId id="268" r:id="rId18"/>
    <p:sldId id="283" r:id="rId19"/>
    <p:sldId id="269" r:id="rId20"/>
    <p:sldId id="284" r:id="rId21"/>
    <p:sldId id="270" r:id="rId22"/>
    <p:sldId id="271" r:id="rId23"/>
    <p:sldId id="272" r:id="rId24"/>
    <p:sldId id="273" r:id="rId25"/>
    <p:sldId id="274" r:id="rId26"/>
    <p:sldId id="275" r:id="rId27"/>
    <p:sldId id="276" r:id="rId28"/>
    <p:sldId id="277" r:id="rId29"/>
    <p:sldId id="278" r:id="rId30"/>
    <p:sldId id="286" r:id="rId31"/>
    <p:sldId id="287" r:id="rId32"/>
    <p:sldId id="292" r:id="rId33"/>
    <p:sldId id="288" r:id="rId34"/>
    <p:sldId id="289" r:id="rId35"/>
    <p:sldId id="291" r:id="rId36"/>
    <p:sldId id="290" r:id="rId37"/>
    <p:sldId id="293" r:id="rId38"/>
    <p:sldId id="294" r:id="rId39"/>
    <p:sldId id="295" r:id="rId40"/>
    <p:sldId id="296" r:id="rId41"/>
    <p:sldId id="297" r:id="rId42"/>
    <p:sldId id="298" r:id="rId43"/>
    <p:sldId id="299" r:id="rId44"/>
    <p:sldId id="300" r:id="rId45"/>
    <p:sldId id="28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9" autoAdjust="0"/>
    <p:restoredTop sz="94660"/>
  </p:normalViewPr>
  <p:slideViewPr>
    <p:cSldViewPr>
      <p:cViewPr>
        <p:scale>
          <a:sx n="75" d="100"/>
          <a:sy n="75" d="100"/>
        </p:scale>
        <p:origin x="-1020" y="4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F4CE5-F44A-4D6F-A4F6-CAFEFC3EAA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B6C3FF-F19E-4B59-A436-27A6FC8495C8}">
      <dgm:prSet/>
      <dgm:spPr/>
      <dgm:t>
        <a:bodyPr/>
        <a:lstStyle/>
        <a:p>
          <a:pPr rtl="0"/>
          <a:r>
            <a:rPr lang="en-US" dirty="0" smtClean="0"/>
            <a:t>INTRODUCTION</a:t>
          </a:r>
          <a:endParaRPr lang="en-US" dirty="0"/>
        </a:p>
      </dgm:t>
    </dgm:pt>
    <dgm:pt modelId="{058A945A-0DC4-4985-9815-3F48892884BC}" type="parTrans" cxnId="{4744EF11-134E-4406-A195-012D4495B746}">
      <dgm:prSet/>
      <dgm:spPr/>
      <dgm:t>
        <a:bodyPr/>
        <a:lstStyle/>
        <a:p>
          <a:endParaRPr lang="en-US"/>
        </a:p>
      </dgm:t>
    </dgm:pt>
    <dgm:pt modelId="{E2DE7613-870B-491B-B38C-624198D0AF1E}" type="sibTrans" cxnId="{4744EF11-134E-4406-A195-012D4495B746}">
      <dgm:prSet/>
      <dgm:spPr/>
      <dgm:t>
        <a:bodyPr/>
        <a:lstStyle/>
        <a:p>
          <a:endParaRPr lang="en-US"/>
        </a:p>
      </dgm:t>
    </dgm:pt>
    <dgm:pt modelId="{047FA9EB-E0B7-41F6-85B3-9BCD30EB3279}" type="pres">
      <dgm:prSet presAssocID="{E76F4CE5-F44A-4D6F-A4F6-CAFEFC3EAA46}" presName="linear" presStyleCnt="0">
        <dgm:presLayoutVars>
          <dgm:animLvl val="lvl"/>
          <dgm:resizeHandles val="exact"/>
        </dgm:presLayoutVars>
      </dgm:prSet>
      <dgm:spPr/>
      <dgm:t>
        <a:bodyPr/>
        <a:lstStyle/>
        <a:p>
          <a:endParaRPr lang="en-US"/>
        </a:p>
      </dgm:t>
    </dgm:pt>
    <dgm:pt modelId="{B484B150-9579-4F1F-9BA0-86858EAA5A68}" type="pres">
      <dgm:prSet presAssocID="{B6B6C3FF-F19E-4B59-A436-27A6FC8495C8}" presName="parentText" presStyleLbl="node1" presStyleIdx="0" presStyleCnt="1">
        <dgm:presLayoutVars>
          <dgm:chMax val="0"/>
          <dgm:bulletEnabled val="1"/>
        </dgm:presLayoutVars>
      </dgm:prSet>
      <dgm:spPr/>
      <dgm:t>
        <a:bodyPr/>
        <a:lstStyle/>
        <a:p>
          <a:endParaRPr lang="en-US"/>
        </a:p>
      </dgm:t>
    </dgm:pt>
  </dgm:ptLst>
  <dgm:cxnLst>
    <dgm:cxn modelId="{961256CD-7096-467D-B67D-06A909002D54}" type="presOf" srcId="{E76F4CE5-F44A-4D6F-A4F6-CAFEFC3EAA46}" destId="{047FA9EB-E0B7-41F6-85B3-9BCD30EB3279}" srcOrd="0" destOrd="0" presId="urn:microsoft.com/office/officeart/2005/8/layout/vList2"/>
    <dgm:cxn modelId="{4744EF11-134E-4406-A195-012D4495B746}" srcId="{E76F4CE5-F44A-4D6F-A4F6-CAFEFC3EAA46}" destId="{B6B6C3FF-F19E-4B59-A436-27A6FC8495C8}" srcOrd="0" destOrd="0" parTransId="{058A945A-0DC4-4985-9815-3F48892884BC}" sibTransId="{E2DE7613-870B-491B-B38C-624198D0AF1E}"/>
    <dgm:cxn modelId="{DE6A94C5-6AB4-49E1-9433-D2D5689FE997}" type="presOf" srcId="{B6B6C3FF-F19E-4B59-A436-27A6FC8495C8}" destId="{B484B150-9579-4F1F-9BA0-86858EAA5A68}" srcOrd="0" destOrd="0" presId="urn:microsoft.com/office/officeart/2005/8/layout/vList2"/>
    <dgm:cxn modelId="{45732AC9-8DF3-42B9-ADEF-5E13532B7A1F}" type="presParOf" srcId="{047FA9EB-E0B7-41F6-85B3-9BCD30EB3279}" destId="{B484B150-9579-4F1F-9BA0-86858EAA5A68}" srcOrd="0" destOrd="0" presId="urn:microsoft.com/office/officeart/2005/8/layout/vList2"/>
  </dgm:cxnLst>
  <dgm:bg/>
  <dgm:whole/>
</dgm:dataModel>
</file>

<file path=ppt/diagrams/data10.xml><?xml version="1.0" encoding="utf-8"?>
<dgm:dataModel xmlns:dgm="http://schemas.openxmlformats.org/drawingml/2006/diagram" xmlns:a="http://schemas.openxmlformats.org/drawingml/2006/main">
  <dgm:ptLst>
    <dgm:pt modelId="{8D5694AB-04D8-4CFB-940F-58680D931EA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11A4E77-AAA2-4CBF-BE7E-3E319AAA1577}">
      <dgm:prSet/>
      <dgm:spPr/>
      <dgm:t>
        <a:bodyPr/>
        <a:lstStyle/>
        <a:p>
          <a:pPr rtl="0"/>
          <a:r>
            <a:rPr lang="en-US" dirty="0" smtClean="0"/>
            <a:t>Use Case Diagram of Admin</a:t>
          </a:r>
          <a:endParaRPr lang="en-US" dirty="0"/>
        </a:p>
      </dgm:t>
    </dgm:pt>
    <dgm:pt modelId="{AD43BC7A-3969-4D73-A4BE-61E6ABCD78F3}" type="parTrans" cxnId="{DD99E3DB-4E2E-4261-932F-D54D4EEAAFE7}">
      <dgm:prSet/>
      <dgm:spPr/>
      <dgm:t>
        <a:bodyPr/>
        <a:lstStyle/>
        <a:p>
          <a:endParaRPr lang="en-US"/>
        </a:p>
      </dgm:t>
    </dgm:pt>
    <dgm:pt modelId="{216E54B1-1931-4CDB-AF38-C622BEE1B068}" type="sibTrans" cxnId="{DD99E3DB-4E2E-4261-932F-D54D4EEAAFE7}">
      <dgm:prSet/>
      <dgm:spPr/>
      <dgm:t>
        <a:bodyPr/>
        <a:lstStyle/>
        <a:p>
          <a:endParaRPr lang="en-US"/>
        </a:p>
      </dgm:t>
    </dgm:pt>
    <dgm:pt modelId="{88F90BB7-C414-4A29-A476-EA31185664B2}" type="pres">
      <dgm:prSet presAssocID="{8D5694AB-04D8-4CFB-940F-58680D931EA0}" presName="linear" presStyleCnt="0">
        <dgm:presLayoutVars>
          <dgm:animLvl val="lvl"/>
          <dgm:resizeHandles val="exact"/>
        </dgm:presLayoutVars>
      </dgm:prSet>
      <dgm:spPr/>
      <dgm:t>
        <a:bodyPr/>
        <a:lstStyle/>
        <a:p>
          <a:endParaRPr lang="en-IN"/>
        </a:p>
      </dgm:t>
    </dgm:pt>
    <dgm:pt modelId="{2FE6EA3C-ED58-489E-A0C9-9E289816110D}" type="pres">
      <dgm:prSet presAssocID="{C11A4E77-AAA2-4CBF-BE7E-3E319AAA1577}" presName="parentText" presStyleLbl="node1" presStyleIdx="0" presStyleCnt="1">
        <dgm:presLayoutVars>
          <dgm:chMax val="0"/>
          <dgm:bulletEnabled val="1"/>
        </dgm:presLayoutVars>
      </dgm:prSet>
      <dgm:spPr/>
      <dgm:t>
        <a:bodyPr/>
        <a:lstStyle/>
        <a:p>
          <a:endParaRPr lang="en-IN"/>
        </a:p>
      </dgm:t>
    </dgm:pt>
  </dgm:ptLst>
  <dgm:cxnLst>
    <dgm:cxn modelId="{DD99E3DB-4E2E-4261-932F-D54D4EEAAFE7}" srcId="{8D5694AB-04D8-4CFB-940F-58680D931EA0}" destId="{C11A4E77-AAA2-4CBF-BE7E-3E319AAA1577}" srcOrd="0" destOrd="0" parTransId="{AD43BC7A-3969-4D73-A4BE-61E6ABCD78F3}" sibTransId="{216E54B1-1931-4CDB-AF38-C622BEE1B068}"/>
    <dgm:cxn modelId="{1EA14DCC-CEAD-417D-B256-196198E6C73C}" type="presOf" srcId="{8D5694AB-04D8-4CFB-940F-58680D931EA0}" destId="{88F90BB7-C414-4A29-A476-EA31185664B2}" srcOrd="0" destOrd="0" presId="urn:microsoft.com/office/officeart/2005/8/layout/vList2"/>
    <dgm:cxn modelId="{6D235417-3740-4F73-8BB8-CA57F7046C88}" type="presOf" srcId="{C11A4E77-AAA2-4CBF-BE7E-3E319AAA1577}" destId="{2FE6EA3C-ED58-489E-A0C9-9E289816110D}" srcOrd="0" destOrd="0" presId="urn:microsoft.com/office/officeart/2005/8/layout/vList2"/>
    <dgm:cxn modelId="{DC4E0A17-809B-4CEC-A47D-1BEB77190E10}" type="presParOf" srcId="{88F90BB7-C414-4A29-A476-EA31185664B2}" destId="{2FE6EA3C-ED58-489E-A0C9-9E289816110D}" srcOrd="0" destOrd="0" presId="urn:microsoft.com/office/officeart/2005/8/layout/vList2"/>
  </dgm:cxnLst>
  <dgm:bg/>
  <dgm:whole/>
</dgm:dataModel>
</file>

<file path=ppt/diagrams/data11.xml><?xml version="1.0" encoding="utf-8"?>
<dgm:dataModel xmlns:dgm="http://schemas.openxmlformats.org/drawingml/2006/diagram" xmlns:a="http://schemas.openxmlformats.org/drawingml/2006/main">
  <dgm:ptLst>
    <dgm:pt modelId="{F66F1A44-5AEB-45E3-8BF6-FF38CC7094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123EB0-AD15-49FB-81AC-A6319F4D0FD4}">
      <dgm:prSet/>
      <dgm:spPr/>
      <dgm:t>
        <a:bodyPr/>
        <a:lstStyle/>
        <a:p>
          <a:pPr rtl="0"/>
          <a:r>
            <a:rPr lang="en-US" dirty="0" smtClean="0"/>
            <a:t>Use Case of Administrator</a:t>
          </a:r>
          <a:endParaRPr lang="en-US" dirty="0"/>
        </a:p>
      </dgm:t>
    </dgm:pt>
    <dgm:pt modelId="{AAA185AC-E651-4D0C-B783-9CE22C883C88}" type="parTrans" cxnId="{181685CD-0E3B-4DC1-A88A-B88528DE3B06}">
      <dgm:prSet/>
      <dgm:spPr/>
      <dgm:t>
        <a:bodyPr/>
        <a:lstStyle/>
        <a:p>
          <a:endParaRPr lang="en-US"/>
        </a:p>
      </dgm:t>
    </dgm:pt>
    <dgm:pt modelId="{F81F7562-D9C0-43F3-B936-BEBD70126A1F}" type="sibTrans" cxnId="{181685CD-0E3B-4DC1-A88A-B88528DE3B06}">
      <dgm:prSet/>
      <dgm:spPr/>
      <dgm:t>
        <a:bodyPr/>
        <a:lstStyle/>
        <a:p>
          <a:endParaRPr lang="en-US"/>
        </a:p>
      </dgm:t>
    </dgm:pt>
    <dgm:pt modelId="{AE81B7AB-9A8C-453B-9B64-71064DF9F0C9}" type="pres">
      <dgm:prSet presAssocID="{F66F1A44-5AEB-45E3-8BF6-FF38CC70945A}" presName="linear" presStyleCnt="0">
        <dgm:presLayoutVars>
          <dgm:animLvl val="lvl"/>
          <dgm:resizeHandles val="exact"/>
        </dgm:presLayoutVars>
      </dgm:prSet>
      <dgm:spPr/>
      <dgm:t>
        <a:bodyPr/>
        <a:lstStyle/>
        <a:p>
          <a:endParaRPr lang="en-IN"/>
        </a:p>
      </dgm:t>
    </dgm:pt>
    <dgm:pt modelId="{E8344918-954F-42B0-8F4A-2FDF89479BBB}" type="pres">
      <dgm:prSet presAssocID="{B6123EB0-AD15-49FB-81AC-A6319F4D0FD4}" presName="parentText" presStyleLbl="node1" presStyleIdx="0" presStyleCnt="1">
        <dgm:presLayoutVars>
          <dgm:chMax val="0"/>
          <dgm:bulletEnabled val="1"/>
        </dgm:presLayoutVars>
      </dgm:prSet>
      <dgm:spPr/>
      <dgm:t>
        <a:bodyPr/>
        <a:lstStyle/>
        <a:p>
          <a:endParaRPr lang="en-IN"/>
        </a:p>
      </dgm:t>
    </dgm:pt>
  </dgm:ptLst>
  <dgm:cxnLst>
    <dgm:cxn modelId="{181685CD-0E3B-4DC1-A88A-B88528DE3B06}" srcId="{F66F1A44-5AEB-45E3-8BF6-FF38CC70945A}" destId="{B6123EB0-AD15-49FB-81AC-A6319F4D0FD4}" srcOrd="0" destOrd="0" parTransId="{AAA185AC-E651-4D0C-B783-9CE22C883C88}" sibTransId="{F81F7562-D9C0-43F3-B936-BEBD70126A1F}"/>
    <dgm:cxn modelId="{E476071D-3F34-41B3-84A9-582F5A0FFFDD}" type="presOf" srcId="{B6123EB0-AD15-49FB-81AC-A6319F4D0FD4}" destId="{E8344918-954F-42B0-8F4A-2FDF89479BBB}" srcOrd="0" destOrd="0" presId="urn:microsoft.com/office/officeart/2005/8/layout/vList2"/>
    <dgm:cxn modelId="{D554D4FD-3CF2-4080-837C-08C2687E6156}" type="presOf" srcId="{F66F1A44-5AEB-45E3-8BF6-FF38CC70945A}" destId="{AE81B7AB-9A8C-453B-9B64-71064DF9F0C9}" srcOrd="0" destOrd="0" presId="urn:microsoft.com/office/officeart/2005/8/layout/vList2"/>
    <dgm:cxn modelId="{12E1E31A-2188-468E-B1B3-7D3429E928DD}" type="presParOf" srcId="{AE81B7AB-9A8C-453B-9B64-71064DF9F0C9}" destId="{E8344918-954F-42B0-8F4A-2FDF89479BBB}" srcOrd="0" destOrd="0" presId="urn:microsoft.com/office/officeart/2005/8/layout/vList2"/>
  </dgm:cxnLst>
  <dgm:bg/>
  <dgm:whole/>
</dgm:dataModel>
</file>

<file path=ppt/diagrams/data12.xml><?xml version="1.0" encoding="utf-8"?>
<dgm:dataModel xmlns:dgm="http://schemas.openxmlformats.org/drawingml/2006/diagram" xmlns:a="http://schemas.openxmlformats.org/drawingml/2006/main">
  <dgm:ptLst>
    <dgm:pt modelId="{9E2614EC-3AE0-4B89-A1FD-D4A3BC4D97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D9A30BA-DF86-4D53-97DD-0041197DAC45}">
      <dgm:prSet/>
      <dgm:spPr/>
      <dgm:t>
        <a:bodyPr/>
        <a:lstStyle/>
        <a:p>
          <a:pPr rtl="0"/>
          <a:r>
            <a:rPr lang="en-US" dirty="0" smtClean="0"/>
            <a:t>Class Diagram</a:t>
          </a:r>
          <a:endParaRPr lang="en-US" dirty="0"/>
        </a:p>
      </dgm:t>
    </dgm:pt>
    <dgm:pt modelId="{6144A4E2-B673-4AEA-842A-F5F7E55FA72A}" type="parTrans" cxnId="{91122FF8-8307-4F30-AAE6-693961EFDA31}">
      <dgm:prSet/>
      <dgm:spPr/>
      <dgm:t>
        <a:bodyPr/>
        <a:lstStyle/>
        <a:p>
          <a:endParaRPr lang="en-US"/>
        </a:p>
      </dgm:t>
    </dgm:pt>
    <dgm:pt modelId="{FCD9F194-A33C-488E-BCB8-69C1A561E166}" type="sibTrans" cxnId="{91122FF8-8307-4F30-AAE6-693961EFDA31}">
      <dgm:prSet/>
      <dgm:spPr/>
      <dgm:t>
        <a:bodyPr/>
        <a:lstStyle/>
        <a:p>
          <a:endParaRPr lang="en-US"/>
        </a:p>
      </dgm:t>
    </dgm:pt>
    <dgm:pt modelId="{CE715FEB-E783-471B-8B6A-417784376B00}" type="pres">
      <dgm:prSet presAssocID="{9E2614EC-3AE0-4B89-A1FD-D4A3BC4D9722}" presName="linear" presStyleCnt="0">
        <dgm:presLayoutVars>
          <dgm:animLvl val="lvl"/>
          <dgm:resizeHandles val="exact"/>
        </dgm:presLayoutVars>
      </dgm:prSet>
      <dgm:spPr/>
      <dgm:t>
        <a:bodyPr/>
        <a:lstStyle/>
        <a:p>
          <a:endParaRPr lang="en-IN"/>
        </a:p>
      </dgm:t>
    </dgm:pt>
    <dgm:pt modelId="{C8F9721E-9EB8-40CB-A377-67DF803D1A5B}" type="pres">
      <dgm:prSet presAssocID="{2D9A30BA-DF86-4D53-97DD-0041197DAC45}" presName="parentText" presStyleLbl="node1" presStyleIdx="0" presStyleCnt="1">
        <dgm:presLayoutVars>
          <dgm:chMax val="0"/>
          <dgm:bulletEnabled val="1"/>
        </dgm:presLayoutVars>
      </dgm:prSet>
      <dgm:spPr/>
      <dgm:t>
        <a:bodyPr/>
        <a:lstStyle/>
        <a:p>
          <a:endParaRPr lang="en-IN"/>
        </a:p>
      </dgm:t>
    </dgm:pt>
  </dgm:ptLst>
  <dgm:cxnLst>
    <dgm:cxn modelId="{00BF46C0-0C29-4822-A635-4584247AD825}" type="presOf" srcId="{2D9A30BA-DF86-4D53-97DD-0041197DAC45}" destId="{C8F9721E-9EB8-40CB-A377-67DF803D1A5B}" srcOrd="0" destOrd="0" presId="urn:microsoft.com/office/officeart/2005/8/layout/vList2"/>
    <dgm:cxn modelId="{91122FF8-8307-4F30-AAE6-693961EFDA31}" srcId="{9E2614EC-3AE0-4B89-A1FD-D4A3BC4D9722}" destId="{2D9A30BA-DF86-4D53-97DD-0041197DAC45}" srcOrd="0" destOrd="0" parTransId="{6144A4E2-B673-4AEA-842A-F5F7E55FA72A}" sibTransId="{FCD9F194-A33C-488E-BCB8-69C1A561E166}"/>
    <dgm:cxn modelId="{32D18C0E-935E-4E7D-BD3C-6546CAD353A6}" type="presOf" srcId="{9E2614EC-3AE0-4B89-A1FD-D4A3BC4D9722}" destId="{CE715FEB-E783-471B-8B6A-417784376B00}" srcOrd="0" destOrd="0" presId="urn:microsoft.com/office/officeart/2005/8/layout/vList2"/>
    <dgm:cxn modelId="{62B6B7D8-E827-463D-A355-BAFCD9B9D424}" type="presParOf" srcId="{CE715FEB-E783-471B-8B6A-417784376B00}" destId="{C8F9721E-9EB8-40CB-A377-67DF803D1A5B}" srcOrd="0" destOrd="0" presId="urn:microsoft.com/office/officeart/2005/8/layout/vList2"/>
  </dgm:cxnLst>
  <dgm:bg/>
  <dgm:whole/>
</dgm:dataModel>
</file>

<file path=ppt/diagrams/data13.xml><?xml version="1.0" encoding="utf-8"?>
<dgm:dataModel xmlns:dgm="http://schemas.openxmlformats.org/drawingml/2006/diagram" xmlns:a="http://schemas.openxmlformats.org/drawingml/2006/main">
  <dgm:ptLst>
    <dgm:pt modelId="{0E31FA88-EA5B-4BA0-811F-9AA37A5615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BA9051-EF4B-40FB-920E-ADF16A4A3E02}">
      <dgm:prSet/>
      <dgm:spPr/>
      <dgm:t>
        <a:bodyPr/>
        <a:lstStyle/>
        <a:p>
          <a:pPr rtl="0"/>
          <a:r>
            <a:rPr lang="en-US" dirty="0" smtClean="0"/>
            <a:t>Class Diagram</a:t>
          </a:r>
          <a:endParaRPr lang="en-US" dirty="0"/>
        </a:p>
      </dgm:t>
    </dgm:pt>
    <dgm:pt modelId="{FB3DC267-0CA4-47B0-81EF-43BEA2C37F0C}" type="parTrans" cxnId="{F8B0B2F2-FF39-4E69-A326-385547710C01}">
      <dgm:prSet/>
      <dgm:spPr/>
      <dgm:t>
        <a:bodyPr/>
        <a:lstStyle/>
        <a:p>
          <a:endParaRPr lang="en-US"/>
        </a:p>
      </dgm:t>
    </dgm:pt>
    <dgm:pt modelId="{6666546F-DF45-46EC-BF52-490FE69370EB}" type="sibTrans" cxnId="{F8B0B2F2-FF39-4E69-A326-385547710C01}">
      <dgm:prSet/>
      <dgm:spPr/>
      <dgm:t>
        <a:bodyPr/>
        <a:lstStyle/>
        <a:p>
          <a:endParaRPr lang="en-US"/>
        </a:p>
      </dgm:t>
    </dgm:pt>
    <dgm:pt modelId="{60D73C65-7889-4579-8AC7-BA77AB86559F}" type="pres">
      <dgm:prSet presAssocID="{0E31FA88-EA5B-4BA0-811F-9AA37A5615AE}" presName="linear" presStyleCnt="0">
        <dgm:presLayoutVars>
          <dgm:animLvl val="lvl"/>
          <dgm:resizeHandles val="exact"/>
        </dgm:presLayoutVars>
      </dgm:prSet>
      <dgm:spPr/>
      <dgm:t>
        <a:bodyPr/>
        <a:lstStyle/>
        <a:p>
          <a:endParaRPr lang="en-IN"/>
        </a:p>
      </dgm:t>
    </dgm:pt>
    <dgm:pt modelId="{92E4099E-A27E-4606-8824-83F73DA420D2}" type="pres">
      <dgm:prSet presAssocID="{FABA9051-EF4B-40FB-920E-ADF16A4A3E02}" presName="parentText" presStyleLbl="node1" presStyleIdx="0" presStyleCnt="1">
        <dgm:presLayoutVars>
          <dgm:chMax val="0"/>
          <dgm:bulletEnabled val="1"/>
        </dgm:presLayoutVars>
      </dgm:prSet>
      <dgm:spPr/>
      <dgm:t>
        <a:bodyPr/>
        <a:lstStyle/>
        <a:p>
          <a:endParaRPr lang="en-IN"/>
        </a:p>
      </dgm:t>
    </dgm:pt>
  </dgm:ptLst>
  <dgm:cxnLst>
    <dgm:cxn modelId="{F8B0B2F2-FF39-4E69-A326-385547710C01}" srcId="{0E31FA88-EA5B-4BA0-811F-9AA37A5615AE}" destId="{FABA9051-EF4B-40FB-920E-ADF16A4A3E02}" srcOrd="0" destOrd="0" parTransId="{FB3DC267-0CA4-47B0-81EF-43BEA2C37F0C}" sibTransId="{6666546F-DF45-46EC-BF52-490FE69370EB}"/>
    <dgm:cxn modelId="{E6FC345F-DFAD-4457-9991-AC4A8F25483C}" type="presOf" srcId="{0E31FA88-EA5B-4BA0-811F-9AA37A5615AE}" destId="{60D73C65-7889-4579-8AC7-BA77AB86559F}" srcOrd="0" destOrd="0" presId="urn:microsoft.com/office/officeart/2005/8/layout/vList2"/>
    <dgm:cxn modelId="{21CA2C47-0B44-4B8C-8B4F-E432D015B537}" type="presOf" srcId="{FABA9051-EF4B-40FB-920E-ADF16A4A3E02}" destId="{92E4099E-A27E-4606-8824-83F73DA420D2}" srcOrd="0" destOrd="0" presId="urn:microsoft.com/office/officeart/2005/8/layout/vList2"/>
    <dgm:cxn modelId="{267FDA1F-7962-4734-9EE8-DD0210BA294E}" type="presParOf" srcId="{60D73C65-7889-4579-8AC7-BA77AB86559F}" destId="{92E4099E-A27E-4606-8824-83F73DA420D2}" srcOrd="0" destOrd="0" presId="urn:microsoft.com/office/officeart/2005/8/layout/vList2"/>
  </dgm:cxnLst>
  <dgm:bg/>
  <dgm:whole/>
</dgm:dataModel>
</file>

<file path=ppt/diagrams/data14.xml><?xml version="1.0" encoding="utf-8"?>
<dgm:dataModel xmlns:dgm="http://schemas.openxmlformats.org/drawingml/2006/diagram" xmlns:a="http://schemas.openxmlformats.org/drawingml/2006/main">
  <dgm:ptLst>
    <dgm:pt modelId="{3CCE8C8A-CF52-4AD2-92C0-C1FC22A2DC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3184DA1-26B6-415C-A0F2-D25447593224}">
      <dgm:prSet/>
      <dgm:spPr/>
      <dgm:t>
        <a:bodyPr/>
        <a:lstStyle/>
        <a:p>
          <a:pPr rtl="0"/>
          <a:r>
            <a:rPr lang="en-US" dirty="0" smtClean="0"/>
            <a:t>Sequence Diagram of Admin</a:t>
          </a:r>
          <a:endParaRPr lang="en-US" dirty="0"/>
        </a:p>
      </dgm:t>
    </dgm:pt>
    <dgm:pt modelId="{B6AEF0E4-C970-47B8-8D7B-DC381EBBBD90}" type="parTrans" cxnId="{8EF48F84-B3C7-491C-A46E-C7C33F6DCD6B}">
      <dgm:prSet/>
      <dgm:spPr/>
      <dgm:t>
        <a:bodyPr/>
        <a:lstStyle/>
        <a:p>
          <a:endParaRPr lang="en-US"/>
        </a:p>
      </dgm:t>
    </dgm:pt>
    <dgm:pt modelId="{8A0B8F3C-A15D-4FB6-85F9-8C70CFF15C19}" type="sibTrans" cxnId="{8EF48F84-B3C7-491C-A46E-C7C33F6DCD6B}">
      <dgm:prSet/>
      <dgm:spPr/>
      <dgm:t>
        <a:bodyPr/>
        <a:lstStyle/>
        <a:p>
          <a:endParaRPr lang="en-US"/>
        </a:p>
      </dgm:t>
    </dgm:pt>
    <dgm:pt modelId="{38D4E886-8D44-45C8-96D4-B059C4862631}" type="pres">
      <dgm:prSet presAssocID="{3CCE8C8A-CF52-4AD2-92C0-C1FC22A2DC1D}" presName="linear" presStyleCnt="0">
        <dgm:presLayoutVars>
          <dgm:animLvl val="lvl"/>
          <dgm:resizeHandles val="exact"/>
        </dgm:presLayoutVars>
      </dgm:prSet>
      <dgm:spPr/>
      <dgm:t>
        <a:bodyPr/>
        <a:lstStyle/>
        <a:p>
          <a:endParaRPr lang="en-IN"/>
        </a:p>
      </dgm:t>
    </dgm:pt>
    <dgm:pt modelId="{A96CC116-E836-4894-B337-9613000A6C7B}" type="pres">
      <dgm:prSet presAssocID="{23184DA1-26B6-415C-A0F2-D25447593224}" presName="parentText" presStyleLbl="node1" presStyleIdx="0" presStyleCnt="1">
        <dgm:presLayoutVars>
          <dgm:chMax val="0"/>
          <dgm:bulletEnabled val="1"/>
        </dgm:presLayoutVars>
      </dgm:prSet>
      <dgm:spPr/>
      <dgm:t>
        <a:bodyPr/>
        <a:lstStyle/>
        <a:p>
          <a:endParaRPr lang="en-IN"/>
        </a:p>
      </dgm:t>
    </dgm:pt>
  </dgm:ptLst>
  <dgm:cxnLst>
    <dgm:cxn modelId="{C4651563-4C72-4463-AB6F-D3807171E49B}" type="presOf" srcId="{23184DA1-26B6-415C-A0F2-D25447593224}" destId="{A96CC116-E836-4894-B337-9613000A6C7B}" srcOrd="0" destOrd="0" presId="urn:microsoft.com/office/officeart/2005/8/layout/vList2"/>
    <dgm:cxn modelId="{1B6BE8F6-C406-49F1-8510-171B49E8A5A8}" type="presOf" srcId="{3CCE8C8A-CF52-4AD2-92C0-C1FC22A2DC1D}" destId="{38D4E886-8D44-45C8-96D4-B059C4862631}" srcOrd="0" destOrd="0" presId="urn:microsoft.com/office/officeart/2005/8/layout/vList2"/>
    <dgm:cxn modelId="{8EF48F84-B3C7-491C-A46E-C7C33F6DCD6B}" srcId="{3CCE8C8A-CF52-4AD2-92C0-C1FC22A2DC1D}" destId="{23184DA1-26B6-415C-A0F2-D25447593224}" srcOrd="0" destOrd="0" parTransId="{B6AEF0E4-C970-47B8-8D7B-DC381EBBBD90}" sibTransId="{8A0B8F3C-A15D-4FB6-85F9-8C70CFF15C19}"/>
    <dgm:cxn modelId="{DC75669B-5063-4B98-8A19-EDA01E893E0B}" type="presParOf" srcId="{38D4E886-8D44-45C8-96D4-B059C4862631}" destId="{A96CC116-E836-4894-B337-9613000A6C7B}" srcOrd="0" destOrd="0" presId="urn:microsoft.com/office/officeart/2005/8/layout/vList2"/>
  </dgm:cxnLst>
  <dgm:bg/>
  <dgm:whole/>
</dgm:dataModel>
</file>

<file path=ppt/diagrams/data15.xml><?xml version="1.0" encoding="utf-8"?>
<dgm:dataModel xmlns:dgm="http://schemas.openxmlformats.org/drawingml/2006/diagram" xmlns:a="http://schemas.openxmlformats.org/drawingml/2006/main">
  <dgm:ptLst>
    <dgm:pt modelId="{16C914C4-1F26-4506-8816-200CB418266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677CC2-1DA6-4B7D-92F5-A655DC2BBC0D}">
      <dgm:prSet/>
      <dgm:spPr/>
      <dgm:t>
        <a:bodyPr/>
        <a:lstStyle/>
        <a:p>
          <a:pPr rtl="0"/>
          <a:r>
            <a:rPr lang="en-US" dirty="0" smtClean="0"/>
            <a:t>Sequence Diagram of Admin</a:t>
          </a:r>
          <a:endParaRPr lang="en-US" dirty="0"/>
        </a:p>
      </dgm:t>
    </dgm:pt>
    <dgm:pt modelId="{2216A273-0D1F-4321-AC68-8BD7FC9341B2}" type="parTrans" cxnId="{2BFC3ADE-41EF-4132-BB19-0E2882C258A5}">
      <dgm:prSet/>
      <dgm:spPr/>
      <dgm:t>
        <a:bodyPr/>
        <a:lstStyle/>
        <a:p>
          <a:endParaRPr lang="en-US"/>
        </a:p>
      </dgm:t>
    </dgm:pt>
    <dgm:pt modelId="{13E5892E-04B4-4866-9176-A4BE6E6B9403}" type="sibTrans" cxnId="{2BFC3ADE-41EF-4132-BB19-0E2882C258A5}">
      <dgm:prSet/>
      <dgm:spPr/>
      <dgm:t>
        <a:bodyPr/>
        <a:lstStyle/>
        <a:p>
          <a:endParaRPr lang="en-US"/>
        </a:p>
      </dgm:t>
    </dgm:pt>
    <dgm:pt modelId="{35E5DBFB-2B7F-4842-AEAC-C81676790167}" type="pres">
      <dgm:prSet presAssocID="{16C914C4-1F26-4506-8816-200CB4182667}" presName="linear" presStyleCnt="0">
        <dgm:presLayoutVars>
          <dgm:animLvl val="lvl"/>
          <dgm:resizeHandles val="exact"/>
        </dgm:presLayoutVars>
      </dgm:prSet>
      <dgm:spPr/>
      <dgm:t>
        <a:bodyPr/>
        <a:lstStyle/>
        <a:p>
          <a:endParaRPr lang="en-IN"/>
        </a:p>
      </dgm:t>
    </dgm:pt>
    <dgm:pt modelId="{10AFF9B5-8325-4EDC-8F15-F62E4921AAA5}" type="pres">
      <dgm:prSet presAssocID="{6D677CC2-1DA6-4B7D-92F5-A655DC2BBC0D}" presName="parentText" presStyleLbl="node1" presStyleIdx="0" presStyleCnt="1">
        <dgm:presLayoutVars>
          <dgm:chMax val="0"/>
          <dgm:bulletEnabled val="1"/>
        </dgm:presLayoutVars>
      </dgm:prSet>
      <dgm:spPr/>
      <dgm:t>
        <a:bodyPr/>
        <a:lstStyle/>
        <a:p>
          <a:endParaRPr lang="en-IN"/>
        </a:p>
      </dgm:t>
    </dgm:pt>
  </dgm:ptLst>
  <dgm:cxnLst>
    <dgm:cxn modelId="{2BFC3ADE-41EF-4132-BB19-0E2882C258A5}" srcId="{16C914C4-1F26-4506-8816-200CB4182667}" destId="{6D677CC2-1DA6-4B7D-92F5-A655DC2BBC0D}" srcOrd="0" destOrd="0" parTransId="{2216A273-0D1F-4321-AC68-8BD7FC9341B2}" sibTransId="{13E5892E-04B4-4866-9176-A4BE6E6B9403}"/>
    <dgm:cxn modelId="{FD9CD926-C82B-47A9-8D0A-1E0ED5D900A9}" type="presOf" srcId="{16C914C4-1F26-4506-8816-200CB4182667}" destId="{35E5DBFB-2B7F-4842-AEAC-C81676790167}" srcOrd="0" destOrd="0" presId="urn:microsoft.com/office/officeart/2005/8/layout/vList2"/>
    <dgm:cxn modelId="{7C28F9ED-7CB2-48F1-87C0-77F3C2085E3B}" type="presOf" srcId="{6D677CC2-1DA6-4B7D-92F5-A655DC2BBC0D}" destId="{10AFF9B5-8325-4EDC-8F15-F62E4921AAA5}" srcOrd="0" destOrd="0" presId="urn:microsoft.com/office/officeart/2005/8/layout/vList2"/>
    <dgm:cxn modelId="{68D063D2-EA98-407C-A220-D3CC30BD40B6}" type="presParOf" srcId="{35E5DBFB-2B7F-4842-AEAC-C81676790167}" destId="{10AFF9B5-8325-4EDC-8F15-F62E4921AAA5}" srcOrd="0" destOrd="0" presId="urn:microsoft.com/office/officeart/2005/8/layout/vList2"/>
  </dgm:cxnLst>
  <dgm:bg/>
  <dgm:whole/>
</dgm:dataModel>
</file>

<file path=ppt/diagrams/data16.xml><?xml version="1.0" encoding="utf-8"?>
<dgm:dataModel xmlns:dgm="http://schemas.openxmlformats.org/drawingml/2006/diagram" xmlns:a="http://schemas.openxmlformats.org/drawingml/2006/main">
  <dgm:ptLst>
    <dgm:pt modelId="{20349427-2F3A-409F-9425-11F3D813B1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C00E53-6739-4D86-A2B2-E4154E198FCF}">
      <dgm:prSet/>
      <dgm:spPr/>
      <dgm:t>
        <a:bodyPr/>
        <a:lstStyle/>
        <a:p>
          <a:pPr rtl="0"/>
          <a:r>
            <a:rPr lang="en-US" dirty="0" smtClean="0"/>
            <a:t>Sequence Diagram of Student and Teacher</a:t>
          </a:r>
          <a:endParaRPr lang="en-US" dirty="0"/>
        </a:p>
      </dgm:t>
    </dgm:pt>
    <dgm:pt modelId="{FD33CE85-7E31-40E9-8E24-43264E821AF7}" type="parTrans" cxnId="{EF6E3361-71C9-48EF-B698-EB22801AC774}">
      <dgm:prSet/>
      <dgm:spPr/>
      <dgm:t>
        <a:bodyPr/>
        <a:lstStyle/>
        <a:p>
          <a:endParaRPr lang="en-US"/>
        </a:p>
      </dgm:t>
    </dgm:pt>
    <dgm:pt modelId="{BAFC430F-757E-43DC-88AD-2BB6DCBB135F}" type="sibTrans" cxnId="{EF6E3361-71C9-48EF-B698-EB22801AC774}">
      <dgm:prSet/>
      <dgm:spPr/>
      <dgm:t>
        <a:bodyPr/>
        <a:lstStyle/>
        <a:p>
          <a:endParaRPr lang="en-US"/>
        </a:p>
      </dgm:t>
    </dgm:pt>
    <dgm:pt modelId="{494D2A8A-FCDA-4F3B-96B7-82AF63E68339}" type="pres">
      <dgm:prSet presAssocID="{20349427-2F3A-409F-9425-11F3D813B17F}" presName="linear" presStyleCnt="0">
        <dgm:presLayoutVars>
          <dgm:animLvl val="lvl"/>
          <dgm:resizeHandles val="exact"/>
        </dgm:presLayoutVars>
      </dgm:prSet>
      <dgm:spPr/>
      <dgm:t>
        <a:bodyPr/>
        <a:lstStyle/>
        <a:p>
          <a:endParaRPr lang="en-IN"/>
        </a:p>
      </dgm:t>
    </dgm:pt>
    <dgm:pt modelId="{FC24E5B5-8D22-43A1-A69E-2CAD03CC915F}" type="pres">
      <dgm:prSet presAssocID="{D5C00E53-6739-4D86-A2B2-E4154E198FCF}" presName="parentText" presStyleLbl="node1" presStyleIdx="0" presStyleCnt="1">
        <dgm:presLayoutVars>
          <dgm:chMax val="0"/>
          <dgm:bulletEnabled val="1"/>
        </dgm:presLayoutVars>
      </dgm:prSet>
      <dgm:spPr/>
      <dgm:t>
        <a:bodyPr/>
        <a:lstStyle/>
        <a:p>
          <a:endParaRPr lang="en-IN"/>
        </a:p>
      </dgm:t>
    </dgm:pt>
  </dgm:ptLst>
  <dgm:cxnLst>
    <dgm:cxn modelId="{EF6E3361-71C9-48EF-B698-EB22801AC774}" srcId="{20349427-2F3A-409F-9425-11F3D813B17F}" destId="{D5C00E53-6739-4D86-A2B2-E4154E198FCF}" srcOrd="0" destOrd="0" parTransId="{FD33CE85-7E31-40E9-8E24-43264E821AF7}" sibTransId="{BAFC430F-757E-43DC-88AD-2BB6DCBB135F}"/>
    <dgm:cxn modelId="{9EB7DC1C-32D9-4938-BF1F-75DF81F123E1}" type="presOf" srcId="{20349427-2F3A-409F-9425-11F3D813B17F}" destId="{494D2A8A-FCDA-4F3B-96B7-82AF63E68339}" srcOrd="0" destOrd="0" presId="urn:microsoft.com/office/officeart/2005/8/layout/vList2"/>
    <dgm:cxn modelId="{08297674-9977-4473-9B29-DF2BE74DF1F6}" type="presOf" srcId="{D5C00E53-6739-4D86-A2B2-E4154E198FCF}" destId="{FC24E5B5-8D22-43A1-A69E-2CAD03CC915F}" srcOrd="0" destOrd="0" presId="urn:microsoft.com/office/officeart/2005/8/layout/vList2"/>
    <dgm:cxn modelId="{7A40A82B-FE39-44AD-9D7F-7043E7C0BAA4}" type="presParOf" srcId="{494D2A8A-FCDA-4F3B-96B7-82AF63E68339}" destId="{FC24E5B5-8D22-43A1-A69E-2CAD03CC915F}" srcOrd="0" destOrd="0" presId="urn:microsoft.com/office/officeart/2005/8/layout/vList2"/>
  </dgm:cxnLst>
  <dgm:bg/>
  <dgm:whole/>
</dgm:dataModel>
</file>

<file path=ppt/diagrams/data17.xml><?xml version="1.0" encoding="utf-8"?>
<dgm:dataModel xmlns:dgm="http://schemas.openxmlformats.org/drawingml/2006/diagram" xmlns:a="http://schemas.openxmlformats.org/drawingml/2006/main">
  <dgm:ptLst>
    <dgm:pt modelId="{CEF1BED2-9012-496B-A1F4-41848BCB8C3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DD61749-A6C6-4122-9883-E24D15A6845C}">
      <dgm:prSet/>
      <dgm:spPr/>
      <dgm:t>
        <a:bodyPr/>
        <a:lstStyle/>
        <a:p>
          <a:pPr rtl="0"/>
          <a:r>
            <a:rPr lang="en-US" dirty="0" smtClean="0"/>
            <a:t>Sequence Diagram Student Teacher</a:t>
          </a:r>
          <a:endParaRPr lang="en-US" dirty="0"/>
        </a:p>
      </dgm:t>
    </dgm:pt>
    <dgm:pt modelId="{58B57794-72C9-473F-952C-16EEB9227D94}" type="parTrans" cxnId="{8D08DE54-CAC6-40A4-8032-13F507EACF86}">
      <dgm:prSet/>
      <dgm:spPr/>
      <dgm:t>
        <a:bodyPr/>
        <a:lstStyle/>
        <a:p>
          <a:endParaRPr lang="en-US"/>
        </a:p>
      </dgm:t>
    </dgm:pt>
    <dgm:pt modelId="{449F476B-1582-4DA1-834F-88F8D0F4F68A}" type="sibTrans" cxnId="{8D08DE54-CAC6-40A4-8032-13F507EACF86}">
      <dgm:prSet/>
      <dgm:spPr/>
      <dgm:t>
        <a:bodyPr/>
        <a:lstStyle/>
        <a:p>
          <a:endParaRPr lang="en-US"/>
        </a:p>
      </dgm:t>
    </dgm:pt>
    <dgm:pt modelId="{C9A39460-9B9D-42AF-880E-A73ECB53E8A1}" type="pres">
      <dgm:prSet presAssocID="{CEF1BED2-9012-496B-A1F4-41848BCB8C3B}" presName="linear" presStyleCnt="0">
        <dgm:presLayoutVars>
          <dgm:animLvl val="lvl"/>
          <dgm:resizeHandles val="exact"/>
        </dgm:presLayoutVars>
      </dgm:prSet>
      <dgm:spPr/>
      <dgm:t>
        <a:bodyPr/>
        <a:lstStyle/>
        <a:p>
          <a:endParaRPr lang="en-IN"/>
        </a:p>
      </dgm:t>
    </dgm:pt>
    <dgm:pt modelId="{F32B12A7-E516-43BC-87C2-1C41BD48B67D}" type="pres">
      <dgm:prSet presAssocID="{7DD61749-A6C6-4122-9883-E24D15A6845C}" presName="parentText" presStyleLbl="node1" presStyleIdx="0" presStyleCnt="1">
        <dgm:presLayoutVars>
          <dgm:chMax val="0"/>
          <dgm:bulletEnabled val="1"/>
        </dgm:presLayoutVars>
      </dgm:prSet>
      <dgm:spPr/>
      <dgm:t>
        <a:bodyPr/>
        <a:lstStyle/>
        <a:p>
          <a:endParaRPr lang="en-IN"/>
        </a:p>
      </dgm:t>
    </dgm:pt>
  </dgm:ptLst>
  <dgm:cxnLst>
    <dgm:cxn modelId="{8D08DE54-CAC6-40A4-8032-13F507EACF86}" srcId="{CEF1BED2-9012-496B-A1F4-41848BCB8C3B}" destId="{7DD61749-A6C6-4122-9883-E24D15A6845C}" srcOrd="0" destOrd="0" parTransId="{58B57794-72C9-473F-952C-16EEB9227D94}" sibTransId="{449F476B-1582-4DA1-834F-88F8D0F4F68A}"/>
    <dgm:cxn modelId="{11FCBEF7-6745-480C-B239-CEB50533CB0A}" type="presOf" srcId="{7DD61749-A6C6-4122-9883-E24D15A6845C}" destId="{F32B12A7-E516-43BC-87C2-1C41BD48B67D}" srcOrd="0" destOrd="0" presId="urn:microsoft.com/office/officeart/2005/8/layout/vList2"/>
    <dgm:cxn modelId="{702390E4-03EB-4603-A82F-42978FDEE5EA}" type="presOf" srcId="{CEF1BED2-9012-496B-A1F4-41848BCB8C3B}" destId="{C9A39460-9B9D-42AF-880E-A73ECB53E8A1}" srcOrd="0" destOrd="0" presId="urn:microsoft.com/office/officeart/2005/8/layout/vList2"/>
    <dgm:cxn modelId="{B8179E64-8FE0-44E3-8898-AD211F60C196}" type="presParOf" srcId="{C9A39460-9B9D-42AF-880E-A73ECB53E8A1}" destId="{F32B12A7-E516-43BC-87C2-1C41BD48B67D}" srcOrd="0" destOrd="0" presId="urn:microsoft.com/office/officeart/2005/8/layout/vList2"/>
  </dgm:cxnLst>
  <dgm:bg/>
  <dgm:whole/>
</dgm:dataModel>
</file>

<file path=ppt/diagrams/data18.xml><?xml version="1.0" encoding="utf-8"?>
<dgm:dataModel xmlns:dgm="http://schemas.openxmlformats.org/drawingml/2006/diagram" xmlns:a="http://schemas.openxmlformats.org/drawingml/2006/main">
  <dgm:ptLst>
    <dgm:pt modelId="{E71B3A0A-941D-41A7-823F-2B614DA8FB2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B4CEB61-F645-407C-A095-24698D75BADD}">
      <dgm:prSet/>
      <dgm:spPr/>
      <dgm:t>
        <a:bodyPr/>
        <a:lstStyle/>
        <a:p>
          <a:pPr rtl="0"/>
          <a:r>
            <a:rPr lang="en-US" dirty="0" smtClean="0"/>
            <a:t>Activity Diagram of Admin</a:t>
          </a:r>
          <a:endParaRPr lang="en-US" dirty="0"/>
        </a:p>
      </dgm:t>
    </dgm:pt>
    <dgm:pt modelId="{E90913F2-58AA-4634-BA7B-F553459C0B3B}" type="parTrans" cxnId="{253F1DC5-E123-4ACE-886D-81F6FE6E66FD}">
      <dgm:prSet/>
      <dgm:spPr/>
      <dgm:t>
        <a:bodyPr/>
        <a:lstStyle/>
        <a:p>
          <a:endParaRPr lang="en-US"/>
        </a:p>
      </dgm:t>
    </dgm:pt>
    <dgm:pt modelId="{07262C63-E3B0-489D-8C26-C12822C8A0B7}" type="sibTrans" cxnId="{253F1DC5-E123-4ACE-886D-81F6FE6E66FD}">
      <dgm:prSet/>
      <dgm:spPr/>
      <dgm:t>
        <a:bodyPr/>
        <a:lstStyle/>
        <a:p>
          <a:endParaRPr lang="en-US"/>
        </a:p>
      </dgm:t>
    </dgm:pt>
    <dgm:pt modelId="{19F42796-CD95-408F-A8E4-B63424508F64}" type="pres">
      <dgm:prSet presAssocID="{E71B3A0A-941D-41A7-823F-2B614DA8FB26}" presName="linear" presStyleCnt="0">
        <dgm:presLayoutVars>
          <dgm:animLvl val="lvl"/>
          <dgm:resizeHandles val="exact"/>
        </dgm:presLayoutVars>
      </dgm:prSet>
      <dgm:spPr/>
      <dgm:t>
        <a:bodyPr/>
        <a:lstStyle/>
        <a:p>
          <a:endParaRPr lang="en-IN"/>
        </a:p>
      </dgm:t>
    </dgm:pt>
    <dgm:pt modelId="{CFBFEB5A-9795-4274-B421-8E47A3ACC840}" type="pres">
      <dgm:prSet presAssocID="{6B4CEB61-F645-407C-A095-24698D75BADD}" presName="parentText" presStyleLbl="node1" presStyleIdx="0" presStyleCnt="1">
        <dgm:presLayoutVars>
          <dgm:chMax val="0"/>
          <dgm:bulletEnabled val="1"/>
        </dgm:presLayoutVars>
      </dgm:prSet>
      <dgm:spPr/>
      <dgm:t>
        <a:bodyPr/>
        <a:lstStyle/>
        <a:p>
          <a:endParaRPr lang="en-IN"/>
        </a:p>
      </dgm:t>
    </dgm:pt>
  </dgm:ptLst>
  <dgm:cxnLst>
    <dgm:cxn modelId="{253F1DC5-E123-4ACE-886D-81F6FE6E66FD}" srcId="{E71B3A0A-941D-41A7-823F-2B614DA8FB26}" destId="{6B4CEB61-F645-407C-A095-24698D75BADD}" srcOrd="0" destOrd="0" parTransId="{E90913F2-58AA-4634-BA7B-F553459C0B3B}" sibTransId="{07262C63-E3B0-489D-8C26-C12822C8A0B7}"/>
    <dgm:cxn modelId="{0EBA044F-14F2-4926-8D6C-760D43BCBB5F}" type="presOf" srcId="{E71B3A0A-941D-41A7-823F-2B614DA8FB26}" destId="{19F42796-CD95-408F-A8E4-B63424508F64}" srcOrd="0" destOrd="0" presId="urn:microsoft.com/office/officeart/2005/8/layout/vList2"/>
    <dgm:cxn modelId="{61B3C89E-7C76-4797-A6DA-285D33F07A3D}" type="presOf" srcId="{6B4CEB61-F645-407C-A095-24698D75BADD}" destId="{CFBFEB5A-9795-4274-B421-8E47A3ACC840}" srcOrd="0" destOrd="0" presId="urn:microsoft.com/office/officeart/2005/8/layout/vList2"/>
    <dgm:cxn modelId="{3044E216-2A13-4C36-8C5C-32E8D49FE99C}" type="presParOf" srcId="{19F42796-CD95-408F-A8E4-B63424508F64}" destId="{CFBFEB5A-9795-4274-B421-8E47A3ACC840}" srcOrd="0" destOrd="0" presId="urn:microsoft.com/office/officeart/2005/8/layout/vList2"/>
  </dgm:cxnLst>
  <dgm:bg/>
  <dgm:whole/>
</dgm:dataModel>
</file>

<file path=ppt/diagrams/data19.xml><?xml version="1.0" encoding="utf-8"?>
<dgm:dataModel xmlns:dgm="http://schemas.openxmlformats.org/drawingml/2006/diagram" xmlns:a="http://schemas.openxmlformats.org/drawingml/2006/main">
  <dgm:ptLst>
    <dgm:pt modelId="{1218D98E-8C38-4303-B9C2-F867CB47BC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6D1D1C-3F83-4266-97E8-D73B25CC92C3}">
      <dgm:prSet/>
      <dgm:spPr/>
      <dgm:t>
        <a:bodyPr/>
        <a:lstStyle/>
        <a:p>
          <a:pPr rtl="0"/>
          <a:r>
            <a:rPr lang="en-US" dirty="0" smtClean="0"/>
            <a:t>Activity Diagram of Admin</a:t>
          </a:r>
          <a:endParaRPr lang="en-US" dirty="0"/>
        </a:p>
      </dgm:t>
    </dgm:pt>
    <dgm:pt modelId="{FD020A25-8D36-4A7C-BD15-4A3BEF02CDEE}" type="parTrans" cxnId="{7344E575-1863-444F-B120-25052B35D6A7}">
      <dgm:prSet/>
      <dgm:spPr/>
      <dgm:t>
        <a:bodyPr/>
        <a:lstStyle/>
        <a:p>
          <a:endParaRPr lang="en-US"/>
        </a:p>
      </dgm:t>
    </dgm:pt>
    <dgm:pt modelId="{8187B4BE-0749-4906-8683-808F23D3E056}" type="sibTrans" cxnId="{7344E575-1863-444F-B120-25052B35D6A7}">
      <dgm:prSet/>
      <dgm:spPr/>
      <dgm:t>
        <a:bodyPr/>
        <a:lstStyle/>
        <a:p>
          <a:endParaRPr lang="en-US"/>
        </a:p>
      </dgm:t>
    </dgm:pt>
    <dgm:pt modelId="{BF485A51-E665-4643-8708-9349BE756B22}" type="pres">
      <dgm:prSet presAssocID="{1218D98E-8C38-4303-B9C2-F867CB47BC1C}" presName="linear" presStyleCnt="0">
        <dgm:presLayoutVars>
          <dgm:animLvl val="lvl"/>
          <dgm:resizeHandles val="exact"/>
        </dgm:presLayoutVars>
      </dgm:prSet>
      <dgm:spPr/>
      <dgm:t>
        <a:bodyPr/>
        <a:lstStyle/>
        <a:p>
          <a:endParaRPr lang="en-IN"/>
        </a:p>
      </dgm:t>
    </dgm:pt>
    <dgm:pt modelId="{67890C52-B8EB-47D0-9EDA-9278D3A155D5}" type="pres">
      <dgm:prSet presAssocID="{BD6D1D1C-3F83-4266-97E8-D73B25CC92C3}" presName="parentText" presStyleLbl="node1" presStyleIdx="0" presStyleCnt="1">
        <dgm:presLayoutVars>
          <dgm:chMax val="0"/>
          <dgm:bulletEnabled val="1"/>
        </dgm:presLayoutVars>
      </dgm:prSet>
      <dgm:spPr/>
      <dgm:t>
        <a:bodyPr/>
        <a:lstStyle/>
        <a:p>
          <a:endParaRPr lang="en-IN"/>
        </a:p>
      </dgm:t>
    </dgm:pt>
  </dgm:ptLst>
  <dgm:cxnLst>
    <dgm:cxn modelId="{7344E575-1863-444F-B120-25052B35D6A7}" srcId="{1218D98E-8C38-4303-B9C2-F867CB47BC1C}" destId="{BD6D1D1C-3F83-4266-97E8-D73B25CC92C3}" srcOrd="0" destOrd="0" parTransId="{FD020A25-8D36-4A7C-BD15-4A3BEF02CDEE}" sibTransId="{8187B4BE-0749-4906-8683-808F23D3E056}"/>
    <dgm:cxn modelId="{C35765D2-2ED1-4BBD-8C81-4A64CC7C8030}" type="presOf" srcId="{1218D98E-8C38-4303-B9C2-F867CB47BC1C}" destId="{BF485A51-E665-4643-8708-9349BE756B22}" srcOrd="0" destOrd="0" presId="urn:microsoft.com/office/officeart/2005/8/layout/vList2"/>
    <dgm:cxn modelId="{F390B3AD-81F8-48D4-B6B1-34E7FB51532F}" type="presOf" srcId="{BD6D1D1C-3F83-4266-97E8-D73B25CC92C3}" destId="{67890C52-B8EB-47D0-9EDA-9278D3A155D5}" srcOrd="0" destOrd="0" presId="urn:microsoft.com/office/officeart/2005/8/layout/vList2"/>
    <dgm:cxn modelId="{ECCCB376-257E-460D-B59C-FBE8956DA95C}" type="presParOf" srcId="{BF485A51-E665-4643-8708-9349BE756B22}" destId="{67890C52-B8EB-47D0-9EDA-9278D3A155D5}"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6DCD2E6F-4BE9-4E17-80EB-64059D12AF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0F44F0-FBB1-493D-8F07-3F7F0A4EDFE3}">
      <dgm:prSet phldrT="[Text]"/>
      <dgm:spPr/>
      <dgm:t>
        <a:bodyPr/>
        <a:lstStyle/>
        <a:p>
          <a:r>
            <a:rPr lang="en-US" dirty="0" smtClean="0"/>
            <a:t>INTRODUCTION</a:t>
          </a:r>
          <a:endParaRPr lang="en-US" dirty="0"/>
        </a:p>
      </dgm:t>
    </dgm:pt>
    <dgm:pt modelId="{0FF964EC-FC67-48F1-B48E-B11DD038D949}" type="parTrans" cxnId="{04E55B81-ACE4-43E8-9855-AC6D4BA57B22}">
      <dgm:prSet/>
      <dgm:spPr/>
      <dgm:t>
        <a:bodyPr/>
        <a:lstStyle/>
        <a:p>
          <a:endParaRPr lang="en-US"/>
        </a:p>
      </dgm:t>
    </dgm:pt>
    <dgm:pt modelId="{833FB676-4E15-49D6-BFC8-A1212C2F781E}" type="sibTrans" cxnId="{04E55B81-ACE4-43E8-9855-AC6D4BA57B22}">
      <dgm:prSet/>
      <dgm:spPr/>
      <dgm:t>
        <a:bodyPr/>
        <a:lstStyle/>
        <a:p>
          <a:endParaRPr lang="en-US"/>
        </a:p>
      </dgm:t>
    </dgm:pt>
    <dgm:pt modelId="{2BE55A9B-454D-4A79-80B6-B155B3C29061}" type="pres">
      <dgm:prSet presAssocID="{6DCD2E6F-4BE9-4E17-80EB-64059D12AF89}" presName="linear" presStyleCnt="0">
        <dgm:presLayoutVars>
          <dgm:animLvl val="lvl"/>
          <dgm:resizeHandles val="exact"/>
        </dgm:presLayoutVars>
      </dgm:prSet>
      <dgm:spPr/>
      <dgm:t>
        <a:bodyPr/>
        <a:lstStyle/>
        <a:p>
          <a:endParaRPr lang="en-US"/>
        </a:p>
      </dgm:t>
    </dgm:pt>
    <dgm:pt modelId="{D6952F24-D3BB-4C61-A97E-7C0898F79AA9}" type="pres">
      <dgm:prSet presAssocID="{C90F44F0-FBB1-493D-8F07-3F7F0A4EDFE3}" presName="parentText" presStyleLbl="node1" presStyleIdx="0" presStyleCnt="1">
        <dgm:presLayoutVars>
          <dgm:chMax val="0"/>
          <dgm:bulletEnabled val="1"/>
        </dgm:presLayoutVars>
      </dgm:prSet>
      <dgm:spPr/>
      <dgm:t>
        <a:bodyPr/>
        <a:lstStyle/>
        <a:p>
          <a:endParaRPr lang="en-US"/>
        </a:p>
      </dgm:t>
    </dgm:pt>
  </dgm:ptLst>
  <dgm:cxnLst>
    <dgm:cxn modelId="{04E55B81-ACE4-43E8-9855-AC6D4BA57B22}" srcId="{6DCD2E6F-4BE9-4E17-80EB-64059D12AF89}" destId="{C90F44F0-FBB1-493D-8F07-3F7F0A4EDFE3}" srcOrd="0" destOrd="0" parTransId="{0FF964EC-FC67-48F1-B48E-B11DD038D949}" sibTransId="{833FB676-4E15-49D6-BFC8-A1212C2F781E}"/>
    <dgm:cxn modelId="{AACF236B-8BBA-4F48-AED9-D863BD11453B}" type="presOf" srcId="{6DCD2E6F-4BE9-4E17-80EB-64059D12AF89}" destId="{2BE55A9B-454D-4A79-80B6-B155B3C29061}" srcOrd="0" destOrd="0" presId="urn:microsoft.com/office/officeart/2005/8/layout/vList2"/>
    <dgm:cxn modelId="{9DF8DE36-1B5C-4091-B09F-FCE2B4976291}" type="presOf" srcId="{C90F44F0-FBB1-493D-8F07-3F7F0A4EDFE3}" destId="{D6952F24-D3BB-4C61-A97E-7C0898F79AA9}" srcOrd="0" destOrd="0" presId="urn:microsoft.com/office/officeart/2005/8/layout/vList2"/>
    <dgm:cxn modelId="{9C6ACB02-3C2C-490D-BBC0-8E46A3876B34}" type="presParOf" srcId="{2BE55A9B-454D-4A79-80B6-B155B3C29061}" destId="{D6952F24-D3BB-4C61-A97E-7C0898F79AA9}" srcOrd="0" destOrd="0" presId="urn:microsoft.com/office/officeart/2005/8/layout/vList2"/>
  </dgm:cxnLst>
  <dgm:bg/>
  <dgm:whole/>
</dgm:dataModel>
</file>

<file path=ppt/diagrams/data20.xml><?xml version="1.0" encoding="utf-8"?>
<dgm:dataModel xmlns:dgm="http://schemas.openxmlformats.org/drawingml/2006/diagram" xmlns:a="http://schemas.openxmlformats.org/drawingml/2006/main">
  <dgm:ptLst>
    <dgm:pt modelId="{C3670F14-030C-4B1F-8184-0EA83290F5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DF83451-2266-4BE2-BC33-2A132C814EE5}">
      <dgm:prSet/>
      <dgm:spPr/>
      <dgm:t>
        <a:bodyPr/>
        <a:lstStyle/>
        <a:p>
          <a:pPr rtl="0"/>
          <a:r>
            <a:rPr lang="en-US" dirty="0" smtClean="0"/>
            <a:t>Activity Diagram of Student and Teacher</a:t>
          </a:r>
          <a:endParaRPr lang="en-US" dirty="0"/>
        </a:p>
      </dgm:t>
    </dgm:pt>
    <dgm:pt modelId="{A5D2263C-9DD2-4735-A009-95731B33E8F5}" type="parTrans" cxnId="{4A7B4C6E-8344-48A4-B1E6-074A7864EF26}">
      <dgm:prSet/>
      <dgm:spPr/>
      <dgm:t>
        <a:bodyPr/>
        <a:lstStyle/>
        <a:p>
          <a:endParaRPr lang="en-US"/>
        </a:p>
      </dgm:t>
    </dgm:pt>
    <dgm:pt modelId="{F3B3D88C-D33E-477C-B0B5-28C7EF7EC17C}" type="sibTrans" cxnId="{4A7B4C6E-8344-48A4-B1E6-074A7864EF26}">
      <dgm:prSet/>
      <dgm:spPr/>
      <dgm:t>
        <a:bodyPr/>
        <a:lstStyle/>
        <a:p>
          <a:endParaRPr lang="en-US"/>
        </a:p>
      </dgm:t>
    </dgm:pt>
    <dgm:pt modelId="{8B608888-D71B-4C74-AD0F-220D9451F7D6}" type="pres">
      <dgm:prSet presAssocID="{C3670F14-030C-4B1F-8184-0EA83290F5FF}" presName="linear" presStyleCnt="0">
        <dgm:presLayoutVars>
          <dgm:animLvl val="lvl"/>
          <dgm:resizeHandles val="exact"/>
        </dgm:presLayoutVars>
      </dgm:prSet>
      <dgm:spPr/>
      <dgm:t>
        <a:bodyPr/>
        <a:lstStyle/>
        <a:p>
          <a:endParaRPr lang="en-IN"/>
        </a:p>
      </dgm:t>
    </dgm:pt>
    <dgm:pt modelId="{FF258F7A-451C-4CB4-BB3A-29F264F1D0DC}" type="pres">
      <dgm:prSet presAssocID="{FDF83451-2266-4BE2-BC33-2A132C814EE5}" presName="parentText" presStyleLbl="node1" presStyleIdx="0" presStyleCnt="1">
        <dgm:presLayoutVars>
          <dgm:chMax val="0"/>
          <dgm:bulletEnabled val="1"/>
        </dgm:presLayoutVars>
      </dgm:prSet>
      <dgm:spPr/>
      <dgm:t>
        <a:bodyPr/>
        <a:lstStyle/>
        <a:p>
          <a:endParaRPr lang="en-IN"/>
        </a:p>
      </dgm:t>
    </dgm:pt>
  </dgm:ptLst>
  <dgm:cxnLst>
    <dgm:cxn modelId="{F3FF2D05-E3A6-4DA7-90B0-6B5AA96153EA}" type="presOf" srcId="{C3670F14-030C-4B1F-8184-0EA83290F5FF}" destId="{8B608888-D71B-4C74-AD0F-220D9451F7D6}" srcOrd="0" destOrd="0" presId="urn:microsoft.com/office/officeart/2005/8/layout/vList2"/>
    <dgm:cxn modelId="{EC930142-A17E-452C-B835-18A2C7009C9A}" type="presOf" srcId="{FDF83451-2266-4BE2-BC33-2A132C814EE5}" destId="{FF258F7A-451C-4CB4-BB3A-29F264F1D0DC}" srcOrd="0" destOrd="0" presId="urn:microsoft.com/office/officeart/2005/8/layout/vList2"/>
    <dgm:cxn modelId="{4A7B4C6E-8344-48A4-B1E6-074A7864EF26}" srcId="{C3670F14-030C-4B1F-8184-0EA83290F5FF}" destId="{FDF83451-2266-4BE2-BC33-2A132C814EE5}" srcOrd="0" destOrd="0" parTransId="{A5D2263C-9DD2-4735-A009-95731B33E8F5}" sibTransId="{F3B3D88C-D33E-477C-B0B5-28C7EF7EC17C}"/>
    <dgm:cxn modelId="{3777EFD2-9C54-441D-ADE7-E2A4CADBBA3C}" type="presParOf" srcId="{8B608888-D71B-4C74-AD0F-220D9451F7D6}" destId="{FF258F7A-451C-4CB4-BB3A-29F264F1D0DC}" srcOrd="0" destOrd="0" presId="urn:microsoft.com/office/officeart/2005/8/layout/vList2"/>
  </dgm:cxnLst>
  <dgm:bg/>
  <dgm:whole/>
</dgm:dataModel>
</file>

<file path=ppt/diagrams/data21.xml><?xml version="1.0" encoding="utf-8"?>
<dgm:dataModel xmlns:dgm="http://schemas.openxmlformats.org/drawingml/2006/diagram" xmlns:a="http://schemas.openxmlformats.org/drawingml/2006/main">
  <dgm:ptLst>
    <dgm:pt modelId="{9018BC62-6C14-4992-9BBD-285DB686AE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08AD1EC-1887-40C0-A878-9BADC203F16E}">
      <dgm:prSet/>
      <dgm:spPr/>
      <dgm:t>
        <a:bodyPr/>
        <a:lstStyle/>
        <a:p>
          <a:pPr rtl="0"/>
          <a:r>
            <a:rPr lang="en-US" dirty="0" smtClean="0"/>
            <a:t>E-R Diagram 1</a:t>
          </a:r>
          <a:endParaRPr lang="en-US" dirty="0"/>
        </a:p>
      </dgm:t>
    </dgm:pt>
    <dgm:pt modelId="{841B933A-D9FD-44A0-ADAF-27495B747528}" type="parTrans" cxnId="{D51E5890-9C9B-4B8C-9222-1338F1FC5C24}">
      <dgm:prSet/>
      <dgm:spPr/>
      <dgm:t>
        <a:bodyPr/>
        <a:lstStyle/>
        <a:p>
          <a:endParaRPr lang="en-US"/>
        </a:p>
      </dgm:t>
    </dgm:pt>
    <dgm:pt modelId="{2B50ECE1-FC72-41F5-9AF6-8E409705EE1E}" type="sibTrans" cxnId="{D51E5890-9C9B-4B8C-9222-1338F1FC5C24}">
      <dgm:prSet/>
      <dgm:spPr/>
      <dgm:t>
        <a:bodyPr/>
        <a:lstStyle/>
        <a:p>
          <a:endParaRPr lang="en-US"/>
        </a:p>
      </dgm:t>
    </dgm:pt>
    <dgm:pt modelId="{DE48F21F-F696-47A3-88C1-539DB4BDC66B}" type="pres">
      <dgm:prSet presAssocID="{9018BC62-6C14-4992-9BBD-285DB686AE17}" presName="linear" presStyleCnt="0">
        <dgm:presLayoutVars>
          <dgm:animLvl val="lvl"/>
          <dgm:resizeHandles val="exact"/>
        </dgm:presLayoutVars>
      </dgm:prSet>
      <dgm:spPr/>
      <dgm:t>
        <a:bodyPr/>
        <a:lstStyle/>
        <a:p>
          <a:endParaRPr lang="en-IN"/>
        </a:p>
      </dgm:t>
    </dgm:pt>
    <dgm:pt modelId="{6E4A8112-8718-4D0F-8F50-DBFE67BD49F1}" type="pres">
      <dgm:prSet presAssocID="{708AD1EC-1887-40C0-A878-9BADC203F16E}" presName="parentText" presStyleLbl="node1" presStyleIdx="0" presStyleCnt="1">
        <dgm:presLayoutVars>
          <dgm:chMax val="0"/>
          <dgm:bulletEnabled val="1"/>
        </dgm:presLayoutVars>
      </dgm:prSet>
      <dgm:spPr/>
      <dgm:t>
        <a:bodyPr/>
        <a:lstStyle/>
        <a:p>
          <a:endParaRPr lang="en-US"/>
        </a:p>
      </dgm:t>
    </dgm:pt>
  </dgm:ptLst>
  <dgm:cxnLst>
    <dgm:cxn modelId="{1C789296-2EC7-49D5-92D1-512C6DA26F2D}" type="presOf" srcId="{708AD1EC-1887-40C0-A878-9BADC203F16E}" destId="{6E4A8112-8718-4D0F-8F50-DBFE67BD49F1}" srcOrd="0" destOrd="0" presId="urn:microsoft.com/office/officeart/2005/8/layout/vList2"/>
    <dgm:cxn modelId="{510F3BDF-F144-4542-9316-4ACDB9CC3279}" type="presOf" srcId="{9018BC62-6C14-4992-9BBD-285DB686AE17}" destId="{DE48F21F-F696-47A3-88C1-539DB4BDC66B}" srcOrd="0" destOrd="0" presId="urn:microsoft.com/office/officeart/2005/8/layout/vList2"/>
    <dgm:cxn modelId="{D51E5890-9C9B-4B8C-9222-1338F1FC5C24}" srcId="{9018BC62-6C14-4992-9BBD-285DB686AE17}" destId="{708AD1EC-1887-40C0-A878-9BADC203F16E}" srcOrd="0" destOrd="0" parTransId="{841B933A-D9FD-44A0-ADAF-27495B747528}" sibTransId="{2B50ECE1-FC72-41F5-9AF6-8E409705EE1E}"/>
    <dgm:cxn modelId="{21ADB5F8-2573-4D7E-ABB0-09F9C7852AA5}" type="presParOf" srcId="{DE48F21F-F696-47A3-88C1-539DB4BDC66B}" destId="{6E4A8112-8718-4D0F-8F50-DBFE67BD49F1}" srcOrd="0" destOrd="0" presId="urn:microsoft.com/office/officeart/2005/8/layout/vList2"/>
  </dgm:cxnLst>
  <dgm:bg/>
  <dgm:whole/>
</dgm:dataModel>
</file>

<file path=ppt/diagrams/data22.xml><?xml version="1.0" encoding="utf-8"?>
<dgm:dataModel xmlns:dgm="http://schemas.openxmlformats.org/drawingml/2006/diagram" xmlns:a="http://schemas.openxmlformats.org/drawingml/2006/main">
  <dgm:ptLst>
    <dgm:pt modelId="{D74DE2BA-21C5-40D5-A21E-CF51EC7F59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C6BB7C8-016B-4897-A431-BBC9356679F7}">
      <dgm:prSet/>
      <dgm:spPr/>
      <dgm:t>
        <a:bodyPr/>
        <a:lstStyle/>
        <a:p>
          <a:pPr rtl="0"/>
          <a:r>
            <a:rPr lang="en-US" dirty="0" smtClean="0"/>
            <a:t>E-R Diagram 2</a:t>
          </a:r>
          <a:endParaRPr lang="en-US" dirty="0"/>
        </a:p>
      </dgm:t>
    </dgm:pt>
    <dgm:pt modelId="{4F921458-0F17-4A4B-AF26-0F00281C0DE5}" type="parTrans" cxnId="{3CDF9168-92BF-4E7F-A9A2-CB9BF8F42C99}">
      <dgm:prSet/>
      <dgm:spPr/>
      <dgm:t>
        <a:bodyPr/>
        <a:lstStyle/>
        <a:p>
          <a:endParaRPr lang="en-US"/>
        </a:p>
      </dgm:t>
    </dgm:pt>
    <dgm:pt modelId="{58724293-A8F8-4915-A2BB-D7846D146372}" type="sibTrans" cxnId="{3CDF9168-92BF-4E7F-A9A2-CB9BF8F42C99}">
      <dgm:prSet/>
      <dgm:spPr/>
      <dgm:t>
        <a:bodyPr/>
        <a:lstStyle/>
        <a:p>
          <a:endParaRPr lang="en-US"/>
        </a:p>
      </dgm:t>
    </dgm:pt>
    <dgm:pt modelId="{15956BCF-EC97-48E2-8F93-39B73B6E22A5}" type="pres">
      <dgm:prSet presAssocID="{D74DE2BA-21C5-40D5-A21E-CF51EC7F5950}" presName="linear" presStyleCnt="0">
        <dgm:presLayoutVars>
          <dgm:animLvl val="lvl"/>
          <dgm:resizeHandles val="exact"/>
        </dgm:presLayoutVars>
      </dgm:prSet>
      <dgm:spPr/>
      <dgm:t>
        <a:bodyPr/>
        <a:lstStyle/>
        <a:p>
          <a:endParaRPr lang="en-IN"/>
        </a:p>
      </dgm:t>
    </dgm:pt>
    <dgm:pt modelId="{AC9DAFD6-ADF2-4A26-8711-816B6FB1ADDF}" type="pres">
      <dgm:prSet presAssocID="{5C6BB7C8-016B-4897-A431-BBC9356679F7}" presName="parentText" presStyleLbl="node1" presStyleIdx="0" presStyleCnt="1">
        <dgm:presLayoutVars>
          <dgm:chMax val="0"/>
          <dgm:bulletEnabled val="1"/>
        </dgm:presLayoutVars>
      </dgm:prSet>
      <dgm:spPr/>
      <dgm:t>
        <a:bodyPr/>
        <a:lstStyle/>
        <a:p>
          <a:endParaRPr lang="en-IN"/>
        </a:p>
      </dgm:t>
    </dgm:pt>
  </dgm:ptLst>
  <dgm:cxnLst>
    <dgm:cxn modelId="{3CDF9168-92BF-4E7F-A9A2-CB9BF8F42C99}" srcId="{D74DE2BA-21C5-40D5-A21E-CF51EC7F5950}" destId="{5C6BB7C8-016B-4897-A431-BBC9356679F7}" srcOrd="0" destOrd="0" parTransId="{4F921458-0F17-4A4B-AF26-0F00281C0DE5}" sibTransId="{58724293-A8F8-4915-A2BB-D7846D146372}"/>
    <dgm:cxn modelId="{D42094EA-73FF-4D75-A545-6DDA03335C90}" type="presOf" srcId="{5C6BB7C8-016B-4897-A431-BBC9356679F7}" destId="{AC9DAFD6-ADF2-4A26-8711-816B6FB1ADDF}" srcOrd="0" destOrd="0" presId="urn:microsoft.com/office/officeart/2005/8/layout/vList2"/>
    <dgm:cxn modelId="{21FE4522-A32D-4C90-921E-81B4375F1D43}" type="presOf" srcId="{D74DE2BA-21C5-40D5-A21E-CF51EC7F5950}" destId="{15956BCF-EC97-48E2-8F93-39B73B6E22A5}" srcOrd="0" destOrd="0" presId="urn:microsoft.com/office/officeart/2005/8/layout/vList2"/>
    <dgm:cxn modelId="{5EE4A194-B66E-444B-90F9-11C5B7F86EF0}" type="presParOf" srcId="{15956BCF-EC97-48E2-8F93-39B73B6E22A5}" destId="{AC9DAFD6-ADF2-4A26-8711-816B6FB1ADDF}" srcOrd="0" destOrd="0" presId="urn:microsoft.com/office/officeart/2005/8/layout/vList2"/>
  </dgm:cxnLst>
  <dgm:bg/>
  <dgm:whole/>
</dgm:dataModel>
</file>

<file path=ppt/diagrams/data23.xml><?xml version="1.0" encoding="utf-8"?>
<dgm:dataModel xmlns:dgm="http://schemas.openxmlformats.org/drawingml/2006/diagram" xmlns:a="http://schemas.openxmlformats.org/drawingml/2006/main">
  <dgm:ptLst>
    <dgm:pt modelId="{D401B49E-BE17-4CE5-91D4-CA6CA785517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2285C6-3482-471A-BB1C-EF43759FBD77}">
      <dgm:prSet/>
      <dgm:spPr/>
      <dgm:t>
        <a:bodyPr/>
        <a:lstStyle/>
        <a:p>
          <a:pPr rtl="0"/>
          <a:r>
            <a:rPr lang="en-US" dirty="0" smtClean="0"/>
            <a:t>E-R Diagram 3</a:t>
          </a:r>
          <a:endParaRPr lang="en-US" dirty="0"/>
        </a:p>
      </dgm:t>
    </dgm:pt>
    <dgm:pt modelId="{C9D8B6C5-92FC-483A-807A-54137D0BEC8B}" type="parTrans" cxnId="{AB0FEA4F-B1F1-4976-A335-1F4369727CD2}">
      <dgm:prSet/>
      <dgm:spPr/>
      <dgm:t>
        <a:bodyPr/>
        <a:lstStyle/>
        <a:p>
          <a:endParaRPr lang="en-US"/>
        </a:p>
      </dgm:t>
    </dgm:pt>
    <dgm:pt modelId="{6209FC5B-EB7E-4E59-9BFA-C9C2A19BDAA5}" type="sibTrans" cxnId="{AB0FEA4F-B1F1-4976-A335-1F4369727CD2}">
      <dgm:prSet/>
      <dgm:spPr/>
      <dgm:t>
        <a:bodyPr/>
        <a:lstStyle/>
        <a:p>
          <a:endParaRPr lang="en-US"/>
        </a:p>
      </dgm:t>
    </dgm:pt>
    <dgm:pt modelId="{642B7199-0157-424E-88DC-7DE054A04A03}" type="pres">
      <dgm:prSet presAssocID="{D401B49E-BE17-4CE5-91D4-CA6CA7855176}" presName="linear" presStyleCnt="0">
        <dgm:presLayoutVars>
          <dgm:animLvl val="lvl"/>
          <dgm:resizeHandles val="exact"/>
        </dgm:presLayoutVars>
      </dgm:prSet>
      <dgm:spPr/>
      <dgm:t>
        <a:bodyPr/>
        <a:lstStyle/>
        <a:p>
          <a:endParaRPr lang="en-IN"/>
        </a:p>
      </dgm:t>
    </dgm:pt>
    <dgm:pt modelId="{BC88F51C-A8E9-4F0C-805D-9FE48332B7BF}" type="pres">
      <dgm:prSet presAssocID="{6D2285C6-3482-471A-BB1C-EF43759FBD77}" presName="parentText" presStyleLbl="node1" presStyleIdx="0" presStyleCnt="1">
        <dgm:presLayoutVars>
          <dgm:chMax val="0"/>
          <dgm:bulletEnabled val="1"/>
        </dgm:presLayoutVars>
      </dgm:prSet>
      <dgm:spPr/>
      <dgm:t>
        <a:bodyPr/>
        <a:lstStyle/>
        <a:p>
          <a:endParaRPr lang="en-IN"/>
        </a:p>
      </dgm:t>
    </dgm:pt>
  </dgm:ptLst>
  <dgm:cxnLst>
    <dgm:cxn modelId="{43AD8509-00DE-4747-AB78-C35577EF2F6B}" type="presOf" srcId="{6D2285C6-3482-471A-BB1C-EF43759FBD77}" destId="{BC88F51C-A8E9-4F0C-805D-9FE48332B7BF}" srcOrd="0" destOrd="0" presId="urn:microsoft.com/office/officeart/2005/8/layout/vList2"/>
    <dgm:cxn modelId="{E5802A08-CED5-4CF8-B118-088E25FCBA71}" type="presOf" srcId="{D401B49E-BE17-4CE5-91D4-CA6CA7855176}" destId="{642B7199-0157-424E-88DC-7DE054A04A03}" srcOrd="0" destOrd="0" presId="urn:microsoft.com/office/officeart/2005/8/layout/vList2"/>
    <dgm:cxn modelId="{AB0FEA4F-B1F1-4976-A335-1F4369727CD2}" srcId="{D401B49E-BE17-4CE5-91D4-CA6CA7855176}" destId="{6D2285C6-3482-471A-BB1C-EF43759FBD77}" srcOrd="0" destOrd="0" parTransId="{C9D8B6C5-92FC-483A-807A-54137D0BEC8B}" sibTransId="{6209FC5B-EB7E-4E59-9BFA-C9C2A19BDAA5}"/>
    <dgm:cxn modelId="{81510C10-7DCD-4FCF-A2C5-5E6F1B9A6684}" type="presParOf" srcId="{642B7199-0157-424E-88DC-7DE054A04A03}" destId="{BC88F51C-A8E9-4F0C-805D-9FE48332B7BF}" srcOrd="0" destOrd="0" presId="urn:microsoft.com/office/officeart/2005/8/layout/vList2"/>
  </dgm:cxnLst>
  <dgm:bg/>
  <dgm:whole/>
</dgm:dataModel>
</file>

<file path=ppt/diagrams/data24.xml><?xml version="1.0" encoding="utf-8"?>
<dgm:dataModel xmlns:dgm="http://schemas.openxmlformats.org/drawingml/2006/diagram" xmlns:a="http://schemas.openxmlformats.org/drawingml/2006/main">
  <dgm:ptLst>
    <dgm:pt modelId="{B99E641C-FE49-462F-81CB-EF1CF0BEE7D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DBB765-A9B1-4B22-AA20-8CC639ABCCDA}">
      <dgm:prSet/>
      <dgm:spPr/>
      <dgm:t>
        <a:bodyPr/>
        <a:lstStyle/>
        <a:p>
          <a:pPr rtl="0"/>
          <a:r>
            <a:rPr lang="en-US" dirty="0" smtClean="0"/>
            <a:t>Module 1 for Login And Registration</a:t>
          </a:r>
          <a:endParaRPr lang="en-US" dirty="0"/>
        </a:p>
      </dgm:t>
    </dgm:pt>
    <dgm:pt modelId="{D68D1B28-2AB1-404D-B6BC-BD1F200A7465}" type="parTrans" cxnId="{FFA291D7-F474-476E-966D-7D2BA2761CD7}">
      <dgm:prSet/>
      <dgm:spPr/>
      <dgm:t>
        <a:bodyPr/>
        <a:lstStyle/>
        <a:p>
          <a:endParaRPr lang="en-US"/>
        </a:p>
      </dgm:t>
    </dgm:pt>
    <dgm:pt modelId="{F6013A44-4EAE-4CB0-A0FD-669360E0C3CD}" type="sibTrans" cxnId="{FFA291D7-F474-476E-966D-7D2BA2761CD7}">
      <dgm:prSet/>
      <dgm:spPr/>
      <dgm:t>
        <a:bodyPr/>
        <a:lstStyle/>
        <a:p>
          <a:endParaRPr lang="en-US"/>
        </a:p>
      </dgm:t>
    </dgm:pt>
    <dgm:pt modelId="{0166E533-C118-4200-BAC3-33E07D916886}" type="pres">
      <dgm:prSet presAssocID="{B99E641C-FE49-462F-81CB-EF1CF0BEE7D1}" presName="linear" presStyleCnt="0">
        <dgm:presLayoutVars>
          <dgm:animLvl val="lvl"/>
          <dgm:resizeHandles val="exact"/>
        </dgm:presLayoutVars>
      </dgm:prSet>
      <dgm:spPr/>
      <dgm:t>
        <a:bodyPr/>
        <a:lstStyle/>
        <a:p>
          <a:endParaRPr lang="en-IN"/>
        </a:p>
      </dgm:t>
    </dgm:pt>
    <dgm:pt modelId="{EC683CC4-5215-45BF-A13F-A3C3B909456B}" type="pres">
      <dgm:prSet presAssocID="{D6DBB765-A9B1-4B22-AA20-8CC639ABCCDA}" presName="parentText" presStyleLbl="node1" presStyleIdx="0" presStyleCnt="1">
        <dgm:presLayoutVars>
          <dgm:chMax val="0"/>
          <dgm:bulletEnabled val="1"/>
        </dgm:presLayoutVars>
      </dgm:prSet>
      <dgm:spPr/>
      <dgm:t>
        <a:bodyPr/>
        <a:lstStyle/>
        <a:p>
          <a:endParaRPr lang="en-US"/>
        </a:p>
      </dgm:t>
    </dgm:pt>
  </dgm:ptLst>
  <dgm:cxnLst>
    <dgm:cxn modelId="{FFA291D7-F474-476E-966D-7D2BA2761CD7}" srcId="{B99E641C-FE49-462F-81CB-EF1CF0BEE7D1}" destId="{D6DBB765-A9B1-4B22-AA20-8CC639ABCCDA}" srcOrd="0" destOrd="0" parTransId="{D68D1B28-2AB1-404D-B6BC-BD1F200A7465}" sibTransId="{F6013A44-4EAE-4CB0-A0FD-669360E0C3CD}"/>
    <dgm:cxn modelId="{CFD99061-C6C5-4C7C-9ED8-043A73500D71}" type="presOf" srcId="{B99E641C-FE49-462F-81CB-EF1CF0BEE7D1}" destId="{0166E533-C118-4200-BAC3-33E07D916886}" srcOrd="0" destOrd="0" presId="urn:microsoft.com/office/officeart/2005/8/layout/vList2"/>
    <dgm:cxn modelId="{BB285508-42DE-49F0-A236-82C31BC68551}" type="presOf" srcId="{D6DBB765-A9B1-4B22-AA20-8CC639ABCCDA}" destId="{EC683CC4-5215-45BF-A13F-A3C3B909456B}" srcOrd="0" destOrd="0" presId="urn:microsoft.com/office/officeart/2005/8/layout/vList2"/>
    <dgm:cxn modelId="{388026F7-D69B-46F2-A493-5E5C7DE60A18}" type="presParOf" srcId="{0166E533-C118-4200-BAC3-33E07D916886}" destId="{EC683CC4-5215-45BF-A13F-A3C3B909456B}" srcOrd="0" destOrd="0" presId="urn:microsoft.com/office/officeart/2005/8/layout/vList2"/>
  </dgm:cxnLst>
  <dgm:bg/>
  <dgm:whole/>
</dgm:dataModel>
</file>

<file path=ppt/diagrams/data25.xml><?xml version="1.0" encoding="utf-8"?>
<dgm:dataModel xmlns:dgm="http://schemas.openxmlformats.org/drawingml/2006/diagram" xmlns:a="http://schemas.openxmlformats.org/drawingml/2006/main">
  <dgm:ptLst>
    <dgm:pt modelId="{83E04EC2-9344-4832-BC3D-85B409E65E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44AC55-3972-4F8D-84A5-10A54A3A912C}">
      <dgm:prSet/>
      <dgm:spPr/>
      <dgm:t>
        <a:bodyPr/>
        <a:lstStyle/>
        <a:p>
          <a:pPr rtl="0"/>
          <a:r>
            <a:rPr lang="en-US" dirty="0" smtClean="0"/>
            <a:t>Module 2 for Admin</a:t>
          </a:r>
          <a:endParaRPr lang="en-US" dirty="0"/>
        </a:p>
      </dgm:t>
    </dgm:pt>
    <dgm:pt modelId="{A960062B-F5DB-43E5-9DE4-D627B861F9BF}" type="parTrans" cxnId="{3E442E81-BC63-4E04-8F13-5979109C2027}">
      <dgm:prSet/>
      <dgm:spPr/>
      <dgm:t>
        <a:bodyPr/>
        <a:lstStyle/>
        <a:p>
          <a:endParaRPr lang="en-US"/>
        </a:p>
      </dgm:t>
    </dgm:pt>
    <dgm:pt modelId="{327643EA-2831-455D-A01E-CC78155CBFAF}" type="sibTrans" cxnId="{3E442E81-BC63-4E04-8F13-5979109C2027}">
      <dgm:prSet/>
      <dgm:spPr/>
      <dgm:t>
        <a:bodyPr/>
        <a:lstStyle/>
        <a:p>
          <a:endParaRPr lang="en-US"/>
        </a:p>
      </dgm:t>
    </dgm:pt>
    <dgm:pt modelId="{76B31301-B53B-4F1C-B84D-FBEE7C1E52E7}" type="pres">
      <dgm:prSet presAssocID="{83E04EC2-9344-4832-BC3D-85B409E65E94}" presName="linear" presStyleCnt="0">
        <dgm:presLayoutVars>
          <dgm:animLvl val="lvl"/>
          <dgm:resizeHandles val="exact"/>
        </dgm:presLayoutVars>
      </dgm:prSet>
      <dgm:spPr/>
      <dgm:t>
        <a:bodyPr/>
        <a:lstStyle/>
        <a:p>
          <a:endParaRPr lang="en-IN"/>
        </a:p>
      </dgm:t>
    </dgm:pt>
    <dgm:pt modelId="{D04273F9-5B5B-4B67-9045-F7DFF3CEE95D}" type="pres">
      <dgm:prSet presAssocID="{3944AC55-3972-4F8D-84A5-10A54A3A912C}" presName="parentText" presStyleLbl="node1" presStyleIdx="0" presStyleCnt="1">
        <dgm:presLayoutVars>
          <dgm:chMax val="0"/>
          <dgm:bulletEnabled val="1"/>
        </dgm:presLayoutVars>
      </dgm:prSet>
      <dgm:spPr/>
      <dgm:t>
        <a:bodyPr/>
        <a:lstStyle/>
        <a:p>
          <a:endParaRPr lang="en-IN"/>
        </a:p>
      </dgm:t>
    </dgm:pt>
  </dgm:ptLst>
  <dgm:cxnLst>
    <dgm:cxn modelId="{3E442E81-BC63-4E04-8F13-5979109C2027}" srcId="{83E04EC2-9344-4832-BC3D-85B409E65E94}" destId="{3944AC55-3972-4F8D-84A5-10A54A3A912C}" srcOrd="0" destOrd="0" parTransId="{A960062B-F5DB-43E5-9DE4-D627B861F9BF}" sibTransId="{327643EA-2831-455D-A01E-CC78155CBFAF}"/>
    <dgm:cxn modelId="{9A56E30C-594C-46AB-A43A-5F9E40CA5960}" type="presOf" srcId="{3944AC55-3972-4F8D-84A5-10A54A3A912C}" destId="{D04273F9-5B5B-4B67-9045-F7DFF3CEE95D}" srcOrd="0" destOrd="0" presId="urn:microsoft.com/office/officeart/2005/8/layout/vList2"/>
    <dgm:cxn modelId="{4496C3C8-736E-4D67-BDE4-FED42ADC0B12}" type="presOf" srcId="{83E04EC2-9344-4832-BC3D-85B409E65E94}" destId="{76B31301-B53B-4F1C-B84D-FBEE7C1E52E7}" srcOrd="0" destOrd="0" presId="urn:microsoft.com/office/officeart/2005/8/layout/vList2"/>
    <dgm:cxn modelId="{28EC711B-437D-45D8-953A-8ED4F6F35713}" type="presParOf" srcId="{76B31301-B53B-4F1C-B84D-FBEE7C1E52E7}" destId="{D04273F9-5B5B-4B67-9045-F7DFF3CEE95D}" srcOrd="0" destOrd="0" presId="urn:microsoft.com/office/officeart/2005/8/layout/vList2"/>
  </dgm:cxnLst>
  <dgm:bg/>
  <dgm:whole/>
</dgm:dataModel>
</file>

<file path=ppt/diagrams/data26.xml><?xml version="1.0" encoding="utf-8"?>
<dgm:dataModel xmlns:dgm="http://schemas.openxmlformats.org/drawingml/2006/diagram" xmlns:a="http://schemas.openxmlformats.org/drawingml/2006/main">
  <dgm:ptLst>
    <dgm:pt modelId="{9E41A36F-30CC-4EEC-AFF0-0489CE2D401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0B90562-7F8C-4BEE-91F5-82B8A4AD7DC1}">
      <dgm:prSet/>
      <dgm:spPr/>
      <dgm:t>
        <a:bodyPr/>
        <a:lstStyle/>
        <a:p>
          <a:pPr rtl="0"/>
          <a:r>
            <a:rPr lang="en-US" dirty="0" smtClean="0"/>
            <a:t>Module 2 for Student and Teacher</a:t>
          </a:r>
          <a:endParaRPr lang="en-US" dirty="0"/>
        </a:p>
      </dgm:t>
    </dgm:pt>
    <dgm:pt modelId="{32FE7BBF-4E9D-42C8-A0E6-15E0046216F4}" type="parTrans" cxnId="{840DA437-BDCC-4DAA-93EB-0D30CD6BC684}">
      <dgm:prSet/>
      <dgm:spPr/>
      <dgm:t>
        <a:bodyPr/>
        <a:lstStyle/>
        <a:p>
          <a:endParaRPr lang="en-US"/>
        </a:p>
      </dgm:t>
    </dgm:pt>
    <dgm:pt modelId="{ADD5E3C6-8643-4EBB-856C-507565809C25}" type="sibTrans" cxnId="{840DA437-BDCC-4DAA-93EB-0D30CD6BC684}">
      <dgm:prSet/>
      <dgm:spPr/>
      <dgm:t>
        <a:bodyPr/>
        <a:lstStyle/>
        <a:p>
          <a:endParaRPr lang="en-US"/>
        </a:p>
      </dgm:t>
    </dgm:pt>
    <dgm:pt modelId="{62B19A5F-CBE6-4A78-955F-B0A6D98C38C2}" type="pres">
      <dgm:prSet presAssocID="{9E41A36F-30CC-4EEC-AFF0-0489CE2D4019}" presName="linear" presStyleCnt="0">
        <dgm:presLayoutVars>
          <dgm:animLvl val="lvl"/>
          <dgm:resizeHandles val="exact"/>
        </dgm:presLayoutVars>
      </dgm:prSet>
      <dgm:spPr/>
      <dgm:t>
        <a:bodyPr/>
        <a:lstStyle/>
        <a:p>
          <a:endParaRPr lang="en-IN"/>
        </a:p>
      </dgm:t>
    </dgm:pt>
    <dgm:pt modelId="{67F2B411-673E-4A8A-8B87-AF1905E94CEA}" type="pres">
      <dgm:prSet presAssocID="{20B90562-7F8C-4BEE-91F5-82B8A4AD7DC1}" presName="parentText" presStyleLbl="node1" presStyleIdx="0" presStyleCnt="1">
        <dgm:presLayoutVars>
          <dgm:chMax val="0"/>
          <dgm:bulletEnabled val="1"/>
        </dgm:presLayoutVars>
      </dgm:prSet>
      <dgm:spPr/>
      <dgm:t>
        <a:bodyPr/>
        <a:lstStyle/>
        <a:p>
          <a:endParaRPr lang="en-IN"/>
        </a:p>
      </dgm:t>
    </dgm:pt>
  </dgm:ptLst>
  <dgm:cxnLst>
    <dgm:cxn modelId="{7E4D6AB2-7702-468D-BBE7-7736D45EECFC}" type="presOf" srcId="{20B90562-7F8C-4BEE-91F5-82B8A4AD7DC1}" destId="{67F2B411-673E-4A8A-8B87-AF1905E94CEA}" srcOrd="0" destOrd="0" presId="urn:microsoft.com/office/officeart/2005/8/layout/vList2"/>
    <dgm:cxn modelId="{3F59F003-CAC3-4DCA-8DBC-49B5B8754C5A}" type="presOf" srcId="{9E41A36F-30CC-4EEC-AFF0-0489CE2D4019}" destId="{62B19A5F-CBE6-4A78-955F-B0A6D98C38C2}" srcOrd="0" destOrd="0" presId="urn:microsoft.com/office/officeart/2005/8/layout/vList2"/>
    <dgm:cxn modelId="{840DA437-BDCC-4DAA-93EB-0D30CD6BC684}" srcId="{9E41A36F-30CC-4EEC-AFF0-0489CE2D4019}" destId="{20B90562-7F8C-4BEE-91F5-82B8A4AD7DC1}" srcOrd="0" destOrd="0" parTransId="{32FE7BBF-4E9D-42C8-A0E6-15E0046216F4}" sibTransId="{ADD5E3C6-8643-4EBB-856C-507565809C25}"/>
    <dgm:cxn modelId="{A2A4FD32-11E4-4D62-BF23-F2435519DDD7}" type="presParOf" srcId="{62B19A5F-CBE6-4A78-955F-B0A6D98C38C2}" destId="{67F2B411-673E-4A8A-8B87-AF1905E94CEA}" srcOrd="0" destOrd="0" presId="urn:microsoft.com/office/officeart/2005/8/layout/vList2"/>
  </dgm:cxnLst>
  <dgm:bg/>
  <dgm:whole/>
</dgm:dataModel>
</file>

<file path=ppt/diagrams/data27.xml><?xml version="1.0" encoding="utf-8"?>
<dgm:dataModel xmlns:dgm="http://schemas.openxmlformats.org/drawingml/2006/diagram" xmlns:a="http://schemas.openxmlformats.org/drawingml/2006/main">
  <dgm:ptLst>
    <dgm:pt modelId="{49EBC19C-DA71-4EDC-BC90-0F0CB8A6D7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CAACB72-74F3-420E-955B-92C6309E66E9}">
      <dgm:prSet/>
      <dgm:spPr/>
      <dgm:t>
        <a:bodyPr/>
        <a:lstStyle/>
        <a:p>
          <a:pPr rtl="0"/>
          <a:r>
            <a:rPr lang="en-US" dirty="0" smtClean="0"/>
            <a:t>DataBase</a:t>
          </a:r>
          <a:endParaRPr lang="en-US" dirty="0"/>
        </a:p>
      </dgm:t>
    </dgm:pt>
    <dgm:pt modelId="{F8EB0E4B-32DF-4D0A-AA05-96C35B15455B}" type="parTrans" cxnId="{E05AECE1-16BB-4CFB-A33D-EA2D966BA1AA}">
      <dgm:prSet/>
      <dgm:spPr/>
      <dgm:t>
        <a:bodyPr/>
        <a:lstStyle/>
        <a:p>
          <a:endParaRPr lang="en-US"/>
        </a:p>
      </dgm:t>
    </dgm:pt>
    <dgm:pt modelId="{8291FB47-EAC9-4045-829F-FC07D7C2BB23}" type="sibTrans" cxnId="{E05AECE1-16BB-4CFB-A33D-EA2D966BA1AA}">
      <dgm:prSet/>
      <dgm:spPr/>
      <dgm:t>
        <a:bodyPr/>
        <a:lstStyle/>
        <a:p>
          <a:endParaRPr lang="en-US"/>
        </a:p>
      </dgm:t>
    </dgm:pt>
    <dgm:pt modelId="{7C46466E-3408-47D4-A4B3-DA8E40B59CBE}" type="pres">
      <dgm:prSet presAssocID="{49EBC19C-DA71-4EDC-BC90-0F0CB8A6D7A4}" presName="linear" presStyleCnt="0">
        <dgm:presLayoutVars>
          <dgm:animLvl val="lvl"/>
          <dgm:resizeHandles val="exact"/>
        </dgm:presLayoutVars>
      </dgm:prSet>
      <dgm:spPr/>
      <dgm:t>
        <a:bodyPr/>
        <a:lstStyle/>
        <a:p>
          <a:endParaRPr lang="en-IN"/>
        </a:p>
      </dgm:t>
    </dgm:pt>
    <dgm:pt modelId="{D5061A76-F2E1-4227-9A01-1E9D88E5E373}" type="pres">
      <dgm:prSet presAssocID="{3CAACB72-74F3-420E-955B-92C6309E66E9}" presName="parentText" presStyleLbl="node1" presStyleIdx="0" presStyleCnt="1">
        <dgm:presLayoutVars>
          <dgm:chMax val="0"/>
          <dgm:bulletEnabled val="1"/>
        </dgm:presLayoutVars>
      </dgm:prSet>
      <dgm:spPr/>
      <dgm:t>
        <a:bodyPr/>
        <a:lstStyle/>
        <a:p>
          <a:endParaRPr lang="en-US"/>
        </a:p>
      </dgm:t>
    </dgm:pt>
  </dgm:ptLst>
  <dgm:cxnLst>
    <dgm:cxn modelId="{1DCAD45D-8224-4FA9-B119-26AE11E2E4A6}" type="presOf" srcId="{3CAACB72-74F3-420E-955B-92C6309E66E9}" destId="{D5061A76-F2E1-4227-9A01-1E9D88E5E373}" srcOrd="0" destOrd="0" presId="urn:microsoft.com/office/officeart/2005/8/layout/vList2"/>
    <dgm:cxn modelId="{E05AECE1-16BB-4CFB-A33D-EA2D966BA1AA}" srcId="{49EBC19C-DA71-4EDC-BC90-0F0CB8A6D7A4}" destId="{3CAACB72-74F3-420E-955B-92C6309E66E9}" srcOrd="0" destOrd="0" parTransId="{F8EB0E4B-32DF-4D0A-AA05-96C35B15455B}" sibTransId="{8291FB47-EAC9-4045-829F-FC07D7C2BB23}"/>
    <dgm:cxn modelId="{0B2FA375-1FE0-4784-9D6C-A17C77677803}" type="presOf" srcId="{49EBC19C-DA71-4EDC-BC90-0F0CB8A6D7A4}" destId="{7C46466E-3408-47D4-A4B3-DA8E40B59CBE}" srcOrd="0" destOrd="0" presId="urn:microsoft.com/office/officeart/2005/8/layout/vList2"/>
    <dgm:cxn modelId="{230362AD-1754-40E5-8681-76DCD92CEACC}" type="presParOf" srcId="{7C46466E-3408-47D4-A4B3-DA8E40B59CBE}" destId="{D5061A76-F2E1-4227-9A01-1E9D88E5E373}" srcOrd="0" destOrd="0" presId="urn:microsoft.com/office/officeart/2005/8/layout/vList2"/>
  </dgm:cxnLst>
  <dgm:bg/>
  <dgm:whole/>
</dgm:dataModel>
</file>

<file path=ppt/diagrams/data28.xml><?xml version="1.0" encoding="utf-8"?>
<dgm:dataModel xmlns:dgm="http://schemas.openxmlformats.org/drawingml/2006/diagram" xmlns:a="http://schemas.openxmlformats.org/drawingml/2006/main">
  <dgm:ptLst>
    <dgm:pt modelId="{3DE33698-5A1F-44C5-A3AF-862F470A12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974857-7B62-4CD3-A806-AC5A7FE58006}">
      <dgm:prSet/>
      <dgm:spPr/>
      <dgm:t>
        <a:bodyPr/>
        <a:lstStyle/>
        <a:p>
          <a:pPr rtl="0"/>
          <a:r>
            <a:rPr lang="en-US" dirty="0" smtClean="0"/>
            <a:t>Database</a:t>
          </a:r>
          <a:endParaRPr lang="en-US" dirty="0"/>
        </a:p>
      </dgm:t>
    </dgm:pt>
    <dgm:pt modelId="{998E4E60-761C-48FD-AC77-F0D81BE71536}" type="parTrans" cxnId="{6F01FE35-4632-4AAB-91E7-08ADFD1C6089}">
      <dgm:prSet/>
      <dgm:spPr/>
      <dgm:t>
        <a:bodyPr/>
        <a:lstStyle/>
        <a:p>
          <a:endParaRPr lang="en-US"/>
        </a:p>
      </dgm:t>
    </dgm:pt>
    <dgm:pt modelId="{9E8FC28C-DE54-4D49-8DF9-855B986BB122}" type="sibTrans" cxnId="{6F01FE35-4632-4AAB-91E7-08ADFD1C6089}">
      <dgm:prSet/>
      <dgm:spPr/>
      <dgm:t>
        <a:bodyPr/>
        <a:lstStyle/>
        <a:p>
          <a:endParaRPr lang="en-US"/>
        </a:p>
      </dgm:t>
    </dgm:pt>
    <dgm:pt modelId="{80E19CA3-4091-4C87-94D0-6B3AF024A0F8}" type="pres">
      <dgm:prSet presAssocID="{3DE33698-5A1F-44C5-A3AF-862F470A1201}" presName="linear" presStyleCnt="0">
        <dgm:presLayoutVars>
          <dgm:animLvl val="lvl"/>
          <dgm:resizeHandles val="exact"/>
        </dgm:presLayoutVars>
      </dgm:prSet>
      <dgm:spPr/>
      <dgm:t>
        <a:bodyPr/>
        <a:lstStyle/>
        <a:p>
          <a:endParaRPr lang="en-IN"/>
        </a:p>
      </dgm:t>
    </dgm:pt>
    <dgm:pt modelId="{2753CB70-9D13-4640-9465-BE27CEA308E5}" type="pres">
      <dgm:prSet presAssocID="{C3974857-7B62-4CD3-A806-AC5A7FE58006}" presName="parentText" presStyleLbl="node1" presStyleIdx="0" presStyleCnt="1">
        <dgm:presLayoutVars>
          <dgm:chMax val="0"/>
          <dgm:bulletEnabled val="1"/>
        </dgm:presLayoutVars>
      </dgm:prSet>
      <dgm:spPr/>
      <dgm:t>
        <a:bodyPr/>
        <a:lstStyle/>
        <a:p>
          <a:endParaRPr lang="en-IN"/>
        </a:p>
      </dgm:t>
    </dgm:pt>
  </dgm:ptLst>
  <dgm:cxnLst>
    <dgm:cxn modelId="{B66D897E-634C-4DDD-A2AC-D7180D637888}" type="presOf" srcId="{C3974857-7B62-4CD3-A806-AC5A7FE58006}" destId="{2753CB70-9D13-4640-9465-BE27CEA308E5}" srcOrd="0" destOrd="0" presId="urn:microsoft.com/office/officeart/2005/8/layout/vList2"/>
    <dgm:cxn modelId="{6F01FE35-4632-4AAB-91E7-08ADFD1C6089}" srcId="{3DE33698-5A1F-44C5-A3AF-862F470A1201}" destId="{C3974857-7B62-4CD3-A806-AC5A7FE58006}" srcOrd="0" destOrd="0" parTransId="{998E4E60-761C-48FD-AC77-F0D81BE71536}" sibTransId="{9E8FC28C-DE54-4D49-8DF9-855B986BB122}"/>
    <dgm:cxn modelId="{C521472F-312C-4570-9DD2-D09C4E507C2C}" type="presOf" srcId="{3DE33698-5A1F-44C5-A3AF-862F470A1201}" destId="{80E19CA3-4091-4C87-94D0-6B3AF024A0F8}" srcOrd="0" destOrd="0" presId="urn:microsoft.com/office/officeart/2005/8/layout/vList2"/>
    <dgm:cxn modelId="{CBA72B20-EB69-4D28-8E7E-F724B81CD868}" type="presParOf" srcId="{80E19CA3-4091-4C87-94D0-6B3AF024A0F8}" destId="{2753CB70-9D13-4640-9465-BE27CEA308E5}" srcOrd="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08825D8D-939E-46D5-8A46-77C1548CC2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495AD3-08E8-49A3-856E-3DF3A7E81B5D}">
      <dgm:prSet/>
      <dgm:spPr/>
      <dgm:t>
        <a:bodyPr/>
        <a:lstStyle/>
        <a:p>
          <a:pPr rtl="0"/>
          <a:r>
            <a:rPr lang="en-IN" b="1" dirty="0" smtClean="0"/>
            <a:t>EXISTING SYSTEM</a:t>
          </a:r>
          <a:endParaRPr lang="en-US" dirty="0"/>
        </a:p>
      </dgm:t>
    </dgm:pt>
    <dgm:pt modelId="{F3C3C49B-1BDF-4E37-B619-16AE53D7CEC3}" type="parTrans" cxnId="{3EA2D3AF-FF1B-47E8-875B-9C2017DC2A93}">
      <dgm:prSet/>
      <dgm:spPr/>
      <dgm:t>
        <a:bodyPr/>
        <a:lstStyle/>
        <a:p>
          <a:endParaRPr lang="en-US"/>
        </a:p>
      </dgm:t>
    </dgm:pt>
    <dgm:pt modelId="{D7C32E5A-3EF7-4B9F-93AD-A2178FF9F0A7}" type="sibTrans" cxnId="{3EA2D3AF-FF1B-47E8-875B-9C2017DC2A93}">
      <dgm:prSet/>
      <dgm:spPr/>
      <dgm:t>
        <a:bodyPr/>
        <a:lstStyle/>
        <a:p>
          <a:endParaRPr lang="en-US"/>
        </a:p>
      </dgm:t>
    </dgm:pt>
    <dgm:pt modelId="{E23F4BED-A802-4548-A0B9-5B3A34CF5242}" type="pres">
      <dgm:prSet presAssocID="{08825D8D-939E-46D5-8A46-77C1548CC23A}" presName="linear" presStyleCnt="0">
        <dgm:presLayoutVars>
          <dgm:animLvl val="lvl"/>
          <dgm:resizeHandles val="exact"/>
        </dgm:presLayoutVars>
      </dgm:prSet>
      <dgm:spPr/>
      <dgm:t>
        <a:bodyPr/>
        <a:lstStyle/>
        <a:p>
          <a:endParaRPr lang="en-US"/>
        </a:p>
      </dgm:t>
    </dgm:pt>
    <dgm:pt modelId="{F984872A-CEDE-449D-8F1A-90DFB67972BB}" type="pres">
      <dgm:prSet presAssocID="{57495AD3-08E8-49A3-856E-3DF3A7E81B5D}" presName="parentText" presStyleLbl="node1" presStyleIdx="0" presStyleCnt="1">
        <dgm:presLayoutVars>
          <dgm:chMax val="0"/>
          <dgm:bulletEnabled val="1"/>
        </dgm:presLayoutVars>
      </dgm:prSet>
      <dgm:spPr/>
      <dgm:t>
        <a:bodyPr/>
        <a:lstStyle/>
        <a:p>
          <a:endParaRPr lang="en-US"/>
        </a:p>
      </dgm:t>
    </dgm:pt>
  </dgm:ptLst>
  <dgm:cxnLst>
    <dgm:cxn modelId="{DEFC45CB-DAE9-46C0-B640-E55216715382}" type="presOf" srcId="{08825D8D-939E-46D5-8A46-77C1548CC23A}" destId="{E23F4BED-A802-4548-A0B9-5B3A34CF5242}" srcOrd="0" destOrd="0" presId="urn:microsoft.com/office/officeart/2005/8/layout/vList2"/>
    <dgm:cxn modelId="{3EA2D3AF-FF1B-47E8-875B-9C2017DC2A93}" srcId="{08825D8D-939E-46D5-8A46-77C1548CC23A}" destId="{57495AD3-08E8-49A3-856E-3DF3A7E81B5D}" srcOrd="0" destOrd="0" parTransId="{F3C3C49B-1BDF-4E37-B619-16AE53D7CEC3}" sibTransId="{D7C32E5A-3EF7-4B9F-93AD-A2178FF9F0A7}"/>
    <dgm:cxn modelId="{F6E9315B-B86A-4090-A2B1-6B159C0E4ECB}" type="presOf" srcId="{57495AD3-08E8-49A3-856E-3DF3A7E81B5D}" destId="{F984872A-CEDE-449D-8F1A-90DFB67972BB}" srcOrd="0" destOrd="0" presId="urn:microsoft.com/office/officeart/2005/8/layout/vList2"/>
    <dgm:cxn modelId="{DA631967-3285-45F9-BE65-28F9F3B4C17F}" type="presParOf" srcId="{E23F4BED-A802-4548-A0B9-5B3A34CF5242}" destId="{F984872A-CEDE-449D-8F1A-90DFB67972BB}"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D4545BA2-A19D-4772-9CB2-AFF3CC92F8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941877-0E27-4509-AB2F-9F306EBA1359}">
      <dgm:prSet/>
      <dgm:spPr/>
      <dgm:t>
        <a:bodyPr/>
        <a:lstStyle/>
        <a:p>
          <a:pPr rtl="0"/>
          <a:r>
            <a:rPr lang="en-US" dirty="0" smtClean="0"/>
            <a:t>ARCHITECTURE OF  EXISTING  SYSTEM</a:t>
          </a:r>
          <a:endParaRPr lang="en-US" dirty="0"/>
        </a:p>
      </dgm:t>
    </dgm:pt>
    <dgm:pt modelId="{CC02F81B-5819-4C6D-A3B3-E8BD6F7157E6}" type="parTrans" cxnId="{A67645FC-98FD-4C3C-8DEA-02BF57CBCF23}">
      <dgm:prSet/>
      <dgm:spPr/>
      <dgm:t>
        <a:bodyPr/>
        <a:lstStyle/>
        <a:p>
          <a:endParaRPr lang="en-US"/>
        </a:p>
      </dgm:t>
    </dgm:pt>
    <dgm:pt modelId="{4B7948C2-4AC3-428F-ABD3-581118F1B4DE}" type="sibTrans" cxnId="{A67645FC-98FD-4C3C-8DEA-02BF57CBCF23}">
      <dgm:prSet/>
      <dgm:spPr/>
      <dgm:t>
        <a:bodyPr/>
        <a:lstStyle/>
        <a:p>
          <a:endParaRPr lang="en-US"/>
        </a:p>
      </dgm:t>
    </dgm:pt>
    <dgm:pt modelId="{6CB2755C-DCD3-484B-BDC5-AA456BFBFEC1}" type="pres">
      <dgm:prSet presAssocID="{D4545BA2-A19D-4772-9CB2-AFF3CC92F895}" presName="linear" presStyleCnt="0">
        <dgm:presLayoutVars>
          <dgm:animLvl val="lvl"/>
          <dgm:resizeHandles val="exact"/>
        </dgm:presLayoutVars>
      </dgm:prSet>
      <dgm:spPr/>
      <dgm:t>
        <a:bodyPr/>
        <a:lstStyle/>
        <a:p>
          <a:endParaRPr lang="en-US"/>
        </a:p>
      </dgm:t>
    </dgm:pt>
    <dgm:pt modelId="{891551B0-0B26-4F84-B982-530E4B92E7A7}" type="pres">
      <dgm:prSet presAssocID="{E6941877-0E27-4509-AB2F-9F306EBA1359}" presName="parentText" presStyleLbl="node1" presStyleIdx="0" presStyleCnt="1">
        <dgm:presLayoutVars>
          <dgm:chMax val="0"/>
          <dgm:bulletEnabled val="1"/>
        </dgm:presLayoutVars>
      </dgm:prSet>
      <dgm:spPr/>
      <dgm:t>
        <a:bodyPr/>
        <a:lstStyle/>
        <a:p>
          <a:endParaRPr lang="en-US"/>
        </a:p>
      </dgm:t>
    </dgm:pt>
  </dgm:ptLst>
  <dgm:cxnLst>
    <dgm:cxn modelId="{2132BAFA-AC0B-4E79-9FC9-CAD7EAD9FDE6}" type="presOf" srcId="{D4545BA2-A19D-4772-9CB2-AFF3CC92F895}" destId="{6CB2755C-DCD3-484B-BDC5-AA456BFBFEC1}" srcOrd="0" destOrd="0" presId="urn:microsoft.com/office/officeart/2005/8/layout/vList2"/>
    <dgm:cxn modelId="{CCBAB831-901C-4B30-9342-554355AB9A40}" type="presOf" srcId="{E6941877-0E27-4509-AB2F-9F306EBA1359}" destId="{891551B0-0B26-4F84-B982-530E4B92E7A7}" srcOrd="0" destOrd="0" presId="urn:microsoft.com/office/officeart/2005/8/layout/vList2"/>
    <dgm:cxn modelId="{A67645FC-98FD-4C3C-8DEA-02BF57CBCF23}" srcId="{D4545BA2-A19D-4772-9CB2-AFF3CC92F895}" destId="{E6941877-0E27-4509-AB2F-9F306EBA1359}" srcOrd="0" destOrd="0" parTransId="{CC02F81B-5819-4C6D-A3B3-E8BD6F7157E6}" sibTransId="{4B7948C2-4AC3-428F-ABD3-581118F1B4DE}"/>
    <dgm:cxn modelId="{E5641557-B8D0-41A4-9E39-BFAF631DE6CA}" type="presParOf" srcId="{6CB2755C-DCD3-484B-BDC5-AA456BFBFEC1}" destId="{891551B0-0B26-4F84-B982-530E4B92E7A7}"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96630861-9224-4651-A20F-A9998B33FB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E5D448-16E8-4450-ACBA-68A0796CB80A}">
      <dgm:prSet/>
      <dgm:spPr/>
      <dgm:t>
        <a:bodyPr/>
        <a:lstStyle/>
        <a:p>
          <a:pPr rtl="0"/>
          <a:r>
            <a:rPr lang="en-IN" b="1" dirty="0" smtClean="0"/>
            <a:t>PROPOSED SYSTEM</a:t>
          </a:r>
          <a:endParaRPr lang="en-US" dirty="0"/>
        </a:p>
      </dgm:t>
    </dgm:pt>
    <dgm:pt modelId="{F178E1EF-A7AE-4737-BF32-B6A61CD23D09}" type="parTrans" cxnId="{D96D99CA-5443-409F-880E-590659E61A58}">
      <dgm:prSet/>
      <dgm:spPr/>
      <dgm:t>
        <a:bodyPr/>
        <a:lstStyle/>
        <a:p>
          <a:endParaRPr lang="en-US"/>
        </a:p>
      </dgm:t>
    </dgm:pt>
    <dgm:pt modelId="{35AC59E8-163F-417C-A697-9D52EABE5DF0}" type="sibTrans" cxnId="{D96D99CA-5443-409F-880E-590659E61A58}">
      <dgm:prSet/>
      <dgm:spPr/>
      <dgm:t>
        <a:bodyPr/>
        <a:lstStyle/>
        <a:p>
          <a:endParaRPr lang="en-US"/>
        </a:p>
      </dgm:t>
    </dgm:pt>
    <dgm:pt modelId="{CC1D1C38-C70B-48E9-B4E6-B924ADFDB079}" type="pres">
      <dgm:prSet presAssocID="{96630861-9224-4651-A20F-A9998B33FB95}" presName="linear" presStyleCnt="0">
        <dgm:presLayoutVars>
          <dgm:animLvl val="lvl"/>
          <dgm:resizeHandles val="exact"/>
        </dgm:presLayoutVars>
      </dgm:prSet>
      <dgm:spPr/>
      <dgm:t>
        <a:bodyPr/>
        <a:lstStyle/>
        <a:p>
          <a:endParaRPr lang="en-US"/>
        </a:p>
      </dgm:t>
    </dgm:pt>
    <dgm:pt modelId="{CA30BC6D-7A2A-492B-A9F2-72D8B0E10C8C}" type="pres">
      <dgm:prSet presAssocID="{D9E5D448-16E8-4450-ACBA-68A0796CB80A}" presName="parentText" presStyleLbl="node1" presStyleIdx="0" presStyleCnt="1">
        <dgm:presLayoutVars>
          <dgm:chMax val="0"/>
          <dgm:bulletEnabled val="1"/>
        </dgm:presLayoutVars>
      </dgm:prSet>
      <dgm:spPr/>
      <dgm:t>
        <a:bodyPr/>
        <a:lstStyle/>
        <a:p>
          <a:endParaRPr lang="en-US"/>
        </a:p>
      </dgm:t>
    </dgm:pt>
  </dgm:ptLst>
  <dgm:cxnLst>
    <dgm:cxn modelId="{68B0B72D-220A-4A7C-A9AF-D4F8CFCB3E06}" type="presOf" srcId="{96630861-9224-4651-A20F-A9998B33FB95}" destId="{CC1D1C38-C70B-48E9-B4E6-B924ADFDB079}" srcOrd="0" destOrd="0" presId="urn:microsoft.com/office/officeart/2005/8/layout/vList2"/>
    <dgm:cxn modelId="{D96D99CA-5443-409F-880E-590659E61A58}" srcId="{96630861-9224-4651-A20F-A9998B33FB95}" destId="{D9E5D448-16E8-4450-ACBA-68A0796CB80A}" srcOrd="0" destOrd="0" parTransId="{F178E1EF-A7AE-4737-BF32-B6A61CD23D09}" sibTransId="{35AC59E8-163F-417C-A697-9D52EABE5DF0}"/>
    <dgm:cxn modelId="{A75A0CD2-D985-489A-AD97-4EC5F10C1488}" type="presOf" srcId="{D9E5D448-16E8-4450-ACBA-68A0796CB80A}" destId="{CA30BC6D-7A2A-492B-A9F2-72D8B0E10C8C}" srcOrd="0" destOrd="0" presId="urn:microsoft.com/office/officeart/2005/8/layout/vList2"/>
    <dgm:cxn modelId="{2021F74D-8DA7-4B07-ABB0-E0C7375DFDFB}" type="presParOf" srcId="{CC1D1C38-C70B-48E9-B4E6-B924ADFDB079}" destId="{CA30BC6D-7A2A-492B-A9F2-72D8B0E10C8C}"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EEDF7549-67FE-4D02-88F8-517751FB10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5235D5-C528-487B-A2BA-96EBC58B865A}">
      <dgm:prSet custT="1"/>
      <dgm:spPr/>
      <dgm:t>
        <a:bodyPr/>
        <a:lstStyle/>
        <a:p>
          <a:pPr algn="just" rtl="0"/>
          <a:r>
            <a:rPr lang="en-US" sz="3000" b="1" dirty="0" smtClean="0">
              <a:latin typeface="Times New Roman" pitchFamily="18" charset="0"/>
              <a:cs typeface="Times New Roman" pitchFamily="18" charset="0"/>
            </a:rPr>
            <a:t>ARCHITECTURE OF </a:t>
          </a:r>
          <a:r>
            <a:rPr lang="en-IN" sz="3000" b="1" dirty="0" smtClean="0">
              <a:latin typeface="Times New Roman" pitchFamily="18" charset="0"/>
              <a:cs typeface="Times New Roman" pitchFamily="18" charset="0"/>
            </a:rPr>
            <a:t>PROPOSE</a:t>
          </a:r>
          <a:r>
            <a:rPr lang="en-IN" sz="2800" b="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SYSTEM</a:t>
          </a:r>
          <a:r>
            <a:rPr lang="en-US" sz="2800" dirty="0" smtClean="0"/>
            <a:t/>
          </a:r>
          <a:br>
            <a:rPr lang="en-US" sz="2800" dirty="0" smtClean="0"/>
          </a:br>
          <a:endParaRPr lang="en-US" sz="2800" dirty="0"/>
        </a:p>
      </dgm:t>
    </dgm:pt>
    <dgm:pt modelId="{5729BE78-4E20-4340-8EC5-F6C8F89D218F}" type="parTrans" cxnId="{D118637A-BE99-44E9-9AF4-39C933ADE8BD}">
      <dgm:prSet/>
      <dgm:spPr/>
      <dgm:t>
        <a:bodyPr/>
        <a:lstStyle/>
        <a:p>
          <a:endParaRPr lang="en-US"/>
        </a:p>
      </dgm:t>
    </dgm:pt>
    <dgm:pt modelId="{6C321C11-85B2-46C1-9093-460D8C28DCD5}" type="sibTrans" cxnId="{D118637A-BE99-44E9-9AF4-39C933ADE8BD}">
      <dgm:prSet/>
      <dgm:spPr/>
      <dgm:t>
        <a:bodyPr/>
        <a:lstStyle/>
        <a:p>
          <a:endParaRPr lang="en-US"/>
        </a:p>
      </dgm:t>
    </dgm:pt>
    <dgm:pt modelId="{7AF07D9C-2965-4BE5-B69B-35D72A875597}" type="pres">
      <dgm:prSet presAssocID="{EEDF7549-67FE-4D02-88F8-517751FB1097}" presName="linear" presStyleCnt="0">
        <dgm:presLayoutVars>
          <dgm:animLvl val="lvl"/>
          <dgm:resizeHandles val="exact"/>
        </dgm:presLayoutVars>
      </dgm:prSet>
      <dgm:spPr/>
      <dgm:t>
        <a:bodyPr/>
        <a:lstStyle/>
        <a:p>
          <a:endParaRPr lang="en-US"/>
        </a:p>
      </dgm:t>
    </dgm:pt>
    <dgm:pt modelId="{2127154A-EEBB-480A-A851-D4772CBAB1EE}" type="pres">
      <dgm:prSet presAssocID="{B05235D5-C528-487B-A2BA-96EBC58B865A}" presName="parentText" presStyleLbl="node1" presStyleIdx="0" presStyleCnt="1">
        <dgm:presLayoutVars>
          <dgm:chMax val="0"/>
          <dgm:bulletEnabled val="1"/>
        </dgm:presLayoutVars>
      </dgm:prSet>
      <dgm:spPr/>
      <dgm:t>
        <a:bodyPr/>
        <a:lstStyle/>
        <a:p>
          <a:endParaRPr lang="en-US"/>
        </a:p>
      </dgm:t>
    </dgm:pt>
  </dgm:ptLst>
  <dgm:cxnLst>
    <dgm:cxn modelId="{60D432DB-0846-49D3-8835-1A2011910899}" type="presOf" srcId="{EEDF7549-67FE-4D02-88F8-517751FB1097}" destId="{7AF07D9C-2965-4BE5-B69B-35D72A875597}" srcOrd="0" destOrd="0" presId="urn:microsoft.com/office/officeart/2005/8/layout/vList2"/>
    <dgm:cxn modelId="{F3F4F1E9-56A2-4B14-92DC-D248ACCBC5BF}" type="presOf" srcId="{B05235D5-C528-487B-A2BA-96EBC58B865A}" destId="{2127154A-EEBB-480A-A851-D4772CBAB1EE}" srcOrd="0" destOrd="0" presId="urn:microsoft.com/office/officeart/2005/8/layout/vList2"/>
    <dgm:cxn modelId="{D118637A-BE99-44E9-9AF4-39C933ADE8BD}" srcId="{EEDF7549-67FE-4D02-88F8-517751FB1097}" destId="{B05235D5-C528-487B-A2BA-96EBC58B865A}" srcOrd="0" destOrd="0" parTransId="{5729BE78-4E20-4340-8EC5-F6C8F89D218F}" sibTransId="{6C321C11-85B2-46C1-9093-460D8C28DCD5}"/>
    <dgm:cxn modelId="{58CDC1D3-D986-4B97-A43E-918243C6A7E0}" type="presParOf" srcId="{7AF07D9C-2965-4BE5-B69B-35D72A875597}" destId="{2127154A-EEBB-480A-A851-D4772CBAB1EE}"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CB643F8D-C8F4-40B5-B550-70E66C2D1C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860B2B-CA1A-41FB-B6B0-327CC379C63D}">
      <dgm:prSet/>
      <dgm:spPr/>
      <dgm:t>
        <a:bodyPr/>
        <a:lstStyle/>
        <a:p>
          <a:pPr rtl="0"/>
          <a:r>
            <a:rPr lang="en-IN" b="1" dirty="0" smtClean="0"/>
            <a:t>SOFWARE  &amp; HARDWARE  REQUIREMENT</a:t>
          </a:r>
          <a:endParaRPr lang="en-US" dirty="0"/>
        </a:p>
      </dgm:t>
    </dgm:pt>
    <dgm:pt modelId="{6939CAD1-50F0-4542-A568-A707FD1649BC}" type="parTrans" cxnId="{229DFE84-A250-4BCB-885A-C766313B632C}">
      <dgm:prSet/>
      <dgm:spPr/>
      <dgm:t>
        <a:bodyPr/>
        <a:lstStyle/>
        <a:p>
          <a:endParaRPr lang="en-US"/>
        </a:p>
      </dgm:t>
    </dgm:pt>
    <dgm:pt modelId="{17DEA271-7163-4816-9F47-0F2C1F2AF037}" type="sibTrans" cxnId="{229DFE84-A250-4BCB-885A-C766313B632C}">
      <dgm:prSet/>
      <dgm:spPr/>
      <dgm:t>
        <a:bodyPr/>
        <a:lstStyle/>
        <a:p>
          <a:endParaRPr lang="en-US"/>
        </a:p>
      </dgm:t>
    </dgm:pt>
    <dgm:pt modelId="{2D69135D-0CF4-4227-88C4-53A3FDF60CA1}" type="pres">
      <dgm:prSet presAssocID="{CB643F8D-C8F4-40B5-B550-70E66C2D1C1D}" presName="linear" presStyleCnt="0">
        <dgm:presLayoutVars>
          <dgm:animLvl val="lvl"/>
          <dgm:resizeHandles val="exact"/>
        </dgm:presLayoutVars>
      </dgm:prSet>
      <dgm:spPr/>
      <dgm:t>
        <a:bodyPr/>
        <a:lstStyle/>
        <a:p>
          <a:endParaRPr lang="en-US"/>
        </a:p>
      </dgm:t>
    </dgm:pt>
    <dgm:pt modelId="{1876620A-5F07-49F4-8F39-D759EB4F86A4}" type="pres">
      <dgm:prSet presAssocID="{E3860B2B-CA1A-41FB-B6B0-327CC379C63D}" presName="parentText" presStyleLbl="node1" presStyleIdx="0" presStyleCnt="1">
        <dgm:presLayoutVars>
          <dgm:chMax val="0"/>
          <dgm:bulletEnabled val="1"/>
        </dgm:presLayoutVars>
      </dgm:prSet>
      <dgm:spPr/>
      <dgm:t>
        <a:bodyPr/>
        <a:lstStyle/>
        <a:p>
          <a:endParaRPr lang="en-US"/>
        </a:p>
      </dgm:t>
    </dgm:pt>
  </dgm:ptLst>
  <dgm:cxnLst>
    <dgm:cxn modelId="{7D153FB1-F3A3-4FAD-B4CF-53F7E7D857A2}" type="presOf" srcId="{E3860B2B-CA1A-41FB-B6B0-327CC379C63D}" destId="{1876620A-5F07-49F4-8F39-D759EB4F86A4}" srcOrd="0" destOrd="0" presId="urn:microsoft.com/office/officeart/2005/8/layout/vList2"/>
    <dgm:cxn modelId="{229DFE84-A250-4BCB-885A-C766313B632C}" srcId="{CB643F8D-C8F4-40B5-B550-70E66C2D1C1D}" destId="{E3860B2B-CA1A-41FB-B6B0-327CC379C63D}" srcOrd="0" destOrd="0" parTransId="{6939CAD1-50F0-4542-A568-A707FD1649BC}" sibTransId="{17DEA271-7163-4816-9F47-0F2C1F2AF037}"/>
    <dgm:cxn modelId="{E8BBE79C-0CCC-45C5-9E2B-670472CB9CE8}" type="presOf" srcId="{CB643F8D-C8F4-40B5-B550-70E66C2D1C1D}" destId="{2D69135D-0CF4-4227-88C4-53A3FDF60CA1}" srcOrd="0" destOrd="0" presId="urn:microsoft.com/office/officeart/2005/8/layout/vList2"/>
    <dgm:cxn modelId="{7A32E4C6-A3C1-441F-915B-93A8B1BE6874}" type="presParOf" srcId="{2D69135D-0CF4-4227-88C4-53A3FDF60CA1}" destId="{1876620A-5F07-49F4-8F39-D759EB4F86A4}"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A836AA94-0FE9-46F5-B86A-5A5F06ECF77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164ACC-754A-4B7D-839D-BB7CAE963043}">
      <dgm:prSet/>
      <dgm:spPr/>
      <dgm:t>
        <a:bodyPr/>
        <a:lstStyle/>
        <a:p>
          <a:pPr rtl="0"/>
          <a:r>
            <a:rPr lang="en-US" dirty="0" smtClean="0"/>
            <a:t>Use Case Diagram of Student and Teacher</a:t>
          </a:r>
          <a:endParaRPr lang="en-US" dirty="0"/>
        </a:p>
      </dgm:t>
    </dgm:pt>
    <dgm:pt modelId="{AC00CC83-807F-4B5F-BF62-B95E39724C4D}" type="parTrans" cxnId="{6A6C8EB7-46C0-4D69-B187-39032BD46D95}">
      <dgm:prSet/>
      <dgm:spPr/>
      <dgm:t>
        <a:bodyPr/>
        <a:lstStyle/>
        <a:p>
          <a:endParaRPr lang="en-US"/>
        </a:p>
      </dgm:t>
    </dgm:pt>
    <dgm:pt modelId="{1846ED26-A72C-4A30-8E56-38328E9C7AB5}" type="sibTrans" cxnId="{6A6C8EB7-46C0-4D69-B187-39032BD46D95}">
      <dgm:prSet/>
      <dgm:spPr/>
      <dgm:t>
        <a:bodyPr/>
        <a:lstStyle/>
        <a:p>
          <a:endParaRPr lang="en-US"/>
        </a:p>
      </dgm:t>
    </dgm:pt>
    <dgm:pt modelId="{DDB97889-F6CD-43F6-B544-CA27BBEB38AB}" type="pres">
      <dgm:prSet presAssocID="{A836AA94-0FE9-46F5-B86A-5A5F06ECF771}" presName="linear" presStyleCnt="0">
        <dgm:presLayoutVars>
          <dgm:animLvl val="lvl"/>
          <dgm:resizeHandles val="exact"/>
        </dgm:presLayoutVars>
      </dgm:prSet>
      <dgm:spPr/>
      <dgm:t>
        <a:bodyPr/>
        <a:lstStyle/>
        <a:p>
          <a:endParaRPr lang="en-IN"/>
        </a:p>
      </dgm:t>
    </dgm:pt>
    <dgm:pt modelId="{A4E22DE8-36BF-4AC1-88B9-229C24E2B04F}" type="pres">
      <dgm:prSet presAssocID="{98164ACC-754A-4B7D-839D-BB7CAE963043}" presName="parentText" presStyleLbl="node1" presStyleIdx="0" presStyleCnt="1">
        <dgm:presLayoutVars>
          <dgm:chMax val="0"/>
          <dgm:bulletEnabled val="1"/>
        </dgm:presLayoutVars>
      </dgm:prSet>
      <dgm:spPr/>
      <dgm:t>
        <a:bodyPr/>
        <a:lstStyle/>
        <a:p>
          <a:endParaRPr lang="en-IN"/>
        </a:p>
      </dgm:t>
    </dgm:pt>
  </dgm:ptLst>
  <dgm:cxnLst>
    <dgm:cxn modelId="{14206B70-F0FC-4888-A895-536F57079126}" type="presOf" srcId="{A836AA94-0FE9-46F5-B86A-5A5F06ECF771}" destId="{DDB97889-F6CD-43F6-B544-CA27BBEB38AB}" srcOrd="0" destOrd="0" presId="urn:microsoft.com/office/officeart/2005/8/layout/vList2"/>
    <dgm:cxn modelId="{6A6C8EB7-46C0-4D69-B187-39032BD46D95}" srcId="{A836AA94-0FE9-46F5-B86A-5A5F06ECF771}" destId="{98164ACC-754A-4B7D-839D-BB7CAE963043}" srcOrd="0" destOrd="0" parTransId="{AC00CC83-807F-4B5F-BF62-B95E39724C4D}" sibTransId="{1846ED26-A72C-4A30-8E56-38328E9C7AB5}"/>
    <dgm:cxn modelId="{D0E17DD2-6931-40F2-9296-BCC9F0E0A4E6}" type="presOf" srcId="{98164ACC-754A-4B7D-839D-BB7CAE963043}" destId="{A4E22DE8-36BF-4AC1-88B9-229C24E2B04F}" srcOrd="0" destOrd="0" presId="urn:microsoft.com/office/officeart/2005/8/layout/vList2"/>
    <dgm:cxn modelId="{35B33513-6BF5-41DC-89DE-E09E95FAC234}" type="presParOf" srcId="{DDB97889-F6CD-43F6-B544-CA27BBEB38AB}" destId="{A4E22DE8-36BF-4AC1-88B9-229C24E2B04F}" srcOrd="0" destOrd="0" presId="urn:microsoft.com/office/officeart/2005/8/layout/vList2"/>
  </dgm:cxnLst>
  <dgm:bg/>
  <dgm:whole/>
</dgm:dataModel>
</file>

<file path=ppt/diagrams/data9.xml><?xml version="1.0" encoding="utf-8"?>
<dgm:dataModel xmlns:dgm="http://schemas.openxmlformats.org/drawingml/2006/diagram" xmlns:a="http://schemas.openxmlformats.org/drawingml/2006/main">
  <dgm:ptLst>
    <dgm:pt modelId="{1106C922-6C47-46AA-A830-A557A23852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9954992-B22F-441F-83CF-5848DA6D768B}">
      <dgm:prSet/>
      <dgm:spPr/>
      <dgm:t>
        <a:bodyPr/>
        <a:lstStyle/>
        <a:p>
          <a:pPr rtl="0"/>
          <a:r>
            <a:rPr lang="en-US" dirty="0" smtClean="0"/>
            <a:t>Use Case of Student and Teacher</a:t>
          </a:r>
          <a:endParaRPr lang="en-US" dirty="0"/>
        </a:p>
      </dgm:t>
    </dgm:pt>
    <dgm:pt modelId="{3AFA7F95-5C9A-4853-B3FA-FFE58701155D}" type="parTrans" cxnId="{A01D7F98-A34B-457B-9748-0C992D07AC07}">
      <dgm:prSet/>
      <dgm:spPr/>
      <dgm:t>
        <a:bodyPr/>
        <a:lstStyle/>
        <a:p>
          <a:endParaRPr lang="en-US"/>
        </a:p>
      </dgm:t>
    </dgm:pt>
    <dgm:pt modelId="{15CEA9FC-E4BC-46B6-B92E-0263C6CC4502}" type="sibTrans" cxnId="{A01D7F98-A34B-457B-9748-0C992D07AC07}">
      <dgm:prSet/>
      <dgm:spPr/>
      <dgm:t>
        <a:bodyPr/>
        <a:lstStyle/>
        <a:p>
          <a:endParaRPr lang="en-US"/>
        </a:p>
      </dgm:t>
    </dgm:pt>
    <dgm:pt modelId="{848B7D54-BA07-4A87-B2CA-B087604F133E}" type="pres">
      <dgm:prSet presAssocID="{1106C922-6C47-46AA-A830-A557A238529C}" presName="linear" presStyleCnt="0">
        <dgm:presLayoutVars>
          <dgm:animLvl val="lvl"/>
          <dgm:resizeHandles val="exact"/>
        </dgm:presLayoutVars>
      </dgm:prSet>
      <dgm:spPr/>
      <dgm:t>
        <a:bodyPr/>
        <a:lstStyle/>
        <a:p>
          <a:endParaRPr lang="en-IN"/>
        </a:p>
      </dgm:t>
    </dgm:pt>
    <dgm:pt modelId="{E24E75A4-31C7-4CBD-89A1-17F079447F99}" type="pres">
      <dgm:prSet presAssocID="{09954992-B22F-441F-83CF-5848DA6D768B}" presName="parentText" presStyleLbl="node1" presStyleIdx="0" presStyleCnt="1">
        <dgm:presLayoutVars>
          <dgm:chMax val="0"/>
          <dgm:bulletEnabled val="1"/>
        </dgm:presLayoutVars>
      </dgm:prSet>
      <dgm:spPr/>
      <dgm:t>
        <a:bodyPr/>
        <a:lstStyle/>
        <a:p>
          <a:endParaRPr lang="en-IN"/>
        </a:p>
      </dgm:t>
    </dgm:pt>
  </dgm:ptLst>
  <dgm:cxnLst>
    <dgm:cxn modelId="{62590567-D5AF-4432-9C73-7B59218A2C83}" type="presOf" srcId="{09954992-B22F-441F-83CF-5848DA6D768B}" destId="{E24E75A4-31C7-4CBD-89A1-17F079447F99}" srcOrd="0" destOrd="0" presId="urn:microsoft.com/office/officeart/2005/8/layout/vList2"/>
    <dgm:cxn modelId="{A01D7F98-A34B-457B-9748-0C992D07AC07}" srcId="{1106C922-6C47-46AA-A830-A557A238529C}" destId="{09954992-B22F-441F-83CF-5848DA6D768B}" srcOrd="0" destOrd="0" parTransId="{3AFA7F95-5C9A-4853-B3FA-FFE58701155D}" sibTransId="{15CEA9FC-E4BC-46B6-B92E-0263C6CC4502}"/>
    <dgm:cxn modelId="{29B66B67-E823-4DA7-ACB3-C6DE0CA003C1}" type="presOf" srcId="{1106C922-6C47-46AA-A830-A557A238529C}" destId="{848B7D54-BA07-4A87-B2CA-B087604F133E}" srcOrd="0" destOrd="0" presId="urn:microsoft.com/office/officeart/2005/8/layout/vList2"/>
    <dgm:cxn modelId="{9CABD152-10F9-44F3-852B-06D96BB89F4E}" type="presParOf" srcId="{848B7D54-BA07-4A87-B2CA-B087604F133E}" destId="{E24E75A4-31C7-4CBD-89A1-17F079447F99}"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AC6B7-4367-46A7-85FA-C3E32FBB5368}" type="datetimeFigureOut">
              <a:rPr lang="en-US" smtClean="0"/>
              <a:pPr/>
              <a:t>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477FE-AF47-4DFB-A7EC-6650FE5D8CD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477FE-AF47-4DFB-A7EC-6650FE5D8CD8}"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BC477FE-AF47-4DFB-A7EC-6650FE5D8CD8}" type="slidenum">
              <a:rPr lang="en-US" smtClean="0"/>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970B7D-2D36-4FC0-8EA1-5FBDE9D0783F}"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B970B7D-2D36-4FC0-8EA1-5FBDE9D0783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970B7D-2D36-4FC0-8EA1-5FBDE9D0783F}"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970B7D-2D36-4FC0-8EA1-5FBDE9D0783F}"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970B7D-2D36-4FC0-8EA1-5FBDE9D0783F}"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065BA-D457-4B99-B091-867AA5A45631}" type="datetimeFigureOut">
              <a:rPr lang="en-US" smtClean="0"/>
              <a:pPr/>
              <a:t>2/9/2021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B970B7D-2D36-4FC0-8EA1-5FBDE9D0783F}"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45065BA-D457-4B99-B091-867AA5A45631}" type="datetimeFigureOut">
              <a:rPr lang="en-US" smtClean="0"/>
              <a:pPr/>
              <a:t>2/9/2021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970B7D-2D36-4FC0-8EA1-5FBDE9D0783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200400"/>
            <a:ext cx="8643998" cy="3157558"/>
          </a:xfrm>
        </p:spPr>
        <p:txBody>
          <a:bodyPr>
            <a:normAutofit/>
          </a:bodyPr>
          <a:lstStyle/>
          <a:p>
            <a:pPr algn="l"/>
            <a:r>
              <a:rPr lang="en-US" b="1" dirty="0" smtClean="0"/>
              <a:t>Guided by                                        Represented By</a:t>
            </a:r>
          </a:p>
          <a:p>
            <a:pPr algn="l"/>
            <a:r>
              <a:rPr lang="en-US" b="1" dirty="0" smtClean="0"/>
              <a:t>Mr. Rajesh Singh                             Namrata Kumari(13/174)</a:t>
            </a:r>
          </a:p>
          <a:p>
            <a:pPr algn="l"/>
            <a:r>
              <a:rPr lang="en-US" b="1" dirty="0" smtClean="0"/>
              <a:t>                                                            </a:t>
            </a:r>
          </a:p>
          <a:p>
            <a:pPr algn="l"/>
            <a:r>
              <a:rPr lang="en-US" b="1" dirty="0" smtClean="0"/>
              <a:t>                                                            </a:t>
            </a:r>
          </a:p>
          <a:p>
            <a:pPr algn="l"/>
            <a:r>
              <a:rPr lang="en-US" b="1" dirty="0" smtClean="0"/>
              <a:t>                                                            </a:t>
            </a:r>
          </a:p>
          <a:p>
            <a:pPr algn="l"/>
            <a:r>
              <a:rPr lang="en-US" b="1" dirty="0" smtClean="0"/>
              <a:t>                                                            </a:t>
            </a:r>
          </a:p>
          <a:p>
            <a:pPr algn="l"/>
            <a:endParaRPr lang="en-US" b="1" dirty="0"/>
          </a:p>
        </p:txBody>
      </p:sp>
      <p:sp>
        <p:nvSpPr>
          <p:cNvPr id="2" name="Title 1"/>
          <p:cNvSpPr>
            <a:spLocks noGrp="1"/>
          </p:cNvSpPr>
          <p:nvPr>
            <p:ph type="ctrTitle"/>
          </p:nvPr>
        </p:nvSpPr>
        <p:spPr/>
        <p:txBody>
          <a:bodyPr/>
          <a:lstStyle/>
          <a:p>
            <a:r>
              <a:rPr smtClean="0"/>
              <a:t>ONLINE ADVANCE SMART BOARD</a:t>
            </a:r>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872442" cy="5267348"/>
          </a:xfrm>
        </p:spPr>
        <p:txBody>
          <a:bodyPr>
            <a:noAutofit/>
          </a:bodyPr>
          <a:lstStyle/>
          <a:p>
            <a:pPr algn="just">
              <a:buFont typeface="Wingdings" pitchFamily="2" charset="2"/>
              <a:buChar char="v"/>
            </a:pPr>
            <a:r>
              <a:rPr lang="en-US" sz="1800" dirty="0" smtClean="0">
                <a:latin typeface="Times New Roman" pitchFamily="18" charset="0"/>
                <a:cs typeface="Times New Roman" pitchFamily="18" charset="0"/>
              </a:rPr>
              <a:t>In this diagram student and teacher are actors.</a:t>
            </a:r>
          </a:p>
          <a:p>
            <a:pPr algn="just">
              <a:buFont typeface="Wingdings" pitchFamily="2" charset="2"/>
              <a:buChar char="v"/>
            </a:pPr>
            <a:r>
              <a:rPr lang="en-US" sz="1800" dirty="0" smtClean="0">
                <a:latin typeface="Times New Roman" pitchFamily="18" charset="0"/>
                <a:cs typeface="Times New Roman" pitchFamily="18" charset="0"/>
              </a:rPr>
              <a:t>Actor student and teacher does various functions such as Registration Login , Dash-board , View lectures , status ,Update profile, Notification and Log out.</a:t>
            </a:r>
          </a:p>
          <a:p>
            <a:pPr algn="just">
              <a:buFont typeface="Wingdings" pitchFamily="2" charset="2"/>
              <a:buChar char="Ø"/>
            </a:pPr>
            <a:r>
              <a:rPr lang="en-US" sz="1800" b="1" dirty="0" smtClean="0">
                <a:latin typeface="Times New Roman" pitchFamily="18" charset="0"/>
                <a:cs typeface="Times New Roman" pitchFamily="18" charset="0"/>
              </a:rPr>
              <a:t>FUNCTIONS</a:t>
            </a:r>
          </a:p>
          <a:p>
            <a:pPr algn="just">
              <a:buFont typeface="Wingdings" pitchFamily="2" charset="2"/>
              <a:buChar char="v"/>
            </a:pPr>
            <a:r>
              <a:rPr lang="en-US" sz="1800" dirty="0" smtClean="0">
                <a:latin typeface="Times New Roman" pitchFamily="18" charset="0"/>
                <a:cs typeface="Times New Roman" pitchFamily="18" charset="0"/>
              </a:rPr>
              <a:t>Through registration student/teacher gives their Details.</a:t>
            </a:r>
          </a:p>
          <a:p>
            <a:pPr algn="just">
              <a:buFont typeface="Wingdings" pitchFamily="2" charset="2"/>
              <a:buChar char="v"/>
            </a:pPr>
            <a:r>
              <a:rPr lang="en-US" sz="1800" dirty="0" smtClean="0">
                <a:latin typeface="Times New Roman" pitchFamily="18" charset="0"/>
                <a:cs typeface="Times New Roman" pitchFamily="18" charset="0"/>
              </a:rPr>
              <a:t>In login student/teacher gives their authorized ID and password.</a:t>
            </a:r>
          </a:p>
          <a:p>
            <a:pPr algn="just">
              <a:buFont typeface="Wingdings" pitchFamily="2" charset="2"/>
              <a:buChar char="v"/>
            </a:pPr>
            <a:r>
              <a:rPr lang="en-US" sz="1800" dirty="0" smtClean="0">
                <a:latin typeface="Times New Roman" pitchFamily="18" charset="0"/>
                <a:cs typeface="Times New Roman" pitchFamily="18" charset="0"/>
              </a:rPr>
              <a:t>In Dashboard function student/teacher can able to read, write and use tools.</a:t>
            </a:r>
          </a:p>
          <a:p>
            <a:pPr algn="just">
              <a:buFont typeface="Wingdings" pitchFamily="2" charset="2"/>
              <a:buChar char="v"/>
            </a:pPr>
            <a:r>
              <a:rPr lang="en-US" sz="1800" dirty="0" smtClean="0">
                <a:latin typeface="Times New Roman" pitchFamily="18" charset="0"/>
                <a:cs typeface="Times New Roman" pitchFamily="18" charset="0"/>
              </a:rPr>
              <a:t>In view lectured student/teacher can read the previous lecture as well as current lecture.</a:t>
            </a:r>
          </a:p>
          <a:p>
            <a:pPr algn="just">
              <a:buFont typeface="Wingdings" pitchFamily="2" charset="2"/>
              <a:buChar char="v"/>
            </a:pPr>
            <a:r>
              <a:rPr lang="en-US" sz="1800" dirty="0" smtClean="0">
                <a:latin typeface="Times New Roman" pitchFamily="18" charset="0"/>
                <a:cs typeface="Times New Roman" pitchFamily="18" charset="0"/>
              </a:rPr>
              <a:t>Through status student/teacher can able to see which teacher is taking the class. </a:t>
            </a:r>
          </a:p>
          <a:p>
            <a:pPr algn="just">
              <a:buFont typeface="Wingdings" pitchFamily="2" charset="2"/>
              <a:buChar char="v"/>
            </a:pPr>
            <a:r>
              <a:rPr lang="en-US" sz="1800" dirty="0" smtClean="0">
                <a:latin typeface="Times New Roman" pitchFamily="18" charset="0"/>
                <a:cs typeface="Times New Roman" pitchFamily="18" charset="0"/>
              </a:rPr>
              <a:t>Update profile function provide the facility of upgradation or editing of details.</a:t>
            </a:r>
          </a:p>
          <a:p>
            <a:pPr algn="just">
              <a:buFont typeface="Wingdings" pitchFamily="2" charset="2"/>
              <a:buChar char="v"/>
            </a:pPr>
            <a:r>
              <a:rPr lang="en-US" sz="1800" dirty="0" smtClean="0">
                <a:latin typeface="Times New Roman" pitchFamily="18" charset="0"/>
                <a:cs typeface="Times New Roman" pitchFamily="18" charset="0"/>
              </a:rPr>
              <a:t>Notification function provide the notification of teacher's lecture and status of classes.</a:t>
            </a:r>
          </a:p>
          <a:p>
            <a:pPr algn="just">
              <a:buFont typeface="Wingdings" pitchFamily="2" charset="2"/>
              <a:buChar char="v"/>
            </a:pPr>
            <a:r>
              <a:rPr lang="en-US" sz="1800" dirty="0" smtClean="0">
                <a:latin typeface="Times New Roman" pitchFamily="18" charset="0"/>
                <a:cs typeface="Times New Roman" pitchFamily="18" charset="0"/>
              </a:rPr>
              <a:t>log out function provide the facility of getting out of application</a:t>
            </a:r>
            <a:r>
              <a:rPr lang="en-US" sz="1600" dirty="0" smtClean="0">
                <a:latin typeface="Arial Rounded MT Bold" pitchFamily="34" charset="0"/>
              </a:rPr>
              <a:t>.</a:t>
            </a:r>
            <a:endParaRPr lang="en-US" sz="1600" dirty="0">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use2.jpg"/>
          <p:cNvPicPr>
            <a:picLocks noGrp="1" noChangeAspect="1"/>
          </p:cNvPicPr>
          <p:nvPr>
            <p:ph sz="quarter" idx="1"/>
          </p:nvPr>
        </p:nvPicPr>
        <p:blipFill>
          <a:blip r:embed="rId6"/>
          <a:stretch>
            <a:fillRect/>
          </a:stretch>
        </p:blipFill>
        <p:spPr>
          <a:xfrm>
            <a:off x="1000100" y="1500174"/>
            <a:ext cx="7429552" cy="478634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571612"/>
            <a:ext cx="7772400" cy="4448188"/>
          </a:xfrm>
        </p:spPr>
        <p:txBody>
          <a:bodyPr>
            <a:noAutofit/>
          </a:bodyPr>
          <a:lstStyle/>
          <a:p>
            <a:pPr algn="just">
              <a:buFont typeface="Wingdings" pitchFamily="2" charset="2"/>
              <a:buChar char="v"/>
            </a:pPr>
            <a:r>
              <a:rPr lang="en-US" sz="1800" dirty="0" smtClean="0">
                <a:latin typeface="Times New Roman" pitchFamily="18" charset="0"/>
                <a:cs typeface="Times New Roman" pitchFamily="18" charset="0"/>
              </a:rPr>
              <a:t>In this diagram  admin is an Actor which perform various functions. such as, </a:t>
            </a:r>
          </a:p>
          <a:p>
            <a:pPr algn="just">
              <a:buFont typeface="Wingdings" pitchFamily="2" charset="2"/>
              <a:buChar char="v"/>
            </a:pPr>
            <a:r>
              <a:rPr lang="en-US" sz="1800" dirty="0" smtClean="0">
                <a:latin typeface="Times New Roman" pitchFamily="18" charset="0"/>
                <a:cs typeface="Times New Roman" pitchFamily="18" charset="0"/>
              </a:rPr>
              <a:t>Admin login-&gt; through this admin gives their authorized ID and password. </a:t>
            </a:r>
          </a:p>
          <a:p>
            <a:pPr algn="just">
              <a:buFont typeface="Wingdings" pitchFamily="2" charset="2"/>
              <a:buChar char="v"/>
            </a:pPr>
            <a:r>
              <a:rPr lang="en-US" sz="1800" dirty="0" smtClean="0">
                <a:latin typeface="Times New Roman" pitchFamily="18" charset="0"/>
                <a:cs typeface="Times New Roman" pitchFamily="18" charset="0"/>
              </a:rPr>
              <a:t>Maintain subject-&gt; management of subjects which include insert subject, update subject, delete subject.</a:t>
            </a:r>
          </a:p>
          <a:p>
            <a:pPr algn="just">
              <a:buFont typeface="Wingdings" pitchFamily="2" charset="2"/>
              <a:buChar char="v"/>
            </a:pPr>
            <a:r>
              <a:rPr lang="en-US" sz="1800" dirty="0" smtClean="0">
                <a:latin typeface="Times New Roman" pitchFamily="18" charset="0"/>
                <a:cs typeface="Times New Roman" pitchFamily="18" charset="0"/>
              </a:rPr>
              <a:t>Maintain student-&gt; management of student details and provide authentication by approval and rejection.</a:t>
            </a:r>
          </a:p>
          <a:p>
            <a:pPr algn="just">
              <a:buFont typeface="Wingdings" pitchFamily="2" charset="2"/>
              <a:buChar char="v"/>
            </a:pPr>
            <a:r>
              <a:rPr lang="en-US" sz="1800" dirty="0" smtClean="0">
                <a:latin typeface="Times New Roman" pitchFamily="18" charset="0"/>
                <a:cs typeface="Times New Roman" pitchFamily="18" charset="0"/>
              </a:rPr>
              <a:t>Assign subject for teacher</a:t>
            </a:r>
          </a:p>
          <a:p>
            <a:pPr algn="just">
              <a:buFont typeface="Wingdings" pitchFamily="2" charset="2"/>
              <a:buChar char="v"/>
            </a:pPr>
            <a:r>
              <a:rPr lang="en-US" sz="1800" dirty="0" smtClean="0">
                <a:latin typeface="Times New Roman" pitchFamily="18" charset="0"/>
                <a:cs typeface="Times New Roman" pitchFamily="18" charset="0"/>
              </a:rPr>
              <a:t>Maintain Department-&gt; management of department which includes  new Department, Update old department, reject department.</a:t>
            </a:r>
          </a:p>
          <a:p>
            <a:pPr algn="just">
              <a:buFont typeface="Wingdings" pitchFamily="2" charset="2"/>
              <a:buChar char="v"/>
            </a:pPr>
            <a:r>
              <a:rPr lang="en-US" sz="1800" dirty="0" smtClean="0">
                <a:latin typeface="Times New Roman" pitchFamily="18" charset="0"/>
                <a:cs typeface="Times New Roman" pitchFamily="18" charset="0"/>
              </a:rPr>
              <a:t>Admin log out-&gt; admin function for getting out of application</a:t>
            </a:r>
            <a:r>
              <a:rPr lang="en-US" sz="2000" dirty="0" smtClean="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class.jpg"/>
          <p:cNvPicPr>
            <a:picLocks noGrp="1" noChangeAspect="1"/>
          </p:cNvPicPr>
          <p:nvPr>
            <p:ph sz="quarter" idx="1"/>
          </p:nvPr>
        </p:nvPicPr>
        <p:blipFill>
          <a:blip r:embed="rId6"/>
          <a:stretch>
            <a:fillRect/>
          </a:stretch>
        </p:blipFill>
        <p:spPr>
          <a:xfrm>
            <a:off x="1142976" y="1447800"/>
            <a:ext cx="7429552" cy="4910158"/>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772400" cy="4981596"/>
          </a:xfrm>
        </p:spPr>
        <p:txBody>
          <a:bodyPr>
            <a:normAutofit fontScale="92500" lnSpcReduction="20000"/>
          </a:bodyPr>
          <a:lstStyle/>
          <a:p>
            <a:pPr algn="just">
              <a:buFont typeface="Wingdings" pitchFamily="2" charset="2"/>
              <a:buChar char="v"/>
            </a:pPr>
            <a:r>
              <a:rPr lang="en-US" sz="1800" dirty="0" smtClean="0">
                <a:latin typeface="Times New Roman" pitchFamily="18" charset="0"/>
                <a:cs typeface="Times New Roman" pitchFamily="18" charset="0"/>
              </a:rPr>
              <a:t>The class diagram includes administrator, department, teacher, student and subjects as an object and the relationships b/w them.</a:t>
            </a:r>
          </a:p>
          <a:p>
            <a:pPr>
              <a:buFont typeface="Wingdings" pitchFamily="2" charset="2"/>
              <a:buChar char="Ø"/>
            </a:pPr>
            <a:r>
              <a:rPr lang="en-US" sz="1800" b="1" dirty="0" smtClean="0">
                <a:latin typeface="Times New Roman" pitchFamily="18" charset="0"/>
                <a:cs typeface="Times New Roman" pitchFamily="18" charset="0"/>
              </a:rPr>
              <a:t>Administrator</a:t>
            </a:r>
          </a:p>
          <a:p>
            <a:pPr>
              <a:buFont typeface="Wingdings" pitchFamily="2" charset="2"/>
              <a:buChar char="v"/>
            </a:pPr>
            <a:r>
              <a:rPr lang="en-US" sz="1800" dirty="0" smtClean="0">
                <a:latin typeface="Times New Roman" pitchFamily="18" charset="0"/>
                <a:cs typeface="Times New Roman" pitchFamily="18" charset="0"/>
              </a:rPr>
              <a:t>Management of all department.</a:t>
            </a:r>
          </a:p>
          <a:p>
            <a:pPr>
              <a:buFont typeface="Wingdings" pitchFamily="2" charset="2"/>
              <a:buChar char="v"/>
            </a:pPr>
            <a:r>
              <a:rPr lang="en-US" sz="1800" dirty="0" smtClean="0">
                <a:latin typeface="Times New Roman" pitchFamily="18" charset="0"/>
                <a:cs typeface="Times New Roman" pitchFamily="18" charset="0"/>
              </a:rPr>
              <a:t> Approve and reject the student's ID and password.</a:t>
            </a:r>
          </a:p>
          <a:p>
            <a:pPr>
              <a:buFont typeface="Wingdings" pitchFamily="2" charset="2"/>
              <a:buChar char="v"/>
            </a:pPr>
            <a:r>
              <a:rPr lang="en-US" sz="1800" dirty="0" smtClean="0">
                <a:latin typeface="Times New Roman" pitchFamily="18" charset="0"/>
                <a:cs typeface="Times New Roman" pitchFamily="18" charset="0"/>
              </a:rPr>
              <a:t>Assign teacher for respective department.</a:t>
            </a:r>
          </a:p>
          <a:p>
            <a:pPr>
              <a:buFont typeface="Wingdings" pitchFamily="2" charset="2"/>
              <a:buChar char="v"/>
            </a:pPr>
            <a:r>
              <a:rPr lang="en-US" sz="1800" dirty="0" smtClean="0">
                <a:latin typeface="Times New Roman" pitchFamily="18" charset="0"/>
                <a:cs typeface="Times New Roman" pitchFamily="18" charset="0"/>
              </a:rPr>
              <a:t>update the subjects.</a:t>
            </a:r>
          </a:p>
          <a:p>
            <a:pPr>
              <a:buFont typeface="Wingdings" pitchFamily="2" charset="2"/>
              <a:buChar char="Ø"/>
            </a:pPr>
            <a:r>
              <a:rPr lang="en-US" sz="1800" b="1" dirty="0" smtClean="0">
                <a:latin typeface="Times New Roman" pitchFamily="18" charset="0"/>
                <a:cs typeface="Times New Roman" pitchFamily="18" charset="0"/>
              </a:rPr>
              <a:t>Department</a:t>
            </a:r>
          </a:p>
          <a:p>
            <a:pPr>
              <a:buFont typeface="Wingdings" pitchFamily="2" charset="2"/>
              <a:buChar char="v"/>
            </a:pPr>
            <a:r>
              <a:rPr lang="en-US" sz="1800" dirty="0" smtClean="0">
                <a:latin typeface="Times New Roman" pitchFamily="18" charset="0"/>
                <a:cs typeface="Times New Roman" pitchFamily="18" charset="0"/>
              </a:rPr>
              <a:t>Show the student department.</a:t>
            </a:r>
          </a:p>
          <a:p>
            <a:pPr>
              <a:buFont typeface="Wingdings" pitchFamily="2" charset="2"/>
              <a:buChar char="v"/>
            </a:pPr>
            <a:r>
              <a:rPr lang="en-US" sz="1800" dirty="0" smtClean="0">
                <a:latin typeface="Times New Roman" pitchFamily="18" charset="0"/>
                <a:cs typeface="Times New Roman" pitchFamily="18" charset="0"/>
              </a:rPr>
              <a:t>Lecture of respective department.</a:t>
            </a:r>
          </a:p>
          <a:p>
            <a:pPr>
              <a:buFont typeface="Wingdings" pitchFamily="2" charset="2"/>
              <a:buChar char="Ø"/>
            </a:pPr>
            <a:r>
              <a:rPr lang="en-US" sz="1800" b="1" dirty="0" smtClean="0">
                <a:latin typeface="Times New Roman" pitchFamily="18" charset="0"/>
                <a:cs typeface="Times New Roman" pitchFamily="18" charset="0"/>
              </a:rPr>
              <a:t>Student</a:t>
            </a:r>
          </a:p>
          <a:p>
            <a:pPr>
              <a:buFont typeface="Wingdings" pitchFamily="2" charset="2"/>
              <a:buChar char="v"/>
            </a:pPr>
            <a:r>
              <a:rPr lang="en-US" sz="1800" dirty="0" smtClean="0">
                <a:latin typeface="Times New Roman" pitchFamily="18" charset="0"/>
                <a:cs typeface="Times New Roman" pitchFamily="18" charset="0"/>
              </a:rPr>
              <a:t> Attend lectures and clear doubt.</a:t>
            </a:r>
          </a:p>
          <a:p>
            <a:pPr>
              <a:buFont typeface="Wingdings" pitchFamily="2" charset="2"/>
              <a:buChar char="Ø"/>
            </a:pPr>
            <a:r>
              <a:rPr lang="en-US" sz="1800" b="1" dirty="0" smtClean="0">
                <a:latin typeface="Times New Roman" pitchFamily="18" charset="0"/>
                <a:cs typeface="Times New Roman" pitchFamily="18" charset="0"/>
              </a:rPr>
              <a:t>Teacher</a:t>
            </a:r>
            <a:r>
              <a:rPr lang="en-US" sz="1800" dirty="0" smtClean="0">
                <a:latin typeface="Times New Roman" pitchFamily="18" charset="0"/>
                <a:cs typeface="Times New Roman" pitchFamily="18" charset="0"/>
              </a:rPr>
              <a:t> </a:t>
            </a:r>
          </a:p>
          <a:p>
            <a:pPr>
              <a:buFont typeface="Wingdings" pitchFamily="2" charset="2"/>
              <a:buChar char="v"/>
            </a:pPr>
            <a:r>
              <a:rPr lang="en-US" sz="1800" dirty="0" smtClean="0">
                <a:latin typeface="Times New Roman" pitchFamily="18" charset="0"/>
                <a:cs typeface="Times New Roman" pitchFamily="18" charset="0"/>
              </a:rPr>
              <a:t>Gives lecture of respective subject.</a:t>
            </a:r>
          </a:p>
          <a:p>
            <a:pPr>
              <a:buFont typeface="Wingdings" pitchFamily="2" charset="2"/>
              <a:buChar char="v"/>
            </a:pPr>
            <a:r>
              <a:rPr lang="en-US" sz="1800" b="1" dirty="0" smtClean="0">
                <a:latin typeface="Times New Roman" pitchFamily="18" charset="0"/>
                <a:cs typeface="Times New Roman" pitchFamily="18" charset="0"/>
              </a:rPr>
              <a:t>Subject</a:t>
            </a:r>
          </a:p>
          <a:p>
            <a:pPr>
              <a:buFont typeface="Wingdings" pitchFamily="2" charset="2"/>
              <a:buChar char="Ø"/>
            </a:pPr>
            <a:r>
              <a:rPr lang="en-US" sz="1800" dirty="0" smtClean="0">
                <a:latin typeface="Times New Roman" pitchFamily="18" charset="0"/>
                <a:cs typeface="Times New Roman" pitchFamily="18" charset="0"/>
              </a:rPr>
              <a:t>update subject by admin.</a:t>
            </a:r>
          </a:p>
          <a:p>
            <a:pPr>
              <a:buFont typeface="Wingdings" pitchFamily="2" charset="2"/>
              <a:buChar char="Ø"/>
            </a:pPr>
            <a:r>
              <a:rPr lang="en-US" sz="1800" dirty="0" smtClean="0">
                <a:latin typeface="Times New Roman" pitchFamily="18" charset="0"/>
                <a:cs typeface="Times New Roman" pitchFamily="18" charset="0"/>
              </a:rPr>
              <a:t>teacher gives the lecture of respective subject</a:t>
            </a:r>
            <a:r>
              <a:rPr lang="en-US" sz="1800" dirty="0" smtClean="0"/>
              <a:t>.</a:t>
            </a:r>
          </a:p>
          <a:p>
            <a:pPr>
              <a:buFont typeface="Wingdings" pitchFamily="2" charset="2"/>
              <a:buChar char="v"/>
            </a:pP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seq1.jpg"/>
          <p:cNvPicPr>
            <a:picLocks noGrp="1" noChangeAspect="1"/>
          </p:cNvPicPr>
          <p:nvPr>
            <p:ph sz="quarter" idx="1"/>
          </p:nvPr>
        </p:nvPicPr>
        <p:blipFill>
          <a:blip r:embed="rId6"/>
          <a:stretch>
            <a:fillRect/>
          </a:stretch>
        </p:blipFill>
        <p:spPr>
          <a:xfrm>
            <a:off x="1214414" y="1447800"/>
            <a:ext cx="7286676" cy="4910158"/>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28662" y="1643050"/>
            <a:ext cx="7758138" cy="4376750"/>
          </a:xfrm>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In sequence diagram admin is an object which operate with other objects.</a:t>
            </a:r>
          </a:p>
          <a:p>
            <a:pPr>
              <a:buFont typeface="Wingdings" pitchFamily="2" charset="2"/>
              <a:buChar char="v"/>
            </a:pPr>
            <a:r>
              <a:rPr lang="en-US" sz="2000" dirty="0" smtClean="0">
                <a:latin typeface="Times New Roman" pitchFamily="18" charset="0"/>
                <a:cs typeface="Times New Roman" pitchFamily="18" charset="0"/>
              </a:rPr>
              <a:t>Firstly , admin gives ID and password to the web browser.</a:t>
            </a:r>
          </a:p>
          <a:p>
            <a:pPr>
              <a:buFont typeface="Wingdings" pitchFamily="2" charset="2"/>
              <a:buChar char="v"/>
            </a:pPr>
            <a:r>
              <a:rPr lang="en-US" sz="2000" dirty="0" smtClean="0">
                <a:latin typeface="Times New Roman" pitchFamily="18" charset="0"/>
                <a:cs typeface="Times New Roman" pitchFamily="18" charset="0"/>
              </a:rPr>
              <a:t>Web browser request for log in to server.</a:t>
            </a:r>
          </a:p>
          <a:p>
            <a:pPr>
              <a:buFont typeface="Wingdings" pitchFamily="2" charset="2"/>
              <a:buChar char="v"/>
            </a:pPr>
            <a:r>
              <a:rPr lang="en-US" sz="2000" dirty="0" smtClean="0">
                <a:latin typeface="Times New Roman" pitchFamily="18" charset="0"/>
                <a:cs typeface="Times New Roman" pitchFamily="18" charset="0"/>
              </a:rPr>
              <a:t>Server response authorized or not, if not then web browser throws notification to admin.</a:t>
            </a:r>
          </a:p>
          <a:p>
            <a:pPr>
              <a:buFont typeface="Wingdings" pitchFamily="2" charset="2"/>
              <a:buChar char="v"/>
            </a:pPr>
            <a:r>
              <a:rPr lang="en-US" sz="2000" dirty="0" smtClean="0">
                <a:latin typeface="Times New Roman" pitchFamily="18" charset="0"/>
                <a:cs typeface="Times New Roman" pitchFamily="18" charset="0"/>
              </a:rPr>
              <a:t>Maintain of student, teacher and subject if authorized.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seq2.jpg"/>
          <p:cNvPicPr>
            <a:picLocks noGrp="1" noChangeAspect="1"/>
          </p:cNvPicPr>
          <p:nvPr>
            <p:ph sz="quarter" idx="1"/>
          </p:nvPr>
        </p:nvPicPr>
        <p:blipFill>
          <a:blip r:embed="rId6"/>
          <a:stretch>
            <a:fillRect/>
          </a:stretch>
        </p:blipFill>
        <p:spPr>
          <a:xfrm>
            <a:off x="714348" y="1447800"/>
            <a:ext cx="8215370" cy="4981596"/>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28662" y="1785926"/>
            <a:ext cx="7758138" cy="4233874"/>
          </a:xfrm>
        </p:spPr>
        <p:txBody>
          <a:bodyPr>
            <a:normAutofit/>
          </a:bodyPr>
          <a:lstStyle/>
          <a:p>
            <a:pPr>
              <a:buFont typeface="Wingdings" pitchFamily="2" charset="2"/>
              <a:buChar char="v"/>
            </a:pPr>
            <a:r>
              <a:rPr lang="en-US" sz="2000" dirty="0" smtClean="0">
                <a:latin typeface="Times New Roman" pitchFamily="18" charset="0"/>
                <a:cs typeface="Times New Roman" pitchFamily="18" charset="0"/>
              </a:rPr>
              <a:t>In sequence diagram admin is an object which operate with other objects.</a:t>
            </a:r>
          </a:p>
          <a:p>
            <a:pPr>
              <a:buFont typeface="Wingdings" pitchFamily="2" charset="2"/>
              <a:buChar char="v"/>
            </a:pPr>
            <a:r>
              <a:rPr lang="en-US" sz="2000" dirty="0" smtClean="0">
                <a:latin typeface="Times New Roman" pitchFamily="18" charset="0"/>
                <a:cs typeface="Times New Roman" pitchFamily="18" charset="0"/>
              </a:rPr>
              <a:t>Firstly, student/teacher gives ID and password to the web browser.</a:t>
            </a:r>
          </a:p>
          <a:p>
            <a:pPr>
              <a:buFont typeface="Wingdings" pitchFamily="2" charset="2"/>
              <a:buChar char="v"/>
            </a:pPr>
            <a:r>
              <a:rPr lang="en-US" sz="2000" dirty="0" smtClean="0">
                <a:latin typeface="Times New Roman" pitchFamily="18" charset="0"/>
                <a:cs typeface="Times New Roman" pitchFamily="18" charset="0"/>
              </a:rPr>
              <a:t>Web browser request for log in to authorized server.</a:t>
            </a:r>
          </a:p>
          <a:p>
            <a:pPr>
              <a:buFont typeface="Wingdings" pitchFamily="2" charset="2"/>
              <a:buChar char="v"/>
            </a:pPr>
            <a:r>
              <a:rPr lang="en-US" sz="2000" dirty="0" smtClean="0">
                <a:latin typeface="Times New Roman" pitchFamily="18" charset="0"/>
                <a:cs typeface="Times New Roman" pitchFamily="18" charset="0"/>
              </a:rPr>
              <a:t>Authorized Server response authorized or not, if not then web browser throws notification to student/teacher.</a:t>
            </a:r>
          </a:p>
          <a:p>
            <a:pPr>
              <a:buFont typeface="Wingdings" pitchFamily="2" charset="2"/>
              <a:buChar char="v"/>
            </a:pPr>
            <a:r>
              <a:rPr lang="en-US" sz="2000" dirty="0" smtClean="0">
                <a:latin typeface="Times New Roman" pitchFamily="18" charset="0"/>
                <a:cs typeface="Times New Roman" pitchFamily="18" charset="0"/>
              </a:rPr>
              <a:t>If authorized then go to dashboard server.</a:t>
            </a:r>
          </a:p>
          <a:p>
            <a:pPr>
              <a:buFont typeface="Wingdings" pitchFamily="2" charset="2"/>
              <a:buChar char="v"/>
            </a:pPr>
            <a:r>
              <a:rPr lang="en-US" sz="2000" dirty="0" smtClean="0">
                <a:latin typeface="Times New Roman" pitchFamily="18" charset="0"/>
                <a:cs typeface="Times New Roman" pitchFamily="18" charset="0"/>
              </a:rPr>
              <a:t>Teacher gives lecture and student attend lecture through Dashboard server.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ActivityDiagramAdmin.jpg"/>
          <p:cNvPicPr>
            <a:picLocks noGrp="1" noChangeAspect="1"/>
          </p:cNvPicPr>
          <p:nvPr>
            <p:ph sz="quarter" idx="1"/>
          </p:nvPr>
        </p:nvPicPr>
        <p:blipFill>
          <a:blip r:embed="rId6"/>
          <a:stretch>
            <a:fillRect/>
          </a:stretch>
        </p:blipFill>
        <p:spPr>
          <a:xfrm>
            <a:off x="857224" y="1471462"/>
            <a:ext cx="7929618" cy="510081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Font typeface="Wingdings" pitchFamily="2" charset="2"/>
              <a:buChar char="v"/>
            </a:pPr>
            <a:endParaRPr lang="en-GB" dirty="0" smtClean="0">
              <a:solidFill>
                <a:srgbClr val="002060"/>
              </a:solidFill>
            </a:endParaRPr>
          </a:p>
          <a:p>
            <a:pPr algn="just">
              <a:buFont typeface="Wingdings" pitchFamily="2" charset="2"/>
              <a:buChar char="v"/>
            </a:pPr>
            <a:r>
              <a:rPr lang="en-GB" dirty="0" smtClean="0">
                <a:solidFill>
                  <a:srgbClr val="002060"/>
                </a:solidFill>
              </a:rPr>
              <a:t>The SMART Board interactive whiteboard is touch sensitive and operates as part of a system that includes a computer</a:t>
            </a:r>
            <a:endParaRPr lang="en-IN" dirty="0" smtClean="0">
              <a:solidFill>
                <a:srgbClr val="002060"/>
              </a:solidFill>
            </a:endParaRPr>
          </a:p>
          <a:p>
            <a:pPr algn="just">
              <a:buFont typeface="Wingdings" pitchFamily="2" charset="2"/>
              <a:buChar char="v"/>
            </a:pPr>
            <a:r>
              <a:rPr lang="en-IN" dirty="0" smtClean="0">
                <a:solidFill>
                  <a:srgbClr val="002060"/>
                </a:solidFill>
              </a:rPr>
              <a:t>Our software will help teacher and student to interact  with each other , simultaneously.</a:t>
            </a:r>
          </a:p>
          <a:p>
            <a:pPr algn="just">
              <a:buFont typeface="Wingdings" pitchFamily="2" charset="2"/>
              <a:buChar char="v"/>
            </a:pPr>
            <a:r>
              <a:rPr lang="en-IN" dirty="0" smtClean="0">
                <a:solidFill>
                  <a:srgbClr val="002060"/>
                </a:solidFill>
              </a:rPr>
              <a:t>First of all teacher should login to our website or software. As soon as the teacher turned it on with the software, student can start enrolling to the website or software to use it.</a:t>
            </a:r>
          </a:p>
          <a:p>
            <a:pPr algn="just">
              <a:buFont typeface="Wingdings" pitchFamily="2" charset="2"/>
              <a:buChar char="v"/>
            </a:pPr>
            <a:r>
              <a:rPr lang="en-IN" dirty="0" smtClean="0">
                <a:solidFill>
                  <a:srgbClr val="002060"/>
                </a:solidFill>
              </a:rPr>
              <a:t>Smart teaching software is included with the Smart Board and allows users to compile notes, images, and other media</a:t>
            </a:r>
          </a:p>
          <a:p>
            <a:pPr>
              <a:buNone/>
            </a:pPr>
            <a:endParaRPr lang="en-IN" dirty="0" smtClean="0">
              <a:solidFill>
                <a:srgbClr val="002060"/>
              </a:solidFill>
            </a:endParaRPr>
          </a:p>
          <a:p>
            <a:pPr>
              <a:buFont typeface="Courier New" pitchFamily="49" charset="0"/>
              <a:buChar char="o"/>
            </a:pPr>
            <a:endParaRPr lang="en-US" dirty="0" smtClean="0">
              <a:solidFill>
                <a:srgbClr val="002060"/>
              </a:solidFill>
            </a:endParaRPr>
          </a:p>
          <a:p>
            <a:pPr>
              <a:buFont typeface="Wingdings" pitchFamily="2" charset="2"/>
              <a:buChar char="v"/>
            </a:pPr>
            <a:endParaRPr lang="en-US" b="1" dirty="0">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714488"/>
            <a:ext cx="7772400" cy="4305312"/>
          </a:xfrm>
        </p:spPr>
        <p:txBody>
          <a:bodyPr>
            <a:normAutofit/>
          </a:bodyPr>
          <a:lstStyle/>
          <a:p>
            <a:pPr algn="just">
              <a:buFont typeface="Wingdings" pitchFamily="2" charset="2"/>
              <a:buChar char="v"/>
            </a:pPr>
            <a:r>
              <a:rPr lang="en-US" sz="2000" dirty="0" smtClean="0">
                <a:latin typeface="Times New Roman" pitchFamily="18" charset="0"/>
                <a:cs typeface="Times New Roman" pitchFamily="18" charset="0"/>
              </a:rPr>
              <a:t>Start, then adminlogin and if authorized it will get few icons such as student , teacher , subject and department and if unauthorized adminlogin again.</a:t>
            </a:r>
          </a:p>
          <a:p>
            <a:pPr algn="just">
              <a:buFont typeface="Wingdings" pitchFamily="2" charset="2"/>
              <a:buChar char="v"/>
            </a:pPr>
            <a:r>
              <a:rPr lang="en-US" sz="2000" dirty="0" smtClean="0">
                <a:latin typeface="Times New Roman" pitchFamily="18" charset="0"/>
                <a:cs typeface="Times New Roman" pitchFamily="18" charset="0"/>
              </a:rPr>
              <a:t>Admin do two activities on student that is view list and approve/reject student. </a:t>
            </a:r>
          </a:p>
          <a:p>
            <a:pPr algn="just">
              <a:buFont typeface="Wingdings" pitchFamily="2" charset="2"/>
              <a:buChar char="v"/>
            </a:pPr>
            <a:r>
              <a:rPr lang="en-US" sz="2000" dirty="0" smtClean="0">
                <a:latin typeface="Times New Roman" pitchFamily="18" charset="0"/>
                <a:cs typeface="Times New Roman" pitchFamily="18" charset="0"/>
              </a:rPr>
              <a:t>Admin do one activity on teacher that is assign subject for teacher.</a:t>
            </a:r>
          </a:p>
          <a:p>
            <a:pPr algn="just">
              <a:buFont typeface="Wingdings" pitchFamily="2" charset="2"/>
              <a:buChar char="v"/>
            </a:pPr>
            <a:r>
              <a:rPr lang="en-US" sz="2000" dirty="0" smtClean="0">
                <a:latin typeface="Times New Roman" pitchFamily="18" charset="0"/>
                <a:cs typeface="Times New Roman" pitchFamily="18" charset="0"/>
              </a:rPr>
              <a:t>Admin do three activity on subject that is add new, update and delete.</a:t>
            </a:r>
          </a:p>
          <a:p>
            <a:pPr algn="just">
              <a:buFont typeface="Wingdings" pitchFamily="2" charset="2"/>
              <a:buChar char="v"/>
            </a:pPr>
            <a:r>
              <a:rPr lang="en-US" sz="2000" dirty="0" smtClean="0">
                <a:latin typeface="Times New Roman" pitchFamily="18" charset="0"/>
                <a:cs typeface="Times New Roman" pitchFamily="18" charset="0"/>
              </a:rPr>
              <a:t>Admin do three activity on department that is add new, update and delete.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ActivityDiagramStudentTeacher.jpg"/>
          <p:cNvPicPr>
            <a:picLocks noGrp="1" noChangeAspect="1"/>
          </p:cNvPicPr>
          <p:nvPr>
            <p:ph sz="quarter" idx="1"/>
          </p:nvPr>
        </p:nvPicPr>
        <p:blipFill>
          <a:blip r:embed="rId6"/>
          <a:stretch>
            <a:fillRect/>
          </a:stretch>
        </p:blipFill>
        <p:spPr>
          <a:xfrm>
            <a:off x="714348" y="1428736"/>
            <a:ext cx="8001056" cy="5214974"/>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785786" y="1428736"/>
            <a:ext cx="8072494" cy="4857784"/>
          </a:xfrm>
        </p:spPr>
        <p:txBody>
          <a:bodyPr/>
          <a:lstStyle/>
          <a:p>
            <a:endParaRPr lang="en-US" dirty="0" smtClean="0"/>
          </a:p>
          <a:p>
            <a:pPr>
              <a:buNone/>
            </a:pPr>
            <a:endParaRPr lang="en-US" dirty="0" smtClean="0"/>
          </a:p>
          <a:p>
            <a:pPr>
              <a:buNone/>
            </a:pPr>
            <a:endParaRPr lang="en-US" dirty="0" smtClean="0"/>
          </a:p>
          <a:p>
            <a:pPr>
              <a:buNone/>
            </a:pPr>
            <a:r>
              <a:rPr lang="en-US" dirty="0" smtClean="0"/>
              <a:t>                                    </a:t>
            </a:r>
          </a:p>
          <a:p>
            <a:pPr>
              <a:buNone/>
            </a:pPr>
            <a:r>
              <a:rPr lang="en-US" dirty="0" smtClean="0"/>
              <a:t>                                    1                      m</a:t>
            </a:r>
            <a:endParaRPr lang="en-US" dirty="0"/>
          </a:p>
        </p:txBody>
      </p:sp>
      <p:sp>
        <p:nvSpPr>
          <p:cNvPr id="5" name="Rectangle 4"/>
          <p:cNvSpPr/>
          <p:nvPr/>
        </p:nvSpPr>
        <p:spPr>
          <a:xfrm>
            <a:off x="2214546" y="3714752"/>
            <a:ext cx="128588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Batch</a:t>
            </a:r>
            <a:endParaRPr lang="en-US" dirty="0">
              <a:solidFill>
                <a:schemeClr val="bg2">
                  <a:lumMod val="10000"/>
                </a:schemeClr>
              </a:solidFill>
            </a:endParaRPr>
          </a:p>
        </p:txBody>
      </p:sp>
      <p:sp>
        <p:nvSpPr>
          <p:cNvPr id="6" name="Oval 5"/>
          <p:cNvSpPr/>
          <p:nvPr/>
        </p:nvSpPr>
        <p:spPr>
          <a:xfrm>
            <a:off x="1000100" y="3071810"/>
            <a:ext cx="107157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branch</a:t>
            </a:r>
            <a:endParaRPr lang="en-US" dirty="0">
              <a:solidFill>
                <a:schemeClr val="tx1"/>
              </a:solidFill>
            </a:endParaRPr>
          </a:p>
        </p:txBody>
      </p:sp>
      <p:sp>
        <p:nvSpPr>
          <p:cNvPr id="7" name="Oval 6"/>
          <p:cNvSpPr/>
          <p:nvPr/>
        </p:nvSpPr>
        <p:spPr>
          <a:xfrm>
            <a:off x="928662" y="3643314"/>
            <a:ext cx="107157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batch</a:t>
            </a:r>
            <a:endParaRPr lang="en-US" dirty="0">
              <a:solidFill>
                <a:schemeClr val="tx1"/>
              </a:solidFill>
            </a:endParaRPr>
          </a:p>
        </p:txBody>
      </p:sp>
      <p:sp>
        <p:nvSpPr>
          <p:cNvPr id="8" name="Oval 7"/>
          <p:cNvSpPr/>
          <p:nvPr/>
        </p:nvSpPr>
        <p:spPr>
          <a:xfrm>
            <a:off x="928662" y="4214818"/>
            <a:ext cx="107157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latin typeface="Arial Rounded MT Bold" pitchFamily="34" charset="0"/>
              </a:rPr>
              <a:t>session</a:t>
            </a:r>
            <a:endParaRPr lang="en-US" sz="1000" dirty="0">
              <a:solidFill>
                <a:schemeClr val="tx1"/>
              </a:solidFill>
              <a:latin typeface="Arial Rounded MT Bold" pitchFamily="34" charset="0"/>
            </a:endParaRPr>
          </a:p>
        </p:txBody>
      </p:sp>
      <p:sp>
        <p:nvSpPr>
          <p:cNvPr id="9" name="Rectangle 8"/>
          <p:cNvSpPr/>
          <p:nvPr/>
        </p:nvSpPr>
        <p:spPr>
          <a:xfrm>
            <a:off x="5857884" y="3714752"/>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10" name="Oval 9"/>
          <p:cNvSpPr/>
          <p:nvPr/>
        </p:nvSpPr>
        <p:spPr>
          <a:xfrm>
            <a:off x="5643570" y="2786058"/>
            <a:ext cx="1143008"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rollno</a:t>
            </a:r>
            <a:endParaRPr lang="en-US" b="1" u="sng" dirty="0">
              <a:solidFill>
                <a:schemeClr val="tx1"/>
              </a:solidFill>
            </a:endParaRPr>
          </a:p>
        </p:txBody>
      </p:sp>
      <p:sp>
        <p:nvSpPr>
          <p:cNvPr id="11" name="Oval 10"/>
          <p:cNvSpPr/>
          <p:nvPr/>
        </p:nvSpPr>
        <p:spPr>
          <a:xfrm>
            <a:off x="7500958" y="4143380"/>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Address</a:t>
            </a:r>
            <a:endParaRPr lang="en-US" sz="1200" dirty="0">
              <a:solidFill>
                <a:schemeClr val="tx1"/>
              </a:solidFill>
              <a:latin typeface="Arial Rounded MT Bold" pitchFamily="34" charset="0"/>
            </a:endParaRPr>
          </a:p>
        </p:txBody>
      </p:sp>
      <p:sp>
        <p:nvSpPr>
          <p:cNvPr id="12" name="Oval 11"/>
          <p:cNvSpPr/>
          <p:nvPr/>
        </p:nvSpPr>
        <p:spPr>
          <a:xfrm>
            <a:off x="6858016" y="2786058"/>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name</a:t>
            </a:r>
            <a:endParaRPr lang="en-US" sz="1200" dirty="0">
              <a:solidFill>
                <a:schemeClr val="tx1"/>
              </a:solidFill>
              <a:latin typeface="Arial Rounded MT Bold" pitchFamily="34" charset="0"/>
            </a:endParaRPr>
          </a:p>
        </p:txBody>
      </p:sp>
      <p:sp>
        <p:nvSpPr>
          <p:cNvPr id="13" name="Oval 12"/>
          <p:cNvSpPr/>
          <p:nvPr/>
        </p:nvSpPr>
        <p:spPr>
          <a:xfrm>
            <a:off x="7000892" y="4857760"/>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email</a:t>
            </a:r>
            <a:endParaRPr lang="en-US" sz="1200" dirty="0">
              <a:solidFill>
                <a:schemeClr val="tx1"/>
              </a:solidFill>
              <a:latin typeface="Arial Rounded MT Bold" pitchFamily="34" charset="0"/>
            </a:endParaRPr>
          </a:p>
        </p:txBody>
      </p:sp>
      <p:sp>
        <p:nvSpPr>
          <p:cNvPr id="14" name="Oval 13"/>
          <p:cNvSpPr/>
          <p:nvPr/>
        </p:nvSpPr>
        <p:spPr>
          <a:xfrm>
            <a:off x="5857884" y="5072074"/>
            <a:ext cx="1071570"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Did</a:t>
            </a:r>
            <a:endParaRPr lang="en-US" sz="1200" dirty="0">
              <a:solidFill>
                <a:schemeClr val="tx1"/>
              </a:solidFill>
              <a:latin typeface="Arial Rounded MT Bold" pitchFamily="34" charset="0"/>
            </a:endParaRPr>
          </a:p>
        </p:txBody>
      </p:sp>
      <p:sp>
        <p:nvSpPr>
          <p:cNvPr id="15" name="Oval 14"/>
          <p:cNvSpPr/>
          <p:nvPr/>
        </p:nvSpPr>
        <p:spPr>
          <a:xfrm>
            <a:off x="4429124" y="4857760"/>
            <a:ext cx="1357322"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password</a:t>
            </a:r>
            <a:endParaRPr lang="en-US" sz="1200" dirty="0">
              <a:solidFill>
                <a:schemeClr val="tx1"/>
              </a:solidFill>
              <a:latin typeface="Arial Rounded MT Bold" pitchFamily="34" charset="0"/>
            </a:endParaRPr>
          </a:p>
        </p:txBody>
      </p:sp>
      <p:sp>
        <p:nvSpPr>
          <p:cNvPr id="16" name="Oval 15"/>
          <p:cNvSpPr/>
          <p:nvPr/>
        </p:nvSpPr>
        <p:spPr>
          <a:xfrm>
            <a:off x="7572396" y="3429000"/>
            <a:ext cx="1071570"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Dob</a:t>
            </a:r>
            <a:endParaRPr lang="en-US" sz="1200" dirty="0">
              <a:solidFill>
                <a:schemeClr val="tx1"/>
              </a:solidFill>
              <a:latin typeface="Arial Rounded MT Bold" pitchFamily="34" charset="0"/>
            </a:endParaRPr>
          </a:p>
        </p:txBody>
      </p:sp>
      <p:sp>
        <p:nvSpPr>
          <p:cNvPr id="17" name="Diamond 16"/>
          <p:cNvSpPr/>
          <p:nvPr/>
        </p:nvSpPr>
        <p:spPr>
          <a:xfrm>
            <a:off x="4000496" y="3500438"/>
            <a:ext cx="1357322" cy="78581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itchFamily="34" charset="0"/>
              </a:rPr>
              <a:t>Belong</a:t>
            </a:r>
            <a:endParaRPr lang="en-US" sz="1100" dirty="0">
              <a:solidFill>
                <a:schemeClr val="tx1"/>
              </a:solidFill>
              <a:latin typeface="Arial Rounded MT Bold" pitchFamily="34" charset="0"/>
            </a:endParaRPr>
          </a:p>
        </p:txBody>
      </p:sp>
      <p:sp>
        <p:nvSpPr>
          <p:cNvPr id="20" name="Oval 19"/>
          <p:cNvSpPr/>
          <p:nvPr/>
        </p:nvSpPr>
        <p:spPr>
          <a:xfrm>
            <a:off x="2214546" y="2857496"/>
            <a:ext cx="1071570"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Bid</a:t>
            </a:r>
            <a:endParaRPr lang="en-US" b="1" u="sng" dirty="0">
              <a:solidFill>
                <a:schemeClr val="tx1"/>
              </a:solidFill>
            </a:endParaRPr>
          </a:p>
        </p:txBody>
      </p:sp>
      <p:cxnSp>
        <p:nvCxnSpPr>
          <p:cNvPr id="21" name="Straight Arrow Connector 20"/>
          <p:cNvCxnSpPr>
            <a:endCxn id="6" idx="5"/>
          </p:cNvCxnSpPr>
          <p:nvPr/>
        </p:nvCxnSpPr>
        <p:spPr>
          <a:xfrm rot="16200000" flipV="1">
            <a:off x="1865126" y="3365332"/>
            <a:ext cx="399037" cy="2998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1"/>
            <a:endCxn id="7" idx="6"/>
          </p:cNvCxnSpPr>
          <p:nvPr/>
        </p:nvCxnSpPr>
        <p:spPr>
          <a:xfrm rot="10800000">
            <a:off x="2000232" y="3786191"/>
            <a:ext cx="214314"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7"/>
          </p:cNvCxnSpPr>
          <p:nvPr/>
        </p:nvCxnSpPr>
        <p:spPr>
          <a:xfrm rot="10800000" flipV="1">
            <a:off x="1843304" y="4071941"/>
            <a:ext cx="728432" cy="184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5" idx="0"/>
          </p:cNvCxnSpPr>
          <p:nvPr/>
        </p:nvCxnSpPr>
        <p:spPr>
          <a:xfrm rot="10800000" flipV="1">
            <a:off x="5107786" y="4071942"/>
            <a:ext cx="964419"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p:cNvCxnSpPr>
          <p:nvPr/>
        </p:nvCxnSpPr>
        <p:spPr>
          <a:xfrm rot="16200000" flipH="1">
            <a:off x="6018619" y="4589867"/>
            <a:ext cx="107157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3" idx="0"/>
          </p:cNvCxnSpPr>
          <p:nvPr/>
        </p:nvCxnSpPr>
        <p:spPr>
          <a:xfrm rot="16200000" flipH="1">
            <a:off x="6929454" y="4214818"/>
            <a:ext cx="78581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1" idx="1"/>
          </p:cNvCxnSpPr>
          <p:nvPr/>
        </p:nvCxnSpPr>
        <p:spPr>
          <a:xfrm>
            <a:off x="7215206" y="3893347"/>
            <a:ext cx="453142"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6200000" flipV="1">
            <a:off x="5893603" y="3393281"/>
            <a:ext cx="57150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flipV="1">
            <a:off x="6715140" y="3286124"/>
            <a:ext cx="57150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6" idx="2"/>
          </p:cNvCxnSpPr>
          <p:nvPr/>
        </p:nvCxnSpPr>
        <p:spPr>
          <a:xfrm flipV="1">
            <a:off x="7215206" y="3607595"/>
            <a:ext cx="357190" cy="1951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0"/>
            <a:endCxn id="20" idx="4"/>
          </p:cNvCxnSpPr>
          <p:nvPr/>
        </p:nvCxnSpPr>
        <p:spPr>
          <a:xfrm rot="16200000" flipV="1">
            <a:off x="2589596" y="3446859"/>
            <a:ext cx="428628" cy="107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7" idx="1"/>
            <a:endCxn id="5" idx="3"/>
          </p:cNvCxnSpPr>
          <p:nvPr/>
        </p:nvCxnSpPr>
        <p:spPr>
          <a:xfrm rot="10800000">
            <a:off x="3500430" y="3893347"/>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7" idx="3"/>
            <a:endCxn id="9" idx="1"/>
          </p:cNvCxnSpPr>
          <p:nvPr/>
        </p:nvCxnSpPr>
        <p:spPr>
          <a:xfrm>
            <a:off x="5357818" y="3893347"/>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428596" y="1571612"/>
            <a:ext cx="8429684" cy="500066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Diagram 71"/>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style>
          <a:lnRef idx="2">
            <a:schemeClr val="accent6"/>
          </a:lnRef>
          <a:fillRef idx="1">
            <a:schemeClr val="lt1"/>
          </a:fillRef>
          <a:effectRef idx="0">
            <a:schemeClr val="accent6"/>
          </a:effectRef>
          <a:fontRef idx="minor">
            <a:schemeClr val="dk1"/>
          </a:fontRef>
        </p:style>
        <p:txBody>
          <a:bodyPr/>
          <a:lstStyle/>
          <a:p>
            <a:pPr>
              <a:buNone/>
            </a:pPr>
            <a:endParaRPr lang="en-US" dirty="0" smtClean="0"/>
          </a:p>
          <a:p>
            <a:pPr>
              <a:buNone/>
            </a:pPr>
            <a:endParaRPr lang="en-US" dirty="0" smtClean="0"/>
          </a:p>
          <a:p>
            <a:pPr>
              <a:buNone/>
            </a:pPr>
            <a:r>
              <a:rPr lang="en-US" dirty="0" smtClean="0"/>
              <a:t>                                      n                        m</a:t>
            </a:r>
          </a:p>
          <a:p>
            <a:pPr>
              <a:buNone/>
            </a:pPr>
            <a:r>
              <a:rPr lang="en-US" dirty="0" smtClean="0"/>
              <a:t>                                                                 1</a:t>
            </a:r>
          </a:p>
          <a:p>
            <a:pPr>
              <a:buNone/>
            </a:pPr>
            <a:endParaRPr lang="en-US" dirty="0" smtClean="0"/>
          </a:p>
          <a:p>
            <a:pPr>
              <a:buNone/>
            </a:pPr>
            <a:r>
              <a:rPr lang="en-US" dirty="0" smtClean="0"/>
              <a:t>                                                  </a:t>
            </a:r>
          </a:p>
          <a:p>
            <a:pPr>
              <a:buNone/>
            </a:pPr>
            <a:r>
              <a:rPr lang="en-US" dirty="0" smtClean="0"/>
              <a:t>                                                        m</a:t>
            </a:r>
            <a:endParaRPr lang="en-US" dirty="0"/>
          </a:p>
        </p:txBody>
      </p:sp>
      <p:sp>
        <p:nvSpPr>
          <p:cNvPr id="4" name="Rectangle 3"/>
          <p:cNvSpPr/>
          <p:nvPr/>
        </p:nvSpPr>
        <p:spPr>
          <a:xfrm>
            <a:off x="6072198" y="2571744"/>
            <a:ext cx="92869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Teacher</a:t>
            </a:r>
            <a:endParaRPr lang="en-US" dirty="0">
              <a:solidFill>
                <a:schemeClr val="bg2">
                  <a:lumMod val="10000"/>
                </a:schemeClr>
              </a:solidFill>
            </a:endParaRPr>
          </a:p>
        </p:txBody>
      </p:sp>
      <p:sp>
        <p:nvSpPr>
          <p:cNvPr id="5" name="Oval 4"/>
          <p:cNvSpPr/>
          <p:nvPr/>
        </p:nvSpPr>
        <p:spPr>
          <a:xfrm>
            <a:off x="5286380" y="1571612"/>
            <a:ext cx="100013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latin typeface="Arial Rounded MT Bold" pitchFamily="34" charset="0"/>
              </a:rPr>
              <a:t>Tid</a:t>
            </a:r>
            <a:endParaRPr lang="en-US" sz="1200" b="1" u="sng" dirty="0">
              <a:solidFill>
                <a:schemeClr val="tx1"/>
              </a:solidFill>
              <a:latin typeface="Arial Rounded MT Bold" pitchFamily="34" charset="0"/>
            </a:endParaRPr>
          </a:p>
        </p:txBody>
      </p:sp>
      <p:sp>
        <p:nvSpPr>
          <p:cNvPr id="6" name="Oval 5"/>
          <p:cNvSpPr/>
          <p:nvPr/>
        </p:nvSpPr>
        <p:spPr>
          <a:xfrm>
            <a:off x="6429388" y="1571612"/>
            <a:ext cx="91440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7" name="Oval 6"/>
          <p:cNvSpPr/>
          <p:nvPr/>
        </p:nvSpPr>
        <p:spPr>
          <a:xfrm>
            <a:off x="7358082" y="1714488"/>
            <a:ext cx="1214446"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sp>
        <p:nvSpPr>
          <p:cNvPr id="8" name="Oval 7"/>
          <p:cNvSpPr/>
          <p:nvPr/>
        </p:nvSpPr>
        <p:spPr>
          <a:xfrm>
            <a:off x="7429520" y="2285992"/>
            <a:ext cx="1214446"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Email</a:t>
            </a:r>
            <a:endParaRPr lang="en-US" sz="1200" dirty="0">
              <a:solidFill>
                <a:schemeClr val="tx1"/>
              </a:solidFill>
              <a:latin typeface="Arial Rounded MT Bold" pitchFamily="34" charset="0"/>
            </a:endParaRPr>
          </a:p>
        </p:txBody>
      </p:sp>
      <p:sp>
        <p:nvSpPr>
          <p:cNvPr id="9" name="Rectangle 8"/>
          <p:cNvSpPr/>
          <p:nvPr/>
        </p:nvSpPr>
        <p:spPr>
          <a:xfrm>
            <a:off x="3357554" y="4750603"/>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Subject</a:t>
            </a:r>
            <a:endParaRPr lang="en-US" dirty="0">
              <a:solidFill>
                <a:schemeClr val="tx1"/>
              </a:solidFill>
            </a:endParaRPr>
          </a:p>
        </p:txBody>
      </p:sp>
      <p:sp>
        <p:nvSpPr>
          <p:cNvPr id="10" name="Oval 9"/>
          <p:cNvSpPr/>
          <p:nvPr/>
        </p:nvSpPr>
        <p:spPr>
          <a:xfrm>
            <a:off x="928662" y="5250669"/>
            <a:ext cx="928694"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Sid</a:t>
            </a:r>
            <a:endParaRPr lang="en-US" b="1" u="sng" dirty="0">
              <a:solidFill>
                <a:schemeClr val="tx1"/>
              </a:solidFill>
            </a:endParaRPr>
          </a:p>
        </p:txBody>
      </p:sp>
      <p:sp>
        <p:nvSpPr>
          <p:cNvPr id="11" name="Oval 10"/>
          <p:cNvSpPr/>
          <p:nvPr/>
        </p:nvSpPr>
        <p:spPr>
          <a:xfrm>
            <a:off x="1785918" y="5536421"/>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name</a:t>
            </a:r>
            <a:endParaRPr lang="en-US" sz="1200" dirty="0">
              <a:solidFill>
                <a:schemeClr val="tx1"/>
              </a:solidFill>
              <a:latin typeface="Arial Rounded MT Bold" pitchFamily="34" charset="0"/>
            </a:endParaRPr>
          </a:p>
        </p:txBody>
      </p:sp>
      <p:sp>
        <p:nvSpPr>
          <p:cNvPr id="12" name="Oval 11"/>
          <p:cNvSpPr/>
          <p:nvPr/>
        </p:nvSpPr>
        <p:spPr>
          <a:xfrm>
            <a:off x="3071802" y="5607859"/>
            <a:ext cx="128588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Internal marks</a:t>
            </a:r>
            <a:endParaRPr lang="en-US" sz="1200" dirty="0">
              <a:solidFill>
                <a:schemeClr val="tx1"/>
              </a:solidFill>
              <a:latin typeface="Arial Rounded MT Bold" pitchFamily="34" charset="0"/>
            </a:endParaRPr>
          </a:p>
        </p:txBody>
      </p:sp>
      <p:sp>
        <p:nvSpPr>
          <p:cNvPr id="13" name="Oval 12"/>
          <p:cNvSpPr/>
          <p:nvPr/>
        </p:nvSpPr>
        <p:spPr>
          <a:xfrm>
            <a:off x="4429124" y="5536421"/>
            <a:ext cx="1214446"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External marks</a:t>
            </a:r>
            <a:endParaRPr lang="en-US" sz="1200" dirty="0">
              <a:solidFill>
                <a:schemeClr val="tx1"/>
              </a:solidFill>
              <a:latin typeface="Arial Rounded MT Bold" pitchFamily="34" charset="0"/>
            </a:endParaRPr>
          </a:p>
        </p:txBody>
      </p:sp>
      <p:sp>
        <p:nvSpPr>
          <p:cNvPr id="14" name="Oval 13"/>
          <p:cNvSpPr/>
          <p:nvPr/>
        </p:nvSpPr>
        <p:spPr>
          <a:xfrm>
            <a:off x="5429256" y="5250669"/>
            <a:ext cx="1214446"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Practical marks</a:t>
            </a:r>
            <a:endParaRPr lang="en-US" sz="1200" dirty="0">
              <a:solidFill>
                <a:schemeClr val="tx1"/>
              </a:solidFill>
              <a:latin typeface="Arial Rounded MT Bold" pitchFamily="34" charset="0"/>
            </a:endParaRPr>
          </a:p>
        </p:txBody>
      </p:sp>
      <p:sp>
        <p:nvSpPr>
          <p:cNvPr id="15" name="Oval 14"/>
          <p:cNvSpPr/>
          <p:nvPr/>
        </p:nvSpPr>
        <p:spPr>
          <a:xfrm>
            <a:off x="6429388" y="4893479"/>
            <a:ext cx="1285884" cy="4286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Suggest books</a:t>
            </a:r>
            <a:endParaRPr lang="en-US" sz="1200" dirty="0">
              <a:solidFill>
                <a:schemeClr val="tx1"/>
              </a:solidFill>
              <a:latin typeface="Arial Rounded MT Bold" pitchFamily="34" charset="0"/>
            </a:endParaRPr>
          </a:p>
        </p:txBody>
      </p:sp>
      <p:sp>
        <p:nvSpPr>
          <p:cNvPr id="16" name="Rectangle 15"/>
          <p:cNvSpPr/>
          <p:nvPr/>
        </p:nvSpPr>
        <p:spPr>
          <a:xfrm>
            <a:off x="2428860" y="2571744"/>
            <a:ext cx="128588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Batch</a:t>
            </a:r>
            <a:endParaRPr lang="en-US" dirty="0">
              <a:solidFill>
                <a:schemeClr val="bg2">
                  <a:lumMod val="10000"/>
                </a:schemeClr>
              </a:solidFill>
            </a:endParaRPr>
          </a:p>
        </p:txBody>
      </p:sp>
      <p:sp>
        <p:nvSpPr>
          <p:cNvPr id="17" name="Oval 16"/>
          <p:cNvSpPr/>
          <p:nvPr/>
        </p:nvSpPr>
        <p:spPr>
          <a:xfrm>
            <a:off x="1000100" y="1928802"/>
            <a:ext cx="785818"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latin typeface="Arial Rounded MT Bold" pitchFamily="34" charset="0"/>
              </a:rPr>
              <a:t>Bid</a:t>
            </a:r>
            <a:endParaRPr lang="en-US" sz="1200" b="1" u="sng" dirty="0">
              <a:solidFill>
                <a:schemeClr val="tx1"/>
              </a:solidFill>
              <a:latin typeface="Arial Rounded MT Bold" pitchFamily="34" charset="0"/>
            </a:endParaRPr>
          </a:p>
        </p:txBody>
      </p:sp>
      <p:sp>
        <p:nvSpPr>
          <p:cNvPr id="18" name="Oval 17"/>
          <p:cNvSpPr/>
          <p:nvPr/>
        </p:nvSpPr>
        <p:spPr>
          <a:xfrm>
            <a:off x="928662" y="2428868"/>
            <a:ext cx="107157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branch</a:t>
            </a:r>
            <a:endParaRPr lang="en-US" dirty="0">
              <a:solidFill>
                <a:schemeClr val="tx1"/>
              </a:solidFill>
            </a:endParaRPr>
          </a:p>
        </p:txBody>
      </p:sp>
      <p:sp>
        <p:nvSpPr>
          <p:cNvPr id="19" name="Oval 18"/>
          <p:cNvSpPr/>
          <p:nvPr/>
        </p:nvSpPr>
        <p:spPr>
          <a:xfrm>
            <a:off x="928662" y="2928934"/>
            <a:ext cx="107157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batch</a:t>
            </a:r>
            <a:endParaRPr lang="en-US" dirty="0">
              <a:solidFill>
                <a:schemeClr val="tx1"/>
              </a:solidFill>
            </a:endParaRPr>
          </a:p>
        </p:txBody>
      </p:sp>
      <p:sp>
        <p:nvSpPr>
          <p:cNvPr id="20" name="Oval 19"/>
          <p:cNvSpPr/>
          <p:nvPr/>
        </p:nvSpPr>
        <p:spPr>
          <a:xfrm>
            <a:off x="928662" y="3357562"/>
            <a:ext cx="1071570"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session</a:t>
            </a:r>
            <a:endParaRPr lang="en-US" sz="1200" dirty="0">
              <a:solidFill>
                <a:schemeClr val="tx1"/>
              </a:solidFill>
              <a:latin typeface="Arial Rounded MT Bold" pitchFamily="34" charset="0"/>
            </a:endParaRPr>
          </a:p>
        </p:txBody>
      </p:sp>
      <p:sp>
        <p:nvSpPr>
          <p:cNvPr id="21" name="Flowchart: Decision 20"/>
          <p:cNvSpPr/>
          <p:nvPr/>
        </p:nvSpPr>
        <p:spPr>
          <a:xfrm>
            <a:off x="4143372" y="2428868"/>
            <a:ext cx="1500198" cy="571504"/>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latin typeface="Arial Rounded MT Bold" pitchFamily="34" charset="0"/>
              </a:rPr>
              <a:t>Teaching</a:t>
            </a:r>
            <a:endParaRPr lang="en-US" sz="900" dirty="0">
              <a:solidFill>
                <a:schemeClr val="tx1"/>
              </a:solidFill>
              <a:latin typeface="Arial Rounded MT Bold" pitchFamily="34" charset="0"/>
            </a:endParaRPr>
          </a:p>
        </p:txBody>
      </p:sp>
      <p:sp>
        <p:nvSpPr>
          <p:cNvPr id="22" name="Oval 21"/>
          <p:cNvSpPr/>
          <p:nvPr/>
        </p:nvSpPr>
        <p:spPr>
          <a:xfrm>
            <a:off x="7358082" y="2857496"/>
            <a:ext cx="128588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password</a:t>
            </a:r>
            <a:endParaRPr lang="en-US" sz="1200" dirty="0">
              <a:solidFill>
                <a:schemeClr val="tx1"/>
              </a:solidFill>
              <a:latin typeface="Arial Rounded MT Bold" pitchFamily="34" charset="0"/>
            </a:endParaRPr>
          </a:p>
        </p:txBody>
      </p:sp>
      <p:sp>
        <p:nvSpPr>
          <p:cNvPr id="23" name="Oval 22"/>
          <p:cNvSpPr/>
          <p:nvPr/>
        </p:nvSpPr>
        <p:spPr>
          <a:xfrm>
            <a:off x="7072330" y="3429000"/>
            <a:ext cx="150019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Experience</a:t>
            </a:r>
            <a:endParaRPr lang="en-US" sz="1200" dirty="0">
              <a:solidFill>
                <a:schemeClr val="tx1"/>
              </a:solidFill>
              <a:latin typeface="Arial Rounded MT Bold" pitchFamily="34" charset="0"/>
            </a:endParaRPr>
          </a:p>
        </p:txBody>
      </p:sp>
      <p:cxnSp>
        <p:nvCxnSpPr>
          <p:cNvPr id="25" name="Straight Arrow Connector 24"/>
          <p:cNvCxnSpPr>
            <a:endCxn id="17" idx="6"/>
          </p:cNvCxnSpPr>
          <p:nvPr/>
        </p:nvCxnSpPr>
        <p:spPr>
          <a:xfrm rot="10800000">
            <a:off x="1785918" y="2071678"/>
            <a:ext cx="785818"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1"/>
            <a:endCxn id="18" idx="6"/>
          </p:cNvCxnSpPr>
          <p:nvPr/>
        </p:nvCxnSpPr>
        <p:spPr>
          <a:xfrm rot="10800000">
            <a:off x="2000232" y="2571745"/>
            <a:ext cx="428628"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1"/>
            <a:endCxn id="19" idx="6"/>
          </p:cNvCxnSpPr>
          <p:nvPr/>
        </p:nvCxnSpPr>
        <p:spPr>
          <a:xfrm rot="10800000" flipV="1">
            <a:off x="2000232" y="2750338"/>
            <a:ext cx="428628" cy="321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0" idx="7"/>
          </p:cNvCxnSpPr>
          <p:nvPr/>
        </p:nvCxnSpPr>
        <p:spPr>
          <a:xfrm rot="10800000" flipV="1">
            <a:off x="1843304" y="2928933"/>
            <a:ext cx="799870" cy="480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V="1">
            <a:off x="5715008" y="2071678"/>
            <a:ext cx="71438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0"/>
          </p:cNvCxnSpPr>
          <p:nvPr/>
        </p:nvCxnSpPr>
        <p:spPr>
          <a:xfrm rot="5400000" flipH="1" flipV="1">
            <a:off x="6304371" y="2089538"/>
            <a:ext cx="714380"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2"/>
          </p:cNvCxnSpPr>
          <p:nvPr/>
        </p:nvCxnSpPr>
        <p:spPr>
          <a:xfrm rot="5400000" flipH="1" flipV="1">
            <a:off x="6733000" y="1946662"/>
            <a:ext cx="678661"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3"/>
            <a:endCxn id="8" idx="2"/>
          </p:cNvCxnSpPr>
          <p:nvPr/>
        </p:nvCxnSpPr>
        <p:spPr>
          <a:xfrm flipV="1">
            <a:off x="7000892" y="2464587"/>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22" idx="1"/>
          </p:cNvCxnSpPr>
          <p:nvPr/>
        </p:nvCxnSpPr>
        <p:spPr>
          <a:xfrm>
            <a:off x="7000892" y="2857496"/>
            <a:ext cx="545503" cy="52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858016" y="2928934"/>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1"/>
            <a:endCxn id="10" idx="7"/>
          </p:cNvCxnSpPr>
          <p:nvPr/>
        </p:nvCxnSpPr>
        <p:spPr>
          <a:xfrm rot="10800000" flipV="1">
            <a:off x="1721352" y="4929198"/>
            <a:ext cx="1636202" cy="363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flipV="1">
            <a:off x="2571736" y="5107793"/>
            <a:ext cx="78581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5400000">
            <a:off x="3357554" y="5250669"/>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2"/>
            <a:endCxn id="13" idx="1"/>
          </p:cNvCxnSpPr>
          <p:nvPr/>
        </p:nvCxnSpPr>
        <p:spPr>
          <a:xfrm rot="16200000" flipH="1">
            <a:off x="4075896" y="5068111"/>
            <a:ext cx="491399" cy="570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14" idx="1"/>
          </p:cNvCxnSpPr>
          <p:nvPr/>
        </p:nvCxnSpPr>
        <p:spPr>
          <a:xfrm>
            <a:off x="4572000" y="5107793"/>
            <a:ext cx="1035108" cy="2056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9" idx="3"/>
            <a:endCxn id="15" idx="2"/>
          </p:cNvCxnSpPr>
          <p:nvPr/>
        </p:nvCxnSpPr>
        <p:spPr>
          <a:xfrm>
            <a:off x="4714876" y="4929198"/>
            <a:ext cx="1714512"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1" idx="1"/>
            <a:endCxn id="16" idx="3"/>
          </p:cNvCxnSpPr>
          <p:nvPr/>
        </p:nvCxnSpPr>
        <p:spPr>
          <a:xfrm rot="10800000" flipV="1">
            <a:off x="3714744" y="2714619"/>
            <a:ext cx="428628"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1" idx="3"/>
            <a:endCxn id="4" idx="1"/>
          </p:cNvCxnSpPr>
          <p:nvPr/>
        </p:nvCxnSpPr>
        <p:spPr>
          <a:xfrm>
            <a:off x="5643570" y="2714620"/>
            <a:ext cx="428628" cy="35719"/>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Decision 66"/>
          <p:cNvSpPr/>
          <p:nvPr/>
        </p:nvSpPr>
        <p:spPr>
          <a:xfrm>
            <a:off x="4929190" y="3571876"/>
            <a:ext cx="1571636"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Assign</a:t>
            </a:r>
            <a:endParaRPr lang="en-US" sz="1200" dirty="0">
              <a:solidFill>
                <a:schemeClr val="tx1"/>
              </a:solidFill>
              <a:latin typeface="Arial Rounded MT Bold" pitchFamily="34" charset="0"/>
            </a:endParaRPr>
          </a:p>
        </p:txBody>
      </p:sp>
      <p:cxnSp>
        <p:nvCxnSpPr>
          <p:cNvPr id="69" name="Straight Connector 68"/>
          <p:cNvCxnSpPr>
            <a:stCxn id="67" idx="0"/>
          </p:cNvCxnSpPr>
          <p:nvPr/>
        </p:nvCxnSpPr>
        <p:spPr>
          <a:xfrm rot="5400000" flipH="1" flipV="1">
            <a:off x="5715008" y="2928934"/>
            <a:ext cx="642942"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7" idx="2"/>
            <a:endCxn id="9" idx="0"/>
          </p:cNvCxnSpPr>
          <p:nvPr/>
        </p:nvCxnSpPr>
        <p:spPr>
          <a:xfrm rot="5400000">
            <a:off x="4607720" y="3643314"/>
            <a:ext cx="535785" cy="167879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 name="Diagram 85"/>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772400" cy="4767282"/>
          </a:xfrm>
        </p:spPr>
        <p:txBody>
          <a:bodyPr/>
          <a:lstStyle/>
          <a:p>
            <a:pPr>
              <a:buNone/>
            </a:pPr>
            <a:endParaRPr lang="en-US" dirty="0" smtClean="0"/>
          </a:p>
          <a:p>
            <a:pPr>
              <a:buNone/>
            </a:pPr>
            <a:endParaRPr lang="en-US" dirty="0" smtClean="0"/>
          </a:p>
          <a:p>
            <a:pPr>
              <a:buNone/>
            </a:pPr>
            <a:r>
              <a:rPr lang="en-US" dirty="0" smtClean="0"/>
              <a:t>                                        1                       m</a:t>
            </a:r>
          </a:p>
          <a:p>
            <a:pPr>
              <a:buNone/>
            </a:pPr>
            <a:r>
              <a:rPr lang="en-US" dirty="0" smtClean="0"/>
              <a:t>                                1</a:t>
            </a:r>
          </a:p>
          <a:p>
            <a:pPr>
              <a:buNone/>
            </a:pPr>
            <a:endParaRPr lang="en-US" dirty="0" smtClean="0"/>
          </a:p>
          <a:p>
            <a:pPr>
              <a:buNone/>
            </a:pPr>
            <a:r>
              <a:rPr lang="en-US" dirty="0" smtClean="0"/>
              <a:t>                                          m</a:t>
            </a:r>
          </a:p>
        </p:txBody>
      </p:sp>
      <p:sp>
        <p:nvSpPr>
          <p:cNvPr id="4" name="Rectangle 3"/>
          <p:cNvSpPr/>
          <p:nvPr/>
        </p:nvSpPr>
        <p:spPr>
          <a:xfrm>
            <a:off x="6072198" y="2571744"/>
            <a:ext cx="928694"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lumMod val="10000"/>
                  </a:schemeClr>
                </a:solidFill>
              </a:rPr>
              <a:t>Teacher</a:t>
            </a:r>
            <a:endParaRPr lang="en-US" dirty="0">
              <a:solidFill>
                <a:schemeClr val="bg2">
                  <a:lumMod val="10000"/>
                </a:schemeClr>
              </a:solidFill>
            </a:endParaRPr>
          </a:p>
        </p:txBody>
      </p:sp>
      <p:sp>
        <p:nvSpPr>
          <p:cNvPr id="5" name="Oval 4"/>
          <p:cNvSpPr/>
          <p:nvPr/>
        </p:nvSpPr>
        <p:spPr>
          <a:xfrm>
            <a:off x="5286380" y="1571612"/>
            <a:ext cx="1000132"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solidFill>
                  <a:schemeClr val="tx1"/>
                </a:solidFill>
                <a:latin typeface="Arial Rounded MT Bold" pitchFamily="34" charset="0"/>
              </a:rPr>
              <a:t>Tid</a:t>
            </a:r>
            <a:endParaRPr lang="en-US" sz="1200" b="1" u="sng" dirty="0">
              <a:solidFill>
                <a:schemeClr val="tx1"/>
              </a:solidFill>
              <a:latin typeface="Arial Rounded MT Bold" pitchFamily="34" charset="0"/>
            </a:endParaRPr>
          </a:p>
        </p:txBody>
      </p:sp>
      <p:sp>
        <p:nvSpPr>
          <p:cNvPr id="6" name="Oval 5"/>
          <p:cNvSpPr/>
          <p:nvPr/>
        </p:nvSpPr>
        <p:spPr>
          <a:xfrm>
            <a:off x="6429388" y="1571612"/>
            <a:ext cx="914400"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7" name="Oval 6"/>
          <p:cNvSpPr/>
          <p:nvPr/>
        </p:nvSpPr>
        <p:spPr>
          <a:xfrm>
            <a:off x="7358082" y="1714488"/>
            <a:ext cx="1214446"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Address</a:t>
            </a:r>
            <a:endParaRPr lang="en-US" dirty="0">
              <a:solidFill>
                <a:schemeClr val="tx1"/>
              </a:solidFill>
            </a:endParaRPr>
          </a:p>
        </p:txBody>
      </p:sp>
      <p:sp>
        <p:nvSpPr>
          <p:cNvPr id="8" name="Oval 7"/>
          <p:cNvSpPr/>
          <p:nvPr/>
        </p:nvSpPr>
        <p:spPr>
          <a:xfrm>
            <a:off x="7429520" y="2285992"/>
            <a:ext cx="1214446"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Email</a:t>
            </a:r>
            <a:endParaRPr lang="en-US" sz="1200" dirty="0">
              <a:solidFill>
                <a:schemeClr val="tx1"/>
              </a:solidFill>
              <a:latin typeface="Arial Rounded MT Bold" pitchFamily="34" charset="0"/>
            </a:endParaRPr>
          </a:p>
        </p:txBody>
      </p:sp>
      <p:sp>
        <p:nvSpPr>
          <p:cNvPr id="9" name="Oval 8"/>
          <p:cNvSpPr/>
          <p:nvPr/>
        </p:nvSpPr>
        <p:spPr>
          <a:xfrm>
            <a:off x="7358082" y="2857496"/>
            <a:ext cx="128588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password</a:t>
            </a:r>
            <a:endParaRPr lang="en-US" sz="1200" dirty="0">
              <a:solidFill>
                <a:schemeClr val="tx1"/>
              </a:solidFill>
              <a:latin typeface="Arial Rounded MT Bold" pitchFamily="34" charset="0"/>
            </a:endParaRPr>
          </a:p>
        </p:txBody>
      </p:sp>
      <p:sp>
        <p:nvSpPr>
          <p:cNvPr id="10" name="Oval 9"/>
          <p:cNvSpPr/>
          <p:nvPr/>
        </p:nvSpPr>
        <p:spPr>
          <a:xfrm>
            <a:off x="7072330" y="3429000"/>
            <a:ext cx="150019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Experience</a:t>
            </a:r>
            <a:endParaRPr lang="en-US" sz="1200" dirty="0">
              <a:solidFill>
                <a:schemeClr val="tx1"/>
              </a:solidFill>
              <a:latin typeface="Arial Rounded MT Bold" pitchFamily="34" charset="0"/>
            </a:endParaRPr>
          </a:p>
        </p:txBody>
      </p:sp>
      <p:cxnSp>
        <p:nvCxnSpPr>
          <p:cNvPr id="11" name="Straight Arrow Connector 10"/>
          <p:cNvCxnSpPr/>
          <p:nvPr/>
        </p:nvCxnSpPr>
        <p:spPr>
          <a:xfrm rot="16200000" flipV="1">
            <a:off x="5715008" y="2071678"/>
            <a:ext cx="71438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rot="5400000" flipH="1" flipV="1">
            <a:off x="6304371" y="2089538"/>
            <a:ext cx="714380"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2"/>
          </p:cNvCxnSpPr>
          <p:nvPr/>
        </p:nvCxnSpPr>
        <p:spPr>
          <a:xfrm rot="5400000" flipH="1" flipV="1">
            <a:off x="6733000" y="1946662"/>
            <a:ext cx="678661"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8" idx="2"/>
          </p:cNvCxnSpPr>
          <p:nvPr/>
        </p:nvCxnSpPr>
        <p:spPr>
          <a:xfrm flipV="1">
            <a:off x="7000892" y="2464587"/>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9" idx="1"/>
          </p:cNvCxnSpPr>
          <p:nvPr/>
        </p:nvCxnSpPr>
        <p:spPr>
          <a:xfrm>
            <a:off x="7000892" y="2857496"/>
            <a:ext cx="545503" cy="523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858016" y="2928934"/>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86182" y="4643446"/>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18" name="Oval 17"/>
          <p:cNvSpPr/>
          <p:nvPr/>
        </p:nvSpPr>
        <p:spPr>
          <a:xfrm>
            <a:off x="6429388" y="5000636"/>
            <a:ext cx="1143008"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rollno</a:t>
            </a:r>
            <a:endParaRPr lang="en-US" b="1" u="sng" dirty="0">
              <a:solidFill>
                <a:schemeClr val="tx1"/>
              </a:solidFill>
            </a:endParaRPr>
          </a:p>
        </p:txBody>
      </p:sp>
      <p:sp>
        <p:nvSpPr>
          <p:cNvPr id="19" name="Oval 18"/>
          <p:cNvSpPr/>
          <p:nvPr/>
        </p:nvSpPr>
        <p:spPr>
          <a:xfrm>
            <a:off x="3857620" y="5643578"/>
            <a:ext cx="1143008"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Address</a:t>
            </a:r>
            <a:endParaRPr lang="en-US" sz="1200" dirty="0">
              <a:solidFill>
                <a:schemeClr val="tx1"/>
              </a:solidFill>
              <a:latin typeface="Arial Rounded MT Bold" pitchFamily="34" charset="0"/>
            </a:endParaRPr>
          </a:p>
        </p:txBody>
      </p:sp>
      <p:sp>
        <p:nvSpPr>
          <p:cNvPr id="20" name="Oval 19"/>
          <p:cNvSpPr/>
          <p:nvPr/>
        </p:nvSpPr>
        <p:spPr>
          <a:xfrm>
            <a:off x="5786446" y="5286388"/>
            <a:ext cx="92869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name</a:t>
            </a:r>
            <a:endParaRPr lang="en-US" sz="1200" dirty="0">
              <a:solidFill>
                <a:schemeClr val="tx1"/>
              </a:solidFill>
              <a:latin typeface="Arial Rounded MT Bold" pitchFamily="34" charset="0"/>
            </a:endParaRPr>
          </a:p>
        </p:txBody>
      </p:sp>
      <p:sp>
        <p:nvSpPr>
          <p:cNvPr id="21" name="Oval 20"/>
          <p:cNvSpPr/>
          <p:nvPr/>
        </p:nvSpPr>
        <p:spPr>
          <a:xfrm>
            <a:off x="2857488" y="5572140"/>
            <a:ext cx="92869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email</a:t>
            </a:r>
            <a:endParaRPr lang="en-US" sz="1200" dirty="0">
              <a:solidFill>
                <a:schemeClr val="tx1"/>
              </a:solidFill>
              <a:latin typeface="Arial Rounded MT Bold" pitchFamily="34" charset="0"/>
            </a:endParaRPr>
          </a:p>
        </p:txBody>
      </p:sp>
      <p:sp>
        <p:nvSpPr>
          <p:cNvPr id="22" name="Oval 21"/>
          <p:cNvSpPr/>
          <p:nvPr/>
        </p:nvSpPr>
        <p:spPr>
          <a:xfrm>
            <a:off x="1500166" y="5357826"/>
            <a:ext cx="1357322"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Password</a:t>
            </a:r>
            <a:endParaRPr lang="en-US" sz="1200" dirty="0">
              <a:solidFill>
                <a:schemeClr val="tx1"/>
              </a:solidFill>
              <a:latin typeface="Arial Rounded MT Bold" pitchFamily="34" charset="0"/>
            </a:endParaRPr>
          </a:p>
        </p:txBody>
      </p:sp>
      <p:sp>
        <p:nvSpPr>
          <p:cNvPr id="23" name="Oval 22"/>
          <p:cNvSpPr/>
          <p:nvPr/>
        </p:nvSpPr>
        <p:spPr>
          <a:xfrm>
            <a:off x="928662" y="4857760"/>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Did</a:t>
            </a:r>
            <a:endParaRPr lang="en-US" sz="1200" dirty="0">
              <a:solidFill>
                <a:schemeClr val="tx1"/>
              </a:solidFill>
              <a:latin typeface="Arial Rounded MT Bold" pitchFamily="34" charset="0"/>
            </a:endParaRPr>
          </a:p>
        </p:txBody>
      </p:sp>
      <p:sp>
        <p:nvSpPr>
          <p:cNvPr id="24" name="Oval 23"/>
          <p:cNvSpPr/>
          <p:nvPr/>
        </p:nvSpPr>
        <p:spPr>
          <a:xfrm>
            <a:off x="5000628" y="5500702"/>
            <a:ext cx="78581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Dob</a:t>
            </a:r>
            <a:endParaRPr lang="en-US" sz="1200" dirty="0">
              <a:solidFill>
                <a:schemeClr val="tx1"/>
              </a:solidFill>
              <a:latin typeface="Arial Rounded MT Bold" pitchFamily="34" charset="0"/>
            </a:endParaRPr>
          </a:p>
        </p:txBody>
      </p:sp>
      <p:sp>
        <p:nvSpPr>
          <p:cNvPr id="38" name="Rectangle 37"/>
          <p:cNvSpPr/>
          <p:nvPr/>
        </p:nvSpPr>
        <p:spPr>
          <a:xfrm>
            <a:off x="2500298" y="2428868"/>
            <a:ext cx="1357322" cy="3571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Admin</a:t>
            </a:r>
            <a:endParaRPr lang="en-US" dirty="0">
              <a:solidFill>
                <a:schemeClr val="tx1"/>
              </a:solidFill>
            </a:endParaRPr>
          </a:p>
        </p:txBody>
      </p:sp>
      <p:sp>
        <p:nvSpPr>
          <p:cNvPr id="39" name="Oval 38"/>
          <p:cNvSpPr/>
          <p:nvPr/>
        </p:nvSpPr>
        <p:spPr>
          <a:xfrm>
            <a:off x="3500430" y="1500174"/>
            <a:ext cx="928694" cy="2857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solidFill>
                  <a:schemeClr val="tx1"/>
                </a:solidFill>
              </a:rPr>
              <a:t>Aid</a:t>
            </a:r>
            <a:endParaRPr lang="en-US" b="1" u="sng" dirty="0">
              <a:solidFill>
                <a:schemeClr val="tx1"/>
              </a:solidFill>
            </a:endParaRPr>
          </a:p>
        </p:txBody>
      </p:sp>
      <p:sp>
        <p:nvSpPr>
          <p:cNvPr id="40" name="Oval 39"/>
          <p:cNvSpPr/>
          <p:nvPr/>
        </p:nvSpPr>
        <p:spPr>
          <a:xfrm>
            <a:off x="1142976" y="1571612"/>
            <a:ext cx="92869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name</a:t>
            </a:r>
            <a:endParaRPr lang="en-US" sz="1200" dirty="0">
              <a:solidFill>
                <a:schemeClr val="tx1"/>
              </a:solidFill>
              <a:latin typeface="Arial Rounded MT Bold" pitchFamily="34" charset="0"/>
            </a:endParaRPr>
          </a:p>
        </p:txBody>
      </p:sp>
      <p:sp>
        <p:nvSpPr>
          <p:cNvPr id="41" name="Oval 40"/>
          <p:cNvSpPr/>
          <p:nvPr/>
        </p:nvSpPr>
        <p:spPr>
          <a:xfrm>
            <a:off x="2143108" y="1500174"/>
            <a:ext cx="1285884"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password</a:t>
            </a:r>
            <a:endParaRPr lang="en-US" sz="1200" dirty="0">
              <a:solidFill>
                <a:schemeClr val="tx1"/>
              </a:solidFill>
              <a:latin typeface="Arial Rounded MT Bold" pitchFamily="34" charset="0"/>
            </a:endParaRPr>
          </a:p>
        </p:txBody>
      </p:sp>
      <p:sp>
        <p:nvSpPr>
          <p:cNvPr id="42" name="Oval 41"/>
          <p:cNvSpPr/>
          <p:nvPr/>
        </p:nvSpPr>
        <p:spPr>
          <a:xfrm>
            <a:off x="928662" y="2071678"/>
            <a:ext cx="1143008"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Address</a:t>
            </a:r>
            <a:endParaRPr lang="en-US" sz="1200" dirty="0">
              <a:solidFill>
                <a:schemeClr val="tx1"/>
              </a:solidFill>
              <a:latin typeface="Arial Rounded MT Bold" pitchFamily="34" charset="0"/>
            </a:endParaRPr>
          </a:p>
        </p:txBody>
      </p:sp>
      <p:sp>
        <p:nvSpPr>
          <p:cNvPr id="43" name="Oval 42"/>
          <p:cNvSpPr/>
          <p:nvPr/>
        </p:nvSpPr>
        <p:spPr>
          <a:xfrm>
            <a:off x="1000100" y="2643182"/>
            <a:ext cx="1000132" cy="35719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Email</a:t>
            </a:r>
            <a:endParaRPr lang="en-US" sz="1200" dirty="0">
              <a:solidFill>
                <a:schemeClr val="tx1"/>
              </a:solidFill>
              <a:latin typeface="Arial Rounded MT Bold" pitchFamily="34" charset="0"/>
            </a:endParaRPr>
          </a:p>
        </p:txBody>
      </p:sp>
      <p:cxnSp>
        <p:nvCxnSpPr>
          <p:cNvPr id="45" name="Straight Arrow Connector 44"/>
          <p:cNvCxnSpPr>
            <a:stCxn id="38" idx="1"/>
            <a:endCxn id="43" idx="6"/>
          </p:cNvCxnSpPr>
          <p:nvPr/>
        </p:nvCxnSpPr>
        <p:spPr>
          <a:xfrm rot="10800000" flipV="1">
            <a:off x="2000232" y="2607463"/>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1"/>
            <a:endCxn id="42" idx="5"/>
          </p:cNvCxnSpPr>
          <p:nvPr/>
        </p:nvCxnSpPr>
        <p:spPr>
          <a:xfrm rot="10800000">
            <a:off x="1904280" y="2376559"/>
            <a:ext cx="596018"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40" idx="5"/>
          </p:cNvCxnSpPr>
          <p:nvPr/>
        </p:nvCxnSpPr>
        <p:spPr>
          <a:xfrm rot="10800000">
            <a:off x="1935666" y="1876494"/>
            <a:ext cx="850384" cy="552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8" idx="0"/>
          </p:cNvCxnSpPr>
          <p:nvPr/>
        </p:nvCxnSpPr>
        <p:spPr>
          <a:xfrm rot="16200000" flipV="1">
            <a:off x="2768191" y="2018099"/>
            <a:ext cx="642942"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3286116" y="1928802"/>
            <a:ext cx="642942"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1"/>
            <a:endCxn id="23" idx="6"/>
          </p:cNvCxnSpPr>
          <p:nvPr/>
        </p:nvCxnSpPr>
        <p:spPr>
          <a:xfrm rot="10800000" flipV="1">
            <a:off x="2071670" y="4822041"/>
            <a:ext cx="1714512"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7"/>
          </p:cNvCxnSpPr>
          <p:nvPr/>
        </p:nvCxnSpPr>
        <p:spPr>
          <a:xfrm rot="10800000" flipV="1">
            <a:off x="2658714" y="5000635"/>
            <a:ext cx="1270345" cy="4094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1" idx="0"/>
          </p:cNvCxnSpPr>
          <p:nvPr/>
        </p:nvCxnSpPr>
        <p:spPr>
          <a:xfrm rot="10800000" flipV="1">
            <a:off x="3321836" y="5000636"/>
            <a:ext cx="750099"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9" idx="0"/>
          </p:cNvCxnSpPr>
          <p:nvPr/>
        </p:nvCxnSpPr>
        <p:spPr>
          <a:xfrm rot="16200000" flipH="1">
            <a:off x="4036215" y="5250669"/>
            <a:ext cx="642942"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24" idx="1"/>
          </p:cNvCxnSpPr>
          <p:nvPr/>
        </p:nvCxnSpPr>
        <p:spPr>
          <a:xfrm rot="16200000" flipH="1">
            <a:off x="4674824" y="5112126"/>
            <a:ext cx="552375" cy="329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0" idx="1"/>
          </p:cNvCxnSpPr>
          <p:nvPr/>
        </p:nvCxnSpPr>
        <p:spPr>
          <a:xfrm>
            <a:off x="5143504" y="5000636"/>
            <a:ext cx="778946" cy="338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3"/>
          </p:cNvCxnSpPr>
          <p:nvPr/>
        </p:nvCxnSpPr>
        <p:spPr>
          <a:xfrm>
            <a:off x="5143504" y="4822041"/>
            <a:ext cx="1428760" cy="178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Flowchart: Decision 68"/>
          <p:cNvSpPr/>
          <p:nvPr/>
        </p:nvSpPr>
        <p:spPr>
          <a:xfrm>
            <a:off x="3000364" y="3357562"/>
            <a:ext cx="1857388"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Approve</a:t>
            </a:r>
          </a:p>
          <a:p>
            <a:pPr algn="ctr"/>
            <a:r>
              <a:rPr lang="en-US" sz="1200" dirty="0" smtClean="0">
                <a:solidFill>
                  <a:schemeClr val="tx1"/>
                </a:solidFill>
                <a:latin typeface="Arial Rounded MT Bold" pitchFamily="34" charset="0"/>
              </a:rPr>
              <a:t>Reject</a:t>
            </a:r>
            <a:endParaRPr lang="en-US" sz="1200" dirty="0">
              <a:solidFill>
                <a:schemeClr val="tx1"/>
              </a:solidFill>
              <a:latin typeface="Arial Rounded MT Bold" pitchFamily="34" charset="0"/>
            </a:endParaRPr>
          </a:p>
        </p:txBody>
      </p:sp>
      <p:cxnSp>
        <p:nvCxnSpPr>
          <p:cNvPr id="75" name="Straight Connector 74"/>
          <p:cNvCxnSpPr>
            <a:stCxn id="69" idx="2"/>
            <a:endCxn id="17" idx="0"/>
          </p:cNvCxnSpPr>
          <p:nvPr/>
        </p:nvCxnSpPr>
        <p:spPr>
          <a:xfrm rot="16200000" flipH="1">
            <a:off x="3875479" y="4054082"/>
            <a:ext cx="642942" cy="535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9" idx="0"/>
            <a:endCxn id="38" idx="2"/>
          </p:cNvCxnSpPr>
          <p:nvPr/>
        </p:nvCxnSpPr>
        <p:spPr>
          <a:xfrm rot="16200000" flipV="1">
            <a:off x="3268257" y="2696760"/>
            <a:ext cx="571504" cy="750099"/>
          </a:xfrm>
          <a:prstGeom prst="line">
            <a:avLst/>
          </a:prstGeom>
        </p:spPr>
        <p:style>
          <a:lnRef idx="1">
            <a:schemeClr val="accent1"/>
          </a:lnRef>
          <a:fillRef idx="0">
            <a:schemeClr val="accent1"/>
          </a:fillRef>
          <a:effectRef idx="0">
            <a:schemeClr val="accent1"/>
          </a:effectRef>
          <a:fontRef idx="minor">
            <a:schemeClr val="tx1"/>
          </a:fontRef>
        </p:style>
      </p:cxnSp>
      <p:sp>
        <p:nvSpPr>
          <p:cNvPr id="80" name="Flowchart: Decision 79"/>
          <p:cNvSpPr/>
          <p:nvPr/>
        </p:nvSpPr>
        <p:spPr>
          <a:xfrm>
            <a:off x="4143372" y="2357430"/>
            <a:ext cx="1643074" cy="642942"/>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Arial Rounded MT Bold" pitchFamily="34" charset="0"/>
              </a:rPr>
              <a:t>Approve</a:t>
            </a:r>
          </a:p>
          <a:p>
            <a:pPr algn="ctr"/>
            <a:r>
              <a:rPr lang="en-US" sz="1200" dirty="0" smtClean="0">
                <a:solidFill>
                  <a:schemeClr val="tx1"/>
                </a:solidFill>
                <a:latin typeface="Arial Rounded MT Bold" pitchFamily="34" charset="0"/>
              </a:rPr>
              <a:t>Reject</a:t>
            </a:r>
            <a:endParaRPr lang="en-US" sz="1200" dirty="0">
              <a:latin typeface="Arial Rounded MT Bold" pitchFamily="34" charset="0"/>
            </a:endParaRPr>
          </a:p>
        </p:txBody>
      </p:sp>
      <p:cxnSp>
        <p:nvCxnSpPr>
          <p:cNvPr id="82" name="Straight Connector 81"/>
          <p:cNvCxnSpPr>
            <a:stCxn id="38" idx="3"/>
            <a:endCxn id="80" idx="1"/>
          </p:cNvCxnSpPr>
          <p:nvPr/>
        </p:nvCxnSpPr>
        <p:spPr>
          <a:xfrm>
            <a:off x="3857620" y="2607463"/>
            <a:ext cx="28575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80" idx="3"/>
            <a:endCxn id="4" idx="1"/>
          </p:cNvCxnSpPr>
          <p:nvPr/>
        </p:nvCxnSpPr>
        <p:spPr>
          <a:xfrm>
            <a:off x="5786446" y="2678901"/>
            <a:ext cx="285752"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586690" cy="4572000"/>
          </a:xfrm>
        </p:spPr>
        <p:txBody>
          <a:bodyPr numCol="1"/>
          <a:lstStyle/>
          <a:p>
            <a:pPr algn="just">
              <a:buFont typeface="Wingdings" pitchFamily="2" charset="2"/>
              <a:buChar char="v"/>
            </a:pPr>
            <a:r>
              <a:rPr lang="en-US" dirty="0" smtClean="0"/>
              <a:t>Two operation perform in module one</a:t>
            </a:r>
          </a:p>
          <a:p>
            <a:pPr algn="just">
              <a:buFont typeface="Wingdings" pitchFamily="2" charset="2"/>
              <a:buChar char="v"/>
            </a:pPr>
            <a:r>
              <a:rPr lang="en-US" dirty="0" smtClean="0"/>
              <a:t>First is Registration of Admin , Student  and  Teacher</a:t>
            </a:r>
          </a:p>
          <a:p>
            <a:pPr algn="just">
              <a:buFont typeface="Wingdings" pitchFamily="2" charset="2"/>
              <a:buChar char="v"/>
            </a:pPr>
            <a:r>
              <a:rPr lang="en-US" dirty="0" smtClean="0"/>
              <a:t>In Registration process Give Detail like Name, Address, Email , Photo etc.  and get id and password.</a:t>
            </a:r>
          </a:p>
          <a:p>
            <a:pPr algn="just">
              <a:buFont typeface="Wingdings" pitchFamily="2" charset="2"/>
              <a:buChar char="v"/>
            </a:pPr>
            <a:r>
              <a:rPr lang="en-US" dirty="0" smtClean="0"/>
              <a:t> Second is Login process for Authorized or not.</a:t>
            </a:r>
          </a:p>
          <a:p>
            <a:pPr algn="just">
              <a:buFont typeface="Wingdings" pitchFamily="2" charset="2"/>
              <a:buChar char="v"/>
            </a:pPr>
            <a:r>
              <a:rPr lang="en-US" dirty="0" smtClean="0"/>
              <a:t>Give Login id and Password to Application </a:t>
            </a:r>
          </a:p>
          <a:p>
            <a:pPr algn="just">
              <a:buFont typeface="Wingdings" pitchFamily="2" charset="2"/>
              <a:buChar char="v"/>
            </a:pPr>
            <a:r>
              <a:rPr lang="en-US" dirty="0" smtClean="0"/>
              <a:t>If  Login id and Password is invalid Then come back to again login module 1</a:t>
            </a:r>
          </a:p>
          <a:p>
            <a:pPr algn="just">
              <a:buFont typeface="Wingdings" pitchFamily="2" charset="2"/>
              <a:buChar char="v"/>
            </a:pPr>
            <a:r>
              <a:rPr lang="en-US" dirty="0" smtClean="0"/>
              <a:t>If Login id and Password is Valid then go to next modules Two</a:t>
            </a:r>
          </a:p>
          <a:p>
            <a:pPr algn="just">
              <a:buFont typeface="Arial" pitchFamily="34" charset="0"/>
              <a:buChar cha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lstStyle/>
          <a:p>
            <a:pPr>
              <a:buFont typeface="Wingdings" pitchFamily="2" charset="2"/>
              <a:buChar char="v"/>
            </a:pPr>
            <a:r>
              <a:rPr lang="en-US" dirty="0" smtClean="0"/>
              <a:t> Admin will get few icons such as student , teacher , subject and department.</a:t>
            </a:r>
          </a:p>
          <a:p>
            <a:pPr>
              <a:buFont typeface="Wingdings" pitchFamily="2" charset="2"/>
              <a:buChar char="v"/>
            </a:pPr>
            <a:r>
              <a:rPr lang="en-US" dirty="0" smtClean="0"/>
              <a:t>Admin do two activities on student that is view list and approve/reject student.</a:t>
            </a:r>
          </a:p>
          <a:p>
            <a:pPr>
              <a:buFont typeface="Wingdings" pitchFamily="2" charset="2"/>
              <a:buChar char="v"/>
            </a:pPr>
            <a:r>
              <a:rPr lang="en-US" dirty="0" smtClean="0"/>
              <a:t>Admin do three activity on teacher that is assign subject for teacher , view list and approve/reject Teacher.</a:t>
            </a:r>
          </a:p>
          <a:p>
            <a:pPr>
              <a:buFont typeface="Wingdings" pitchFamily="2" charset="2"/>
              <a:buChar char="v"/>
            </a:pPr>
            <a:r>
              <a:rPr lang="en-US" dirty="0" smtClean="0"/>
              <a:t> Admin do three activity on subject that is add new,update and delete.</a:t>
            </a:r>
          </a:p>
          <a:p>
            <a:pPr>
              <a:buFont typeface="Wingdings" pitchFamily="2" charset="2"/>
              <a:buChar char="v"/>
            </a:pPr>
            <a:r>
              <a:rPr lang="en-US" dirty="0" smtClean="0"/>
              <a:t>Admin do three activiy on department that is add new,update and delete.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lgn="just">
              <a:buFont typeface="Wingdings" pitchFamily="2" charset="2"/>
              <a:buChar char="v"/>
            </a:pPr>
            <a:r>
              <a:rPr lang="en-US" dirty="0" smtClean="0"/>
              <a:t>They will get few icons such as profile , status , View Lectures , Dashboard and Notification.</a:t>
            </a:r>
          </a:p>
          <a:p>
            <a:pPr algn="just">
              <a:buFont typeface="Wingdings" pitchFamily="2" charset="2"/>
              <a:buChar char="v"/>
            </a:pPr>
            <a:r>
              <a:rPr lang="en-US" dirty="0" smtClean="0"/>
              <a:t>In profile Student and Teacher can update profile and View Details</a:t>
            </a:r>
          </a:p>
          <a:p>
            <a:pPr algn="just">
              <a:buFont typeface="Wingdings" pitchFamily="2" charset="2"/>
              <a:buChar char="v"/>
            </a:pPr>
            <a:r>
              <a:rPr lang="en-US" dirty="0" smtClean="0"/>
              <a:t>Status is Show some information like login information and current classes Activity.</a:t>
            </a:r>
          </a:p>
          <a:p>
            <a:pPr algn="just">
              <a:buFont typeface="Wingdings" pitchFamily="2" charset="2"/>
              <a:buChar char="v"/>
            </a:pPr>
            <a:r>
              <a:rPr lang="en-US" dirty="0" smtClean="0"/>
              <a:t>In View Lectures icon show list of lectures and View lectures</a:t>
            </a:r>
          </a:p>
          <a:p>
            <a:pPr algn="just">
              <a:buFont typeface="Wingdings" pitchFamily="2" charset="2"/>
              <a:buChar char="v"/>
            </a:pPr>
            <a:r>
              <a:rPr lang="en-US" dirty="0" smtClean="0"/>
              <a:t>Dashboard is Perform Three Action Read Teacher Lecture, write Student Query and use tools of Application</a:t>
            </a:r>
          </a:p>
          <a:p>
            <a:pPr algn="just">
              <a:buFont typeface="Wingdings" pitchFamily="2" charset="2"/>
              <a:buChar char="v"/>
            </a:pPr>
            <a:r>
              <a:rPr lang="en-US" dirty="0" smtClean="0"/>
              <a:t>Notification is Show class is on or off  and also show if changing Routine ,Subject ,Teacher etc.</a:t>
            </a:r>
          </a:p>
          <a:p>
            <a:pPr>
              <a:buFont typeface="Wingdings" pitchFamily="2" charset="2"/>
              <a:buChar char="v"/>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sz="quarter" idx="1"/>
          </p:nvPr>
        </p:nvGraphicFramePr>
        <p:xfrm>
          <a:off x="1142976" y="1857364"/>
          <a:ext cx="7543824" cy="1676400"/>
        </p:xfrm>
        <a:graphic>
          <a:graphicData uri="http://schemas.openxmlformats.org/drawingml/2006/table">
            <a:tbl>
              <a:tblPr firstRow="1" bandRow="1">
                <a:tableStyleId>{5C22544A-7EE6-4342-B048-85BDC9FD1C3A}</a:tableStyleId>
              </a:tblPr>
              <a:tblGrid>
                <a:gridCol w="2514608"/>
                <a:gridCol w="2514608"/>
                <a:gridCol w="2514608"/>
              </a:tblGrid>
              <a:tr h="335280">
                <a:tc>
                  <a:txBody>
                    <a:bodyPr/>
                    <a:lstStyle/>
                    <a:p>
                      <a:r>
                        <a:rPr lang="en-US" sz="1600" u="sng" dirty="0" smtClean="0">
                          <a:latin typeface="Arial Rounded MT Bold" pitchFamily="34" charset="0"/>
                        </a:rPr>
                        <a:t>B_id</a:t>
                      </a:r>
                      <a:endParaRPr lang="en-US" sz="1600" u="sng" dirty="0">
                        <a:latin typeface="Arial Rounded MT Bold" pitchFamily="34" charset="0"/>
                      </a:endParaRPr>
                    </a:p>
                  </a:txBody>
                  <a:tcPr/>
                </a:tc>
                <a:tc>
                  <a:txBody>
                    <a:bodyPr/>
                    <a:lstStyle/>
                    <a:p>
                      <a:r>
                        <a:rPr lang="en-US" sz="1600" dirty="0" smtClean="0">
                          <a:latin typeface="Arial Rounded MT Bold" pitchFamily="34" charset="0"/>
                        </a:rPr>
                        <a:t>Branch</a:t>
                      </a:r>
                      <a:endParaRPr lang="en-US" sz="1600" dirty="0">
                        <a:latin typeface="Arial Rounded MT Bold" pitchFamily="34" charset="0"/>
                      </a:endParaRPr>
                    </a:p>
                  </a:txBody>
                  <a:tcPr/>
                </a:tc>
                <a:tc>
                  <a:txBody>
                    <a:bodyPr/>
                    <a:lstStyle/>
                    <a:p>
                      <a:r>
                        <a:rPr lang="en-US" sz="1600" dirty="0" smtClean="0">
                          <a:latin typeface="Arial Rounded MT Bold" pitchFamily="34" charset="0"/>
                        </a:rPr>
                        <a:t>Batch</a:t>
                      </a:r>
                      <a:endParaRPr lang="en-US" sz="1600" dirty="0">
                        <a:latin typeface="Arial Rounded MT Bold" pitchFamily="34" charset="0"/>
                      </a:endParaRPr>
                    </a:p>
                  </a:txBody>
                  <a:tcPr/>
                </a:tc>
              </a:tr>
              <a:tr h="321471">
                <a:tc>
                  <a:txBody>
                    <a:bodyPr/>
                    <a:lstStyle/>
                    <a:p>
                      <a:r>
                        <a:rPr lang="en-US" sz="1600" dirty="0" smtClean="0">
                          <a:latin typeface="Arial Rounded MT Bold" pitchFamily="34" charset="0"/>
                        </a:rPr>
                        <a:t>100001</a:t>
                      </a:r>
                      <a:endParaRPr lang="en-US" sz="1600" dirty="0">
                        <a:latin typeface="Arial Rounded MT Bold" pitchFamily="34" charset="0"/>
                      </a:endParaRPr>
                    </a:p>
                  </a:txBody>
                  <a:tcPr/>
                </a:tc>
                <a:tc>
                  <a:txBody>
                    <a:bodyPr/>
                    <a:lstStyle/>
                    <a:p>
                      <a:r>
                        <a:rPr lang="en-US" sz="1600" dirty="0" smtClean="0">
                          <a:latin typeface="Arial Rounded MT Bold" pitchFamily="34" charset="0"/>
                        </a:rPr>
                        <a:t>CSE</a:t>
                      </a:r>
                      <a:endParaRPr lang="en-US" sz="1600" dirty="0">
                        <a:latin typeface="Arial Rounded MT Bold" pitchFamily="34" charset="0"/>
                      </a:endParaRPr>
                    </a:p>
                  </a:txBody>
                  <a:tcPr/>
                </a:tc>
                <a:tc>
                  <a:txBody>
                    <a:bodyPr/>
                    <a:lstStyle/>
                    <a:p>
                      <a:r>
                        <a:rPr lang="en-US" sz="1600" dirty="0" smtClean="0">
                          <a:latin typeface="Arial Rounded MT Bold" pitchFamily="34" charset="0"/>
                        </a:rPr>
                        <a:t>2K13</a:t>
                      </a:r>
                      <a:endParaRPr lang="en-US" sz="1600" dirty="0">
                        <a:latin typeface="Arial Rounded MT Bold" pitchFamily="34" charset="0"/>
                      </a:endParaRPr>
                    </a:p>
                  </a:txBody>
                  <a:tcPr/>
                </a:tc>
              </a:tr>
              <a:tr h="321471">
                <a:tc>
                  <a:txBody>
                    <a:bodyPr/>
                    <a:lstStyle/>
                    <a:p>
                      <a:r>
                        <a:rPr lang="en-US" sz="1600" dirty="0" smtClean="0">
                          <a:latin typeface="Arial Rounded MT Bold" pitchFamily="34" charset="0"/>
                        </a:rPr>
                        <a:t>100002</a:t>
                      </a:r>
                      <a:endParaRPr lang="en-US" sz="1600" dirty="0">
                        <a:latin typeface="Arial Rounded MT Bold" pitchFamily="34" charset="0"/>
                      </a:endParaRPr>
                    </a:p>
                  </a:txBody>
                  <a:tcPr/>
                </a:tc>
                <a:tc>
                  <a:txBody>
                    <a:bodyPr/>
                    <a:lstStyle/>
                    <a:p>
                      <a:r>
                        <a:rPr lang="en-US" sz="1600" dirty="0" smtClean="0">
                          <a:latin typeface="Arial Rounded MT Bold" pitchFamily="34" charset="0"/>
                        </a:rPr>
                        <a:t>ECE</a:t>
                      </a:r>
                      <a:endParaRPr lang="en-US" sz="1600" dirty="0">
                        <a:latin typeface="Arial Rounded MT Bold" pitchFamily="34" charset="0"/>
                      </a:endParaRPr>
                    </a:p>
                  </a:txBody>
                  <a:tcPr/>
                </a:tc>
                <a:tc>
                  <a:txBody>
                    <a:bodyPr/>
                    <a:lstStyle/>
                    <a:p>
                      <a:r>
                        <a:rPr lang="en-US" sz="1600" dirty="0" smtClean="0">
                          <a:latin typeface="Arial Rounded MT Bold" pitchFamily="34" charset="0"/>
                        </a:rPr>
                        <a:t>2K13</a:t>
                      </a:r>
                      <a:endParaRPr lang="en-US" sz="1600" dirty="0">
                        <a:latin typeface="Arial Rounded MT Bold" pitchFamily="34" charset="0"/>
                      </a:endParaRPr>
                    </a:p>
                  </a:txBody>
                  <a:tcPr/>
                </a:tc>
              </a:tr>
              <a:tr h="321471">
                <a:tc>
                  <a:txBody>
                    <a:bodyPr/>
                    <a:lstStyle/>
                    <a:p>
                      <a:r>
                        <a:rPr lang="en-US" sz="1600" dirty="0" smtClean="0">
                          <a:latin typeface="Arial Rounded MT Bold" pitchFamily="34" charset="0"/>
                        </a:rPr>
                        <a:t>100004</a:t>
                      </a:r>
                      <a:endParaRPr lang="en-US" sz="1600" dirty="0">
                        <a:latin typeface="Arial Rounded MT Bold" pitchFamily="34" charset="0"/>
                      </a:endParaRPr>
                    </a:p>
                  </a:txBody>
                  <a:tcPr/>
                </a:tc>
                <a:tc>
                  <a:txBody>
                    <a:bodyPr/>
                    <a:lstStyle/>
                    <a:p>
                      <a:r>
                        <a:rPr lang="en-US" sz="1600" dirty="0" smtClean="0">
                          <a:latin typeface="Arial Rounded MT Bold" pitchFamily="34" charset="0"/>
                        </a:rPr>
                        <a:t>CSE</a:t>
                      </a:r>
                      <a:endParaRPr lang="en-US" sz="1600" dirty="0">
                        <a:latin typeface="Arial Rounded MT Bold" pitchFamily="34" charset="0"/>
                      </a:endParaRPr>
                    </a:p>
                  </a:txBody>
                  <a:tcPr/>
                </a:tc>
                <a:tc>
                  <a:txBody>
                    <a:bodyPr/>
                    <a:lstStyle/>
                    <a:p>
                      <a:r>
                        <a:rPr lang="en-US" sz="1600" dirty="0" smtClean="0">
                          <a:latin typeface="Arial Rounded MT Bold" pitchFamily="34" charset="0"/>
                        </a:rPr>
                        <a:t>2K14</a:t>
                      </a:r>
                      <a:endParaRPr lang="en-US" sz="1600" dirty="0">
                        <a:latin typeface="Arial Rounded MT Bold" pitchFamily="34" charset="0"/>
                      </a:endParaRPr>
                    </a:p>
                  </a:txBody>
                  <a:tcPr/>
                </a:tc>
              </a:tr>
              <a:tr h="321471">
                <a:tc>
                  <a:txBody>
                    <a:bodyPr/>
                    <a:lstStyle/>
                    <a:p>
                      <a:r>
                        <a:rPr lang="en-US" sz="1600" dirty="0" smtClean="0">
                          <a:latin typeface="Arial Rounded MT Bold" pitchFamily="34" charset="0"/>
                        </a:rPr>
                        <a:t>100005</a:t>
                      </a:r>
                      <a:endParaRPr lang="en-US" sz="1600" dirty="0">
                        <a:latin typeface="Arial Rounded MT Bold" pitchFamily="34" charset="0"/>
                      </a:endParaRPr>
                    </a:p>
                  </a:txBody>
                  <a:tcPr/>
                </a:tc>
                <a:tc>
                  <a:txBody>
                    <a:bodyPr/>
                    <a:lstStyle/>
                    <a:p>
                      <a:r>
                        <a:rPr lang="en-US" sz="1600" dirty="0" smtClean="0">
                          <a:latin typeface="Arial Rounded MT Bold" pitchFamily="34" charset="0"/>
                        </a:rPr>
                        <a:t>ECE</a:t>
                      </a:r>
                      <a:endParaRPr lang="en-US" sz="1600" dirty="0">
                        <a:latin typeface="Arial Rounded MT Bold" pitchFamily="34" charset="0"/>
                      </a:endParaRPr>
                    </a:p>
                  </a:txBody>
                  <a:tcPr/>
                </a:tc>
                <a:tc>
                  <a:txBody>
                    <a:bodyPr/>
                    <a:lstStyle/>
                    <a:p>
                      <a:r>
                        <a:rPr lang="en-US" sz="1600" dirty="0" smtClean="0">
                          <a:latin typeface="Arial Rounded MT Bold" pitchFamily="34" charset="0"/>
                        </a:rPr>
                        <a:t>2K14</a:t>
                      </a:r>
                      <a:endParaRPr lang="en-US" sz="1600" dirty="0">
                        <a:latin typeface="Arial Rounded MT Bold" pitchFamily="34" charset="0"/>
                      </a:endParaRPr>
                    </a:p>
                  </a:txBody>
                  <a:tcPr/>
                </a:tc>
              </a:tr>
            </a:tbl>
          </a:graphicData>
        </a:graphic>
      </p:graphicFrame>
      <p:sp>
        <p:nvSpPr>
          <p:cNvPr id="8" name="Rectangle 7"/>
          <p:cNvSpPr/>
          <p:nvPr/>
        </p:nvSpPr>
        <p:spPr>
          <a:xfrm>
            <a:off x="1285852" y="1428736"/>
            <a:ext cx="214314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Batch table</a:t>
            </a:r>
            <a:endParaRPr lang="en-US" dirty="0">
              <a:solidFill>
                <a:schemeClr val="tx1"/>
              </a:solidFill>
              <a:latin typeface="Arial Rounded MT Bold" pitchFamily="34" charset="0"/>
            </a:endParaRPr>
          </a:p>
        </p:txBody>
      </p:sp>
      <p:sp>
        <p:nvSpPr>
          <p:cNvPr id="9" name="Rectangle 8"/>
          <p:cNvSpPr/>
          <p:nvPr/>
        </p:nvSpPr>
        <p:spPr>
          <a:xfrm>
            <a:off x="1285852" y="3571876"/>
            <a:ext cx="214314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Rounded MT Bold" pitchFamily="34" charset="0"/>
              </a:rPr>
              <a:t>Student  table</a:t>
            </a:r>
            <a:endParaRPr lang="en-US" dirty="0">
              <a:solidFill>
                <a:schemeClr val="tx1"/>
              </a:solidFill>
              <a:latin typeface="Arial Rounded MT Bold" pitchFamily="34" charset="0"/>
            </a:endParaRPr>
          </a:p>
        </p:txBody>
      </p:sp>
      <p:graphicFrame>
        <p:nvGraphicFramePr>
          <p:cNvPr id="10" name="Table 9"/>
          <p:cNvGraphicFramePr>
            <a:graphicFrameLocks noGrp="1"/>
          </p:cNvGraphicFramePr>
          <p:nvPr/>
        </p:nvGraphicFramePr>
        <p:xfrm>
          <a:off x="1214414" y="4000504"/>
          <a:ext cx="7429555" cy="1854200"/>
        </p:xfrm>
        <a:graphic>
          <a:graphicData uri="http://schemas.openxmlformats.org/drawingml/2006/table">
            <a:tbl>
              <a:tblPr firstRow="1" bandRow="1">
                <a:tableStyleId>{5C22544A-7EE6-4342-B048-85BDC9FD1C3A}</a:tableStyleId>
              </a:tblPr>
              <a:tblGrid>
                <a:gridCol w="928694"/>
                <a:gridCol w="1000132"/>
                <a:gridCol w="928694"/>
                <a:gridCol w="1000132"/>
                <a:gridCol w="1571636"/>
                <a:gridCol w="928694"/>
                <a:gridCol w="1071573"/>
              </a:tblGrid>
              <a:tr h="370840">
                <a:tc>
                  <a:txBody>
                    <a:bodyPr/>
                    <a:lstStyle/>
                    <a:p>
                      <a:r>
                        <a:rPr lang="en-US" u="sng" dirty="0" smtClean="0"/>
                        <a:t>rollno</a:t>
                      </a:r>
                      <a:endParaRPr lang="en-US" u="sng" dirty="0"/>
                    </a:p>
                  </a:txBody>
                  <a:tcPr/>
                </a:tc>
                <a:tc>
                  <a:txBody>
                    <a:bodyPr/>
                    <a:lstStyle/>
                    <a:p>
                      <a:r>
                        <a:rPr lang="en-US" dirty="0" smtClean="0"/>
                        <a:t>passwrd</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email</a:t>
                      </a:r>
                      <a:endParaRPr lang="en-US" dirty="0"/>
                    </a:p>
                  </a:txBody>
                  <a:tcPr/>
                </a:tc>
                <a:tc>
                  <a:txBody>
                    <a:bodyPr/>
                    <a:lstStyle/>
                    <a:p>
                      <a:r>
                        <a:rPr lang="en-US" dirty="0" smtClean="0"/>
                        <a:t>B_id</a:t>
                      </a:r>
                      <a:endParaRPr lang="en-US" dirty="0"/>
                    </a:p>
                  </a:txBody>
                  <a:tcPr/>
                </a:tc>
                <a:tc>
                  <a:txBody>
                    <a:bodyPr/>
                    <a:lstStyle/>
                    <a:p>
                      <a:r>
                        <a:rPr lang="en-US" dirty="0" smtClean="0"/>
                        <a:t>Approve</a:t>
                      </a:r>
                      <a:endParaRPr lang="en-US" dirty="0"/>
                    </a:p>
                  </a:txBody>
                  <a:tcPr/>
                </a:tc>
              </a:tr>
              <a:tr h="370840">
                <a:tc>
                  <a:txBody>
                    <a:bodyPr/>
                    <a:lstStyle/>
                    <a:p>
                      <a:r>
                        <a:rPr lang="en-US" dirty="0" smtClean="0"/>
                        <a:t>1403027</a:t>
                      </a:r>
                      <a:endParaRPr lang="en-US" dirty="0"/>
                    </a:p>
                  </a:txBody>
                  <a:tcPr/>
                </a:tc>
                <a:tc>
                  <a:txBody>
                    <a:bodyPr/>
                    <a:lstStyle/>
                    <a:p>
                      <a:r>
                        <a:rPr lang="en-US" dirty="0" smtClean="0"/>
                        <a:t>****</a:t>
                      </a:r>
                      <a:endParaRPr lang="en-US" dirty="0"/>
                    </a:p>
                  </a:txBody>
                  <a:tcPr/>
                </a:tc>
                <a:tc>
                  <a:txBody>
                    <a:bodyPr/>
                    <a:lstStyle/>
                    <a:p>
                      <a:r>
                        <a:rPr lang="en-US" dirty="0" smtClean="0"/>
                        <a:t>R.</a:t>
                      </a:r>
                      <a:r>
                        <a:rPr lang="en-US" baseline="0" dirty="0" smtClean="0"/>
                        <a:t>K</a:t>
                      </a:r>
                      <a:endParaRPr lang="en-US" dirty="0"/>
                    </a:p>
                  </a:txBody>
                  <a:tcPr/>
                </a:tc>
                <a:tc>
                  <a:txBody>
                    <a:bodyPr/>
                    <a:lstStyle/>
                    <a:p>
                      <a:r>
                        <a:rPr lang="en-US" dirty="0" smtClean="0"/>
                        <a:t>ranchi</a:t>
                      </a:r>
                      <a:endParaRPr lang="en-US" dirty="0"/>
                    </a:p>
                  </a:txBody>
                  <a:tcPr/>
                </a:tc>
                <a:tc>
                  <a:txBody>
                    <a:bodyPr/>
                    <a:lstStyle/>
                    <a:p>
                      <a:r>
                        <a:rPr lang="en-US" dirty="0" smtClean="0"/>
                        <a:t>abc@gmail.com</a:t>
                      </a:r>
                      <a:endParaRPr lang="en-US" dirty="0"/>
                    </a:p>
                  </a:txBody>
                  <a:tcPr/>
                </a:tc>
                <a:tc>
                  <a:txBody>
                    <a:bodyPr/>
                    <a:lstStyle/>
                    <a:p>
                      <a:r>
                        <a:rPr lang="en-US" dirty="0" smtClean="0"/>
                        <a:t>100001</a:t>
                      </a:r>
                      <a:endParaRPr lang="en-US" dirty="0"/>
                    </a:p>
                  </a:txBody>
                  <a:tcPr/>
                </a:tc>
                <a:tc>
                  <a:txBody>
                    <a:bodyPr/>
                    <a:lstStyle/>
                    <a:p>
                      <a:r>
                        <a:rPr lang="en-US" dirty="0" smtClean="0"/>
                        <a:t>true</a:t>
                      </a:r>
                      <a:endParaRPr lang="en-US" dirty="0"/>
                    </a:p>
                  </a:txBody>
                  <a:tcPr/>
                </a:tc>
              </a:tr>
              <a:tr h="370840">
                <a:tc>
                  <a:txBody>
                    <a:bodyPr/>
                    <a:lstStyle/>
                    <a:p>
                      <a:r>
                        <a:rPr lang="en-US" dirty="0" smtClean="0"/>
                        <a:t>1403050</a:t>
                      </a:r>
                      <a:endParaRPr lang="en-US" dirty="0"/>
                    </a:p>
                  </a:txBody>
                  <a:tcPr/>
                </a:tc>
                <a:tc>
                  <a:txBody>
                    <a:bodyPr/>
                    <a:lstStyle/>
                    <a:p>
                      <a:r>
                        <a:rPr lang="en-US" dirty="0" smtClean="0"/>
                        <a:t>****</a:t>
                      </a:r>
                      <a:endParaRPr lang="en-US" dirty="0"/>
                    </a:p>
                  </a:txBody>
                  <a:tcPr/>
                </a:tc>
                <a:tc>
                  <a:txBody>
                    <a:bodyPr/>
                    <a:lstStyle/>
                    <a:p>
                      <a:r>
                        <a:rPr lang="en-US" dirty="0" smtClean="0"/>
                        <a:t>R.K</a:t>
                      </a:r>
                      <a:endParaRPr lang="en-US" dirty="0"/>
                    </a:p>
                  </a:txBody>
                  <a:tcPr/>
                </a:tc>
                <a:tc>
                  <a:txBody>
                    <a:bodyPr/>
                    <a:lstStyle/>
                    <a:p>
                      <a:r>
                        <a:rPr lang="en-US" dirty="0" smtClean="0"/>
                        <a:t>ranchi</a:t>
                      </a:r>
                      <a:endParaRPr lang="en-US" dirty="0"/>
                    </a:p>
                  </a:txBody>
                  <a:tcPr/>
                </a:tc>
                <a:tc>
                  <a:txBody>
                    <a:bodyPr/>
                    <a:lstStyle/>
                    <a:p>
                      <a:r>
                        <a:rPr lang="en-US" dirty="0" smtClean="0"/>
                        <a:t>xyz@gmail.com</a:t>
                      </a:r>
                      <a:endParaRPr lang="en-US" dirty="0"/>
                    </a:p>
                  </a:txBody>
                  <a:tcPr/>
                </a:tc>
                <a:tc>
                  <a:txBody>
                    <a:bodyPr/>
                    <a:lstStyle/>
                    <a:p>
                      <a:r>
                        <a:rPr lang="en-US" dirty="0" smtClean="0"/>
                        <a:t>100002</a:t>
                      </a:r>
                      <a:endParaRPr lang="en-US" dirty="0"/>
                    </a:p>
                  </a:txBody>
                  <a:tcPr/>
                </a:tc>
                <a:tc>
                  <a:txBody>
                    <a:bodyPr/>
                    <a:lstStyle/>
                    <a:p>
                      <a:r>
                        <a:rPr lang="en-US" dirty="0" smtClean="0"/>
                        <a:t>false</a:t>
                      </a:r>
                      <a:endParaRPr lang="en-US" dirty="0"/>
                    </a:p>
                  </a:txBody>
                  <a:tcPr/>
                </a:tc>
              </a:tr>
              <a:tr h="370840">
                <a:tc>
                  <a:txBody>
                    <a:bodyPr/>
                    <a:lstStyle/>
                    <a:p>
                      <a:r>
                        <a:rPr lang="en-US" dirty="0" smtClean="0"/>
                        <a:t>13/155</a:t>
                      </a:r>
                      <a:endParaRPr lang="en-US" dirty="0"/>
                    </a:p>
                  </a:txBody>
                  <a:tcPr/>
                </a:tc>
                <a:tc>
                  <a:txBody>
                    <a:bodyPr/>
                    <a:lstStyle/>
                    <a:p>
                      <a:r>
                        <a:rPr lang="en-US" dirty="0" smtClean="0"/>
                        <a:t>****</a:t>
                      </a:r>
                      <a:endParaRPr lang="en-US" dirty="0"/>
                    </a:p>
                  </a:txBody>
                  <a:tcPr/>
                </a:tc>
                <a:tc>
                  <a:txBody>
                    <a:bodyPr/>
                    <a:lstStyle/>
                    <a:p>
                      <a:r>
                        <a:rPr lang="en-US" dirty="0" smtClean="0"/>
                        <a:t>A.K</a:t>
                      </a:r>
                      <a:endParaRPr lang="en-US" dirty="0"/>
                    </a:p>
                  </a:txBody>
                  <a:tcPr/>
                </a:tc>
                <a:tc>
                  <a:txBody>
                    <a:bodyPr/>
                    <a:lstStyle/>
                    <a:p>
                      <a:r>
                        <a:rPr lang="en-US" dirty="0" smtClean="0"/>
                        <a:t>lalpur</a:t>
                      </a:r>
                      <a:endParaRPr lang="en-US" dirty="0"/>
                    </a:p>
                  </a:txBody>
                  <a:tcPr/>
                </a:tc>
                <a:tc>
                  <a:txBody>
                    <a:bodyPr/>
                    <a:lstStyle/>
                    <a:p>
                      <a:r>
                        <a:rPr lang="en-US" dirty="0" smtClean="0"/>
                        <a:t>a@gmail.com</a:t>
                      </a:r>
                      <a:endParaRPr lang="en-US" dirty="0"/>
                    </a:p>
                  </a:txBody>
                  <a:tcPr/>
                </a:tc>
                <a:tc>
                  <a:txBody>
                    <a:bodyPr/>
                    <a:lstStyle/>
                    <a:p>
                      <a:r>
                        <a:rPr lang="en-US" dirty="0" smtClean="0"/>
                        <a:t>100001</a:t>
                      </a:r>
                      <a:endParaRPr lang="en-US" dirty="0"/>
                    </a:p>
                  </a:txBody>
                  <a:tcPr/>
                </a:tc>
                <a:tc>
                  <a:txBody>
                    <a:bodyPr/>
                    <a:lstStyle/>
                    <a:p>
                      <a:r>
                        <a:rPr lang="en-US" dirty="0" smtClean="0"/>
                        <a:t>true</a:t>
                      </a:r>
                      <a:endParaRPr lang="en-US" dirty="0"/>
                    </a:p>
                  </a:txBody>
                  <a:tcPr/>
                </a:tc>
              </a:tr>
              <a:tr h="370840">
                <a:tc>
                  <a:txBody>
                    <a:bodyPr/>
                    <a:lstStyle/>
                    <a:p>
                      <a:r>
                        <a:rPr lang="en-US" dirty="0" smtClean="0"/>
                        <a:t>13/232</a:t>
                      </a:r>
                      <a:endParaRPr lang="en-US" dirty="0"/>
                    </a:p>
                  </a:txBody>
                  <a:tcPr/>
                </a:tc>
                <a:tc>
                  <a:txBody>
                    <a:bodyPr/>
                    <a:lstStyle/>
                    <a:p>
                      <a:r>
                        <a:rPr lang="en-US" dirty="0" smtClean="0"/>
                        <a:t>****</a:t>
                      </a:r>
                      <a:endParaRPr lang="en-US" dirty="0"/>
                    </a:p>
                  </a:txBody>
                  <a:tcPr/>
                </a:tc>
                <a:tc>
                  <a:txBody>
                    <a:bodyPr/>
                    <a:lstStyle/>
                    <a:p>
                      <a:r>
                        <a:rPr lang="en-US" dirty="0" smtClean="0"/>
                        <a:t>B.K</a:t>
                      </a:r>
                      <a:endParaRPr lang="en-US" dirty="0"/>
                    </a:p>
                  </a:txBody>
                  <a:tcPr/>
                </a:tc>
                <a:tc>
                  <a:txBody>
                    <a:bodyPr/>
                    <a:lstStyle/>
                    <a:p>
                      <a:r>
                        <a:rPr lang="en-US" dirty="0" smtClean="0"/>
                        <a:t>katatoli</a:t>
                      </a:r>
                      <a:endParaRPr lang="en-US" dirty="0"/>
                    </a:p>
                  </a:txBody>
                  <a:tcPr/>
                </a:tc>
                <a:tc>
                  <a:txBody>
                    <a:bodyPr/>
                    <a:lstStyle/>
                    <a:p>
                      <a:r>
                        <a:rPr lang="en-US" dirty="0" smtClean="0"/>
                        <a:t>b@gmail.com</a:t>
                      </a:r>
                      <a:endParaRPr lang="en-US" dirty="0"/>
                    </a:p>
                  </a:txBody>
                  <a:tcPr/>
                </a:tc>
                <a:tc>
                  <a:txBody>
                    <a:bodyPr/>
                    <a:lstStyle/>
                    <a:p>
                      <a:r>
                        <a:rPr lang="en-US" dirty="0" smtClean="0"/>
                        <a:t>100004</a:t>
                      </a:r>
                      <a:endParaRPr lang="en-US" dirty="0"/>
                    </a:p>
                  </a:txBody>
                  <a:tcPr/>
                </a:tc>
                <a:tc>
                  <a:txBody>
                    <a:bodyPr/>
                    <a:lstStyle/>
                    <a:p>
                      <a:r>
                        <a:rPr lang="en-US" dirty="0" smtClean="0"/>
                        <a:t>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quarter" idx="1"/>
          </p:nvPr>
        </p:nvGraphicFramePr>
        <p:xfrm>
          <a:off x="928662" y="1785926"/>
          <a:ext cx="7772400" cy="1112520"/>
        </p:xfrm>
        <a:graphic>
          <a:graphicData uri="http://schemas.openxmlformats.org/drawingml/2006/table">
            <a:tbl>
              <a:tblPr firstRow="1" bandRow="1">
                <a:tableStyleId>{5C22544A-7EE6-4342-B048-85BDC9FD1C3A}</a:tableStyleId>
              </a:tblPr>
              <a:tblGrid>
                <a:gridCol w="1295400"/>
                <a:gridCol w="1295400"/>
                <a:gridCol w="1066800"/>
                <a:gridCol w="1214446"/>
                <a:gridCol w="1604954"/>
                <a:gridCol w="1295400"/>
              </a:tblGrid>
              <a:tr h="370840">
                <a:tc>
                  <a:txBody>
                    <a:bodyPr/>
                    <a:lstStyle/>
                    <a:p>
                      <a:r>
                        <a:rPr lang="en-US" u="sng" dirty="0" smtClean="0"/>
                        <a:t>T_id</a:t>
                      </a:r>
                      <a:endParaRPr lang="en-US" u="sng" dirty="0"/>
                    </a:p>
                  </a:txBody>
                  <a:tcPr/>
                </a:tc>
                <a:tc>
                  <a:txBody>
                    <a:bodyPr/>
                    <a:lstStyle/>
                    <a:p>
                      <a:r>
                        <a:rPr lang="en-US" dirty="0" smtClean="0"/>
                        <a:t>password</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email</a:t>
                      </a:r>
                      <a:endParaRPr lang="en-US" dirty="0"/>
                    </a:p>
                  </a:txBody>
                  <a:tcPr/>
                </a:tc>
                <a:tc>
                  <a:txBody>
                    <a:bodyPr/>
                    <a:lstStyle/>
                    <a:p>
                      <a:r>
                        <a:rPr lang="en-US" dirty="0" smtClean="0"/>
                        <a:t>Approve</a:t>
                      </a:r>
                      <a:endParaRPr lang="en-US" dirty="0"/>
                    </a:p>
                  </a:txBody>
                  <a:tcPr/>
                </a:tc>
              </a:tr>
              <a:tr h="370840">
                <a:tc>
                  <a:txBody>
                    <a:bodyPr/>
                    <a:lstStyle/>
                    <a:p>
                      <a:r>
                        <a:rPr lang="en-US" dirty="0" smtClean="0"/>
                        <a:t>T10001</a:t>
                      </a:r>
                      <a:endParaRPr lang="en-US" dirty="0"/>
                    </a:p>
                  </a:txBody>
                  <a:tcPr/>
                </a:tc>
                <a:tc>
                  <a:txBody>
                    <a:bodyPr/>
                    <a:lstStyle/>
                    <a:p>
                      <a:r>
                        <a:rPr lang="en-US" dirty="0" smtClean="0"/>
                        <a:t>####</a:t>
                      </a:r>
                      <a:endParaRPr lang="en-US" dirty="0"/>
                    </a:p>
                  </a:txBody>
                  <a:tcPr/>
                </a:tc>
                <a:tc>
                  <a:txBody>
                    <a:bodyPr/>
                    <a:lstStyle/>
                    <a:p>
                      <a:r>
                        <a:rPr lang="en-US" dirty="0" smtClean="0"/>
                        <a:t>A.K</a:t>
                      </a:r>
                      <a:endParaRPr lang="en-US" dirty="0"/>
                    </a:p>
                  </a:txBody>
                  <a:tcPr/>
                </a:tc>
                <a:tc>
                  <a:txBody>
                    <a:bodyPr/>
                    <a:lstStyle/>
                    <a:p>
                      <a:r>
                        <a:rPr lang="en-US" dirty="0" smtClean="0"/>
                        <a:t>Ranchi</a:t>
                      </a:r>
                      <a:endParaRPr lang="en-US" dirty="0"/>
                    </a:p>
                  </a:txBody>
                  <a:tcPr/>
                </a:tc>
                <a:tc>
                  <a:txBody>
                    <a:bodyPr/>
                    <a:lstStyle/>
                    <a:p>
                      <a:r>
                        <a:rPr lang="en-US" dirty="0" smtClean="0"/>
                        <a:t>W@gmail.com</a:t>
                      </a:r>
                      <a:endParaRPr lang="en-US" dirty="0"/>
                    </a:p>
                  </a:txBody>
                  <a:tcPr/>
                </a:tc>
                <a:tc>
                  <a:txBody>
                    <a:bodyPr/>
                    <a:lstStyle/>
                    <a:p>
                      <a:r>
                        <a:rPr lang="en-US" dirty="0" smtClean="0"/>
                        <a:t>true</a:t>
                      </a:r>
                      <a:endParaRPr lang="en-US" dirty="0"/>
                    </a:p>
                  </a:txBody>
                  <a:tcPr/>
                </a:tc>
              </a:tr>
              <a:tr h="370840">
                <a:tc>
                  <a:txBody>
                    <a:bodyPr/>
                    <a:lstStyle/>
                    <a:p>
                      <a:r>
                        <a:rPr lang="en-US" dirty="0" smtClean="0"/>
                        <a:t>T10002</a:t>
                      </a:r>
                      <a:endParaRPr lang="en-US" dirty="0"/>
                    </a:p>
                  </a:txBody>
                  <a:tcPr/>
                </a:tc>
                <a:tc>
                  <a:txBody>
                    <a:bodyPr/>
                    <a:lstStyle/>
                    <a:p>
                      <a:r>
                        <a:rPr lang="en-US" dirty="0" smtClean="0"/>
                        <a:t>####</a:t>
                      </a:r>
                      <a:endParaRPr lang="en-US" dirty="0"/>
                    </a:p>
                  </a:txBody>
                  <a:tcPr/>
                </a:tc>
                <a:tc>
                  <a:txBody>
                    <a:bodyPr/>
                    <a:lstStyle/>
                    <a:p>
                      <a:r>
                        <a:rPr lang="en-US" dirty="0" smtClean="0"/>
                        <a:t>B.K</a:t>
                      </a:r>
                      <a:endParaRPr lang="en-US" dirty="0"/>
                    </a:p>
                  </a:txBody>
                  <a:tcPr/>
                </a:tc>
                <a:tc>
                  <a:txBody>
                    <a:bodyPr/>
                    <a:lstStyle/>
                    <a:p>
                      <a:r>
                        <a:rPr lang="en-US" dirty="0" smtClean="0"/>
                        <a:t>Ranchi</a:t>
                      </a:r>
                      <a:endParaRPr lang="en-US" dirty="0"/>
                    </a:p>
                  </a:txBody>
                  <a:tcPr/>
                </a:tc>
                <a:tc>
                  <a:txBody>
                    <a:bodyPr/>
                    <a:lstStyle/>
                    <a:p>
                      <a:r>
                        <a:rPr lang="en-US" dirty="0" smtClean="0"/>
                        <a:t>Q@gmail.com</a:t>
                      </a:r>
                      <a:endParaRPr lang="en-US" dirty="0"/>
                    </a:p>
                  </a:txBody>
                  <a:tcPr/>
                </a:tc>
                <a:tc>
                  <a:txBody>
                    <a:bodyPr/>
                    <a:lstStyle/>
                    <a:p>
                      <a:r>
                        <a:rPr lang="en-US" dirty="0" smtClean="0"/>
                        <a:t>true</a:t>
                      </a:r>
                      <a:endParaRPr lang="en-US" dirty="0"/>
                    </a:p>
                  </a:txBody>
                  <a:tcPr/>
                </a:tc>
              </a:tr>
            </a:tbl>
          </a:graphicData>
        </a:graphic>
      </p:graphicFrame>
      <p:sp>
        <p:nvSpPr>
          <p:cNvPr id="6" name="Rectangle 5"/>
          <p:cNvSpPr/>
          <p:nvPr/>
        </p:nvSpPr>
        <p:spPr>
          <a:xfrm>
            <a:off x="1142976" y="1428736"/>
            <a:ext cx="2357454"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Teacher Table</a:t>
            </a:r>
            <a:endParaRPr lang="en-US" dirty="0">
              <a:solidFill>
                <a:schemeClr val="tx1"/>
              </a:solidFill>
            </a:endParaRPr>
          </a:p>
        </p:txBody>
      </p:sp>
      <p:graphicFrame>
        <p:nvGraphicFramePr>
          <p:cNvPr id="7" name="Table 6"/>
          <p:cNvGraphicFramePr>
            <a:graphicFrameLocks noGrp="1"/>
          </p:cNvGraphicFramePr>
          <p:nvPr/>
        </p:nvGraphicFramePr>
        <p:xfrm>
          <a:off x="928662" y="3357562"/>
          <a:ext cx="7572426" cy="1365892"/>
        </p:xfrm>
        <a:graphic>
          <a:graphicData uri="http://schemas.openxmlformats.org/drawingml/2006/table">
            <a:tbl>
              <a:tblPr firstRow="1" bandRow="1">
                <a:tableStyleId>{5C22544A-7EE6-4342-B048-85BDC9FD1C3A}</a:tableStyleId>
              </a:tblPr>
              <a:tblGrid>
                <a:gridCol w="1143006"/>
                <a:gridCol w="1071570"/>
                <a:gridCol w="1357322"/>
                <a:gridCol w="1285884"/>
                <a:gridCol w="1285884"/>
                <a:gridCol w="1428760"/>
              </a:tblGrid>
              <a:tr h="571504">
                <a:tc>
                  <a:txBody>
                    <a:bodyPr/>
                    <a:lstStyle/>
                    <a:p>
                      <a:r>
                        <a:rPr lang="en-US" u="sng" dirty="0" smtClean="0"/>
                        <a:t>Sub_id</a:t>
                      </a:r>
                      <a:endParaRPr lang="en-US" u="sng" dirty="0"/>
                    </a:p>
                  </a:txBody>
                  <a:tcPr/>
                </a:tc>
                <a:tc>
                  <a:txBody>
                    <a:bodyPr/>
                    <a:lstStyle/>
                    <a:p>
                      <a:r>
                        <a:rPr lang="en-US" dirty="0" smtClean="0"/>
                        <a:t>name</a:t>
                      </a:r>
                      <a:endParaRPr lang="en-US" dirty="0"/>
                    </a:p>
                  </a:txBody>
                  <a:tcPr/>
                </a:tc>
                <a:tc>
                  <a:txBody>
                    <a:bodyPr/>
                    <a:lstStyle/>
                    <a:p>
                      <a:r>
                        <a:rPr lang="en-US" dirty="0" smtClean="0"/>
                        <a:t>internal</a:t>
                      </a:r>
                      <a:endParaRPr lang="en-US" dirty="0"/>
                    </a:p>
                  </a:txBody>
                  <a:tcPr/>
                </a:tc>
                <a:tc>
                  <a:txBody>
                    <a:bodyPr/>
                    <a:lstStyle/>
                    <a:p>
                      <a:r>
                        <a:rPr lang="en-US" dirty="0" smtClean="0"/>
                        <a:t>external</a:t>
                      </a:r>
                      <a:endParaRPr lang="en-US" dirty="0"/>
                    </a:p>
                  </a:txBody>
                  <a:tcPr/>
                </a:tc>
                <a:tc>
                  <a:txBody>
                    <a:bodyPr/>
                    <a:lstStyle/>
                    <a:p>
                      <a:r>
                        <a:rPr lang="en-US" dirty="0" smtClean="0"/>
                        <a:t>practical</a:t>
                      </a:r>
                      <a:endParaRPr lang="en-US" dirty="0"/>
                    </a:p>
                  </a:txBody>
                  <a:tcPr/>
                </a:tc>
                <a:tc>
                  <a:txBody>
                    <a:bodyPr/>
                    <a:lstStyle/>
                    <a:p>
                      <a:r>
                        <a:rPr lang="en-US" dirty="0" smtClean="0"/>
                        <a:t>Sugg_book</a:t>
                      </a:r>
                      <a:endParaRPr lang="en-US" dirty="0"/>
                    </a:p>
                  </a:txBody>
                  <a:tcPr/>
                </a:tc>
              </a:tr>
              <a:tr h="428628">
                <a:tc>
                  <a:txBody>
                    <a:bodyPr/>
                    <a:lstStyle/>
                    <a:p>
                      <a:r>
                        <a:rPr lang="en-US" dirty="0" smtClean="0"/>
                        <a:t>S10001</a:t>
                      </a:r>
                      <a:endParaRPr lang="en-US" dirty="0"/>
                    </a:p>
                  </a:txBody>
                  <a:tcPr/>
                </a:tc>
                <a:tc>
                  <a:txBody>
                    <a:bodyPr/>
                    <a:lstStyle/>
                    <a:p>
                      <a:r>
                        <a:rPr lang="en-US" dirty="0" smtClean="0"/>
                        <a:t>C </a:t>
                      </a:r>
                      <a:endParaRPr lang="en-US" dirty="0"/>
                    </a:p>
                  </a:txBody>
                  <a:tcPr/>
                </a:tc>
                <a:tc>
                  <a:txBody>
                    <a:bodyPr/>
                    <a:lstStyle/>
                    <a:p>
                      <a:r>
                        <a:rPr lang="en-US" dirty="0" smtClean="0"/>
                        <a:t>25</a:t>
                      </a:r>
                      <a:endParaRPr lang="en-US" dirty="0"/>
                    </a:p>
                  </a:txBody>
                  <a:tcPr/>
                </a:tc>
                <a:tc>
                  <a:txBody>
                    <a:bodyPr/>
                    <a:lstStyle/>
                    <a:p>
                      <a:r>
                        <a:rPr lang="en-US" dirty="0" smtClean="0"/>
                        <a:t>50</a:t>
                      </a:r>
                      <a:endParaRPr lang="en-US" dirty="0"/>
                    </a:p>
                  </a:txBody>
                  <a:tcPr/>
                </a:tc>
                <a:tc>
                  <a:txBody>
                    <a:bodyPr/>
                    <a:lstStyle/>
                    <a:p>
                      <a:r>
                        <a:rPr lang="en-US" dirty="0" smtClean="0"/>
                        <a:t>0</a:t>
                      </a:r>
                      <a:endParaRPr lang="en-US" dirty="0"/>
                    </a:p>
                  </a:txBody>
                  <a:tcPr/>
                </a:tc>
                <a:tc>
                  <a:txBody>
                    <a:bodyPr/>
                    <a:lstStyle/>
                    <a:p>
                      <a:r>
                        <a:rPr lang="en-US" dirty="0" smtClean="0"/>
                        <a:t>Let us C</a:t>
                      </a:r>
                      <a:endParaRPr lang="en-US" dirty="0"/>
                    </a:p>
                  </a:txBody>
                  <a:tcPr/>
                </a:tc>
              </a:tr>
              <a:tr h="142876">
                <a:tc>
                  <a:txBody>
                    <a:bodyPr/>
                    <a:lstStyle/>
                    <a:p>
                      <a:r>
                        <a:rPr lang="en-US" dirty="0" smtClean="0"/>
                        <a:t>S10002</a:t>
                      </a:r>
                      <a:endParaRPr lang="en-US" dirty="0"/>
                    </a:p>
                  </a:txBody>
                  <a:tcPr/>
                </a:tc>
                <a:tc>
                  <a:txBody>
                    <a:bodyPr/>
                    <a:lstStyle/>
                    <a:p>
                      <a:r>
                        <a:rPr lang="en-US" dirty="0" smtClean="0"/>
                        <a:t>D.</a:t>
                      </a:r>
                      <a:r>
                        <a:rPr lang="en-US" baseline="0" dirty="0" smtClean="0"/>
                        <a:t> S.</a:t>
                      </a:r>
                      <a:endParaRPr lang="en-US" dirty="0"/>
                    </a:p>
                  </a:txBody>
                  <a:tcPr/>
                </a:tc>
                <a:tc>
                  <a:txBody>
                    <a:bodyPr/>
                    <a:lstStyle/>
                    <a:p>
                      <a:r>
                        <a:rPr lang="en-US" dirty="0" smtClean="0"/>
                        <a:t>50</a:t>
                      </a:r>
                      <a:endParaRPr lang="en-US" dirty="0"/>
                    </a:p>
                  </a:txBody>
                  <a:tcPr/>
                </a:tc>
                <a:tc>
                  <a:txBody>
                    <a:bodyPr/>
                    <a:lstStyle/>
                    <a:p>
                      <a:r>
                        <a:rPr lang="en-US" dirty="0" smtClean="0"/>
                        <a:t>100</a:t>
                      </a:r>
                      <a:endParaRPr lang="en-US" dirty="0"/>
                    </a:p>
                  </a:txBody>
                  <a:tcPr/>
                </a:tc>
                <a:tc>
                  <a:txBody>
                    <a:bodyPr/>
                    <a:lstStyle/>
                    <a:p>
                      <a:r>
                        <a:rPr lang="en-US" dirty="0" smtClean="0"/>
                        <a:t>50</a:t>
                      </a:r>
                      <a:endParaRPr lang="en-US" dirty="0"/>
                    </a:p>
                  </a:txBody>
                  <a:tcPr/>
                </a:tc>
                <a:tc>
                  <a:txBody>
                    <a:bodyPr/>
                    <a:lstStyle/>
                    <a:p>
                      <a:r>
                        <a:rPr lang="en-US" dirty="0" smtClean="0"/>
                        <a:t>D.S  with C</a:t>
                      </a:r>
                      <a:endParaRPr lang="en-US" dirty="0"/>
                    </a:p>
                  </a:txBody>
                  <a:tcPr/>
                </a:tc>
              </a:tr>
            </a:tbl>
          </a:graphicData>
        </a:graphic>
      </p:graphicFrame>
      <p:graphicFrame>
        <p:nvGraphicFramePr>
          <p:cNvPr id="8" name="Table 7"/>
          <p:cNvGraphicFramePr>
            <a:graphicFrameLocks noGrp="1"/>
          </p:cNvGraphicFramePr>
          <p:nvPr/>
        </p:nvGraphicFramePr>
        <p:xfrm>
          <a:off x="928662" y="5214950"/>
          <a:ext cx="7500992" cy="1112520"/>
        </p:xfrm>
        <a:graphic>
          <a:graphicData uri="http://schemas.openxmlformats.org/drawingml/2006/table">
            <a:tbl>
              <a:tblPr firstRow="1" bandRow="1">
                <a:tableStyleId>{5C22544A-7EE6-4342-B048-85BDC9FD1C3A}</a:tableStyleId>
              </a:tblPr>
              <a:tblGrid>
                <a:gridCol w="1875248"/>
                <a:gridCol w="1875248"/>
                <a:gridCol w="1875248"/>
                <a:gridCol w="1875248"/>
              </a:tblGrid>
              <a:tr h="370840">
                <a:tc>
                  <a:txBody>
                    <a:bodyPr/>
                    <a:lstStyle/>
                    <a:p>
                      <a:r>
                        <a:rPr lang="en-US" dirty="0" smtClean="0"/>
                        <a:t>T_id</a:t>
                      </a:r>
                      <a:endParaRPr lang="en-US" dirty="0"/>
                    </a:p>
                  </a:txBody>
                  <a:tcPr/>
                </a:tc>
                <a:tc>
                  <a:txBody>
                    <a:bodyPr/>
                    <a:lstStyle/>
                    <a:p>
                      <a:r>
                        <a:rPr lang="en-US" dirty="0" smtClean="0"/>
                        <a:t>B_id</a:t>
                      </a:r>
                      <a:endParaRPr lang="en-US" dirty="0"/>
                    </a:p>
                  </a:txBody>
                  <a:tcPr/>
                </a:tc>
                <a:tc>
                  <a:txBody>
                    <a:bodyPr/>
                    <a:lstStyle/>
                    <a:p>
                      <a:r>
                        <a:rPr lang="en-US" dirty="0" smtClean="0"/>
                        <a:t>Sub_id</a:t>
                      </a:r>
                      <a:endParaRPr lang="en-US" dirty="0"/>
                    </a:p>
                  </a:txBody>
                  <a:tcPr/>
                </a:tc>
                <a:tc>
                  <a:txBody>
                    <a:bodyPr/>
                    <a:lstStyle/>
                    <a:p>
                      <a:r>
                        <a:rPr lang="en-US" dirty="0" smtClean="0"/>
                        <a:t>complete</a:t>
                      </a:r>
                      <a:endParaRPr lang="en-US" dirty="0"/>
                    </a:p>
                  </a:txBody>
                  <a:tcPr/>
                </a:tc>
              </a:tr>
              <a:tr h="370840">
                <a:tc>
                  <a:txBody>
                    <a:bodyPr/>
                    <a:lstStyle/>
                    <a:p>
                      <a:r>
                        <a:rPr lang="en-US" dirty="0" smtClean="0"/>
                        <a:t>T10001</a:t>
                      </a:r>
                      <a:endParaRPr lang="en-US" dirty="0"/>
                    </a:p>
                  </a:txBody>
                  <a:tcPr/>
                </a:tc>
                <a:tc>
                  <a:txBody>
                    <a:bodyPr/>
                    <a:lstStyle/>
                    <a:p>
                      <a:r>
                        <a:rPr lang="en-US" dirty="0" smtClean="0"/>
                        <a:t>100001</a:t>
                      </a:r>
                      <a:endParaRPr lang="en-US" dirty="0"/>
                    </a:p>
                  </a:txBody>
                  <a:tcPr/>
                </a:tc>
                <a:tc>
                  <a:txBody>
                    <a:bodyPr/>
                    <a:lstStyle/>
                    <a:p>
                      <a:r>
                        <a:rPr lang="en-US" dirty="0" smtClean="0"/>
                        <a:t>S10002</a:t>
                      </a:r>
                      <a:endParaRPr lang="en-US" dirty="0"/>
                    </a:p>
                  </a:txBody>
                  <a:tcPr/>
                </a:tc>
                <a:tc>
                  <a:txBody>
                    <a:bodyPr/>
                    <a:lstStyle/>
                    <a:p>
                      <a:r>
                        <a:rPr lang="en-US" dirty="0" smtClean="0"/>
                        <a:t>false</a:t>
                      </a:r>
                      <a:endParaRPr lang="en-US" dirty="0"/>
                    </a:p>
                  </a:txBody>
                  <a:tcPr/>
                </a:tc>
              </a:tr>
              <a:tr h="370840">
                <a:tc>
                  <a:txBody>
                    <a:bodyPr/>
                    <a:lstStyle/>
                    <a:p>
                      <a:r>
                        <a:rPr lang="en-US" dirty="0" smtClean="0"/>
                        <a:t>T10002</a:t>
                      </a:r>
                      <a:endParaRPr lang="en-US" dirty="0"/>
                    </a:p>
                  </a:txBody>
                  <a:tcPr/>
                </a:tc>
                <a:tc>
                  <a:txBody>
                    <a:bodyPr/>
                    <a:lstStyle/>
                    <a:p>
                      <a:r>
                        <a:rPr lang="en-US" dirty="0" smtClean="0"/>
                        <a:t>100002</a:t>
                      </a:r>
                      <a:endParaRPr lang="en-US" dirty="0"/>
                    </a:p>
                  </a:txBody>
                  <a:tcPr/>
                </a:tc>
                <a:tc>
                  <a:txBody>
                    <a:bodyPr/>
                    <a:lstStyle/>
                    <a:p>
                      <a:r>
                        <a:rPr lang="en-US" dirty="0" smtClean="0"/>
                        <a:t>S10001</a:t>
                      </a:r>
                      <a:endParaRPr lang="en-US" dirty="0"/>
                    </a:p>
                  </a:txBody>
                  <a:tcPr/>
                </a:tc>
                <a:tc>
                  <a:txBody>
                    <a:bodyPr/>
                    <a:lstStyle/>
                    <a:p>
                      <a:r>
                        <a:rPr lang="en-US" dirty="0" smtClean="0"/>
                        <a:t>false</a:t>
                      </a:r>
                      <a:endParaRPr lang="en-US" dirty="0"/>
                    </a:p>
                  </a:txBody>
                  <a:tcPr/>
                </a:tc>
              </a:tr>
            </a:tbl>
          </a:graphicData>
        </a:graphic>
      </p:graphicFrame>
      <p:sp>
        <p:nvSpPr>
          <p:cNvPr id="9" name="Rectangle 8"/>
          <p:cNvSpPr/>
          <p:nvPr/>
        </p:nvSpPr>
        <p:spPr>
          <a:xfrm>
            <a:off x="1000100" y="2928934"/>
            <a:ext cx="2357454"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Subject Table</a:t>
            </a:r>
            <a:endParaRPr lang="en-US" dirty="0">
              <a:solidFill>
                <a:schemeClr val="tx1"/>
              </a:solidFill>
            </a:endParaRPr>
          </a:p>
        </p:txBody>
      </p:sp>
      <p:sp>
        <p:nvSpPr>
          <p:cNvPr id="10" name="Rectangle 9"/>
          <p:cNvSpPr/>
          <p:nvPr/>
        </p:nvSpPr>
        <p:spPr>
          <a:xfrm>
            <a:off x="1142976" y="4857760"/>
            <a:ext cx="2357454" cy="2857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Assign Subject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None/>
            </a:pPr>
            <a:endParaRPr lang="en-US" dirty="0" smtClean="0"/>
          </a:p>
          <a:p>
            <a:pPr>
              <a:buFont typeface="Wingdings" pitchFamily="2" charset="2"/>
              <a:buChar char="v"/>
            </a:pPr>
            <a:r>
              <a:rPr lang="en-US" dirty="0" smtClean="0">
                <a:solidFill>
                  <a:srgbClr val="002060"/>
                </a:solidFill>
              </a:rPr>
              <a:t>Online Teaching Services </a:t>
            </a:r>
          </a:p>
          <a:p>
            <a:pPr>
              <a:buNone/>
            </a:pPr>
            <a:r>
              <a:rPr lang="en-US" dirty="0" smtClean="0">
                <a:solidFill>
                  <a:srgbClr val="002060"/>
                </a:solidFill>
              </a:rPr>
              <a:t>         </a:t>
            </a:r>
            <a:r>
              <a:rPr lang="en-US" b="1" dirty="0" smtClean="0">
                <a:solidFill>
                  <a:srgbClr val="002060"/>
                </a:solidFill>
              </a:rPr>
              <a:t> </a:t>
            </a:r>
            <a:r>
              <a:rPr lang="en-US" sz="3600" b="1" dirty="0" smtClean="0">
                <a:solidFill>
                  <a:schemeClr val="accent2">
                    <a:lumMod val="60000"/>
                    <a:lumOff val="40000"/>
                  </a:schemeClr>
                </a:solidFill>
              </a:rPr>
              <a:t>*</a:t>
            </a:r>
            <a:r>
              <a:rPr lang="en-US" b="1" dirty="0" smtClean="0">
                <a:solidFill>
                  <a:srgbClr val="002060"/>
                </a:solidFill>
              </a:rPr>
              <a:t> </a:t>
            </a:r>
            <a:r>
              <a:rPr lang="en-US" dirty="0" smtClean="0">
                <a:solidFill>
                  <a:srgbClr val="002060"/>
                </a:solidFill>
              </a:rPr>
              <a:t>Example Student can attend lecture any where</a:t>
            </a:r>
          </a:p>
          <a:p>
            <a:pPr algn="just">
              <a:buNone/>
            </a:pPr>
            <a:r>
              <a:rPr lang="en-US" dirty="0" smtClean="0">
                <a:solidFill>
                  <a:srgbClr val="002060"/>
                </a:solidFill>
              </a:rPr>
              <a:t>          </a:t>
            </a:r>
            <a:r>
              <a:rPr lang="en-US" sz="3600" b="1" dirty="0" smtClean="0">
                <a:solidFill>
                  <a:schemeClr val="accent2">
                    <a:lumMod val="60000"/>
                    <a:lumOff val="40000"/>
                  </a:schemeClr>
                </a:solidFill>
              </a:rPr>
              <a:t>*</a:t>
            </a:r>
            <a:r>
              <a:rPr lang="en-US" dirty="0" smtClean="0">
                <a:solidFill>
                  <a:srgbClr val="002060"/>
                </a:solidFill>
              </a:rPr>
              <a:t> </a:t>
            </a:r>
            <a:r>
              <a:rPr lang="en-IN" dirty="0" smtClean="0">
                <a:solidFill>
                  <a:srgbClr val="002060"/>
                </a:solidFill>
              </a:rPr>
              <a:t>Previous lecture done by the teacher, which  would</a:t>
            </a:r>
          </a:p>
          <a:p>
            <a:pPr algn="just">
              <a:buNone/>
            </a:pPr>
            <a:r>
              <a:rPr lang="en-IN" dirty="0" smtClean="0">
                <a:solidFill>
                  <a:srgbClr val="002060"/>
                </a:solidFill>
              </a:rPr>
              <a:t>              help students to watch the lecture when they want.</a:t>
            </a:r>
          </a:p>
          <a:p>
            <a:pPr algn="just">
              <a:buFont typeface="Wingdings" pitchFamily="2" charset="2"/>
              <a:buChar char="v"/>
            </a:pPr>
            <a:r>
              <a:rPr lang="en-US" dirty="0" smtClean="0">
                <a:solidFill>
                  <a:srgbClr val="002060"/>
                </a:solidFill>
              </a:rPr>
              <a:t> Compilation of Program                                                                      </a:t>
            </a:r>
          </a:p>
          <a:p>
            <a:pPr>
              <a:buNone/>
            </a:pPr>
            <a:r>
              <a:rPr lang="en-US" dirty="0" smtClean="0">
                <a:solidFill>
                  <a:srgbClr val="002060"/>
                </a:solidFill>
              </a:rPr>
              <a:t>          </a:t>
            </a:r>
            <a:r>
              <a:rPr lang="en-US" sz="3600" b="1" dirty="0" smtClean="0">
                <a:solidFill>
                  <a:schemeClr val="accent2">
                    <a:lumMod val="60000"/>
                    <a:lumOff val="40000"/>
                  </a:schemeClr>
                </a:solidFill>
              </a:rPr>
              <a:t>*</a:t>
            </a:r>
            <a:r>
              <a:rPr lang="en-US" dirty="0" smtClean="0">
                <a:solidFill>
                  <a:srgbClr val="002060"/>
                </a:solidFill>
              </a:rPr>
              <a:t> Compile the source program which is executed by the</a:t>
            </a:r>
          </a:p>
          <a:p>
            <a:pPr algn="just">
              <a:buNone/>
            </a:pPr>
            <a:r>
              <a:rPr lang="en-US" dirty="0" smtClean="0">
                <a:solidFill>
                  <a:srgbClr val="002060"/>
                </a:solidFill>
              </a:rPr>
              <a:t>              student like C, C++,Java etc.      </a:t>
            </a:r>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OF MODULES</a:t>
            </a:r>
            <a:endParaRPr lang="en-IN" dirty="0"/>
          </a:p>
        </p:txBody>
      </p:sp>
      <p:sp>
        <p:nvSpPr>
          <p:cNvPr id="3" name="Content Placeholder 2"/>
          <p:cNvSpPr>
            <a:spLocks noGrp="1"/>
          </p:cNvSpPr>
          <p:nvPr>
            <p:ph sz="quarter" idx="1"/>
          </p:nvPr>
        </p:nvSpPr>
        <p:spPr>
          <a:xfrm>
            <a:off x="1714480" y="5286388"/>
            <a:ext cx="2686040" cy="1019164"/>
          </a:xfrm>
        </p:spPr>
        <p:txBody>
          <a:bodyPr/>
          <a:lstStyle/>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SIGNUP AND LOGIN PANEL</a:t>
            </a:r>
            <a:endParaRPr lang="en-IN" dirty="0"/>
          </a:p>
        </p:txBody>
      </p:sp>
      <p:pic>
        <p:nvPicPr>
          <p:cNvPr id="4" name="Content Placeholder 3" descr="login.PNG"/>
          <p:cNvPicPr>
            <a:picLocks noGrp="1" noChangeAspect="1"/>
          </p:cNvPicPr>
          <p:nvPr>
            <p:ph sz="quarter" idx="1"/>
          </p:nvPr>
        </p:nvPicPr>
        <p:blipFill>
          <a:blip r:embed="rId2"/>
          <a:stretch>
            <a:fillRect/>
          </a:stretch>
        </p:blipFill>
        <p:spPr>
          <a:xfrm>
            <a:off x="857224" y="1857364"/>
            <a:ext cx="7772400" cy="3766199"/>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Teacher Profile</a:t>
            </a:r>
            <a:endParaRPr lang="en-IN" dirty="0"/>
          </a:p>
        </p:txBody>
      </p:sp>
      <p:pic>
        <p:nvPicPr>
          <p:cNvPr id="4" name="Content Placeholder 3" descr="teacher profile.PNG"/>
          <p:cNvPicPr>
            <a:picLocks noGrp="1" noChangeAspect="1"/>
          </p:cNvPicPr>
          <p:nvPr>
            <p:ph sz="quarter" idx="1"/>
          </p:nvPr>
        </p:nvPicPr>
        <p:blipFill>
          <a:blip r:embed="rId2"/>
          <a:stretch>
            <a:fillRect/>
          </a:stretch>
        </p:blipFill>
        <p:spPr>
          <a:xfrm>
            <a:off x="928662" y="1357298"/>
            <a:ext cx="7772400" cy="5000660"/>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of Teacher</a:t>
            </a:r>
            <a:endParaRPr lang="en-IN" dirty="0"/>
          </a:p>
        </p:txBody>
      </p:sp>
      <p:pic>
        <p:nvPicPr>
          <p:cNvPr id="4" name="Content Placeholder 3" descr="class of teacher.PNG"/>
          <p:cNvPicPr>
            <a:picLocks noGrp="1" noChangeAspect="1"/>
          </p:cNvPicPr>
          <p:nvPr>
            <p:ph sz="quarter" idx="1"/>
          </p:nvPr>
        </p:nvPicPr>
        <p:blipFill>
          <a:blip r:embed="rId2"/>
          <a:stretch>
            <a:fillRect/>
          </a:stretch>
        </p:blipFill>
        <p:spPr>
          <a:xfrm>
            <a:off x="914400" y="1905000"/>
            <a:ext cx="7772400" cy="365760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a:t>
            </a:r>
            <a:endParaRPr lang="en-IN" dirty="0"/>
          </a:p>
        </p:txBody>
      </p:sp>
      <p:pic>
        <p:nvPicPr>
          <p:cNvPr id="4" name="Content Placeholder 3" descr="LECTURE.PNG"/>
          <p:cNvPicPr>
            <a:picLocks noGrp="1" noChangeAspect="1"/>
          </p:cNvPicPr>
          <p:nvPr>
            <p:ph sz="quarter" idx="1"/>
          </p:nvPr>
        </p:nvPicPr>
        <p:blipFill>
          <a:blip r:embed="rId2"/>
          <a:stretch>
            <a:fillRect/>
          </a:stretch>
        </p:blipFill>
        <p:spPr>
          <a:xfrm>
            <a:off x="914400" y="1500175"/>
            <a:ext cx="7772400" cy="4643470"/>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Student profile</a:t>
            </a:r>
            <a:endParaRPr lang="en-IN" dirty="0"/>
          </a:p>
        </p:txBody>
      </p:sp>
      <p:pic>
        <p:nvPicPr>
          <p:cNvPr id="4" name="Content Placeholder 3" descr="student details.PNG"/>
          <p:cNvPicPr>
            <a:picLocks noGrp="1" noChangeAspect="1"/>
          </p:cNvPicPr>
          <p:nvPr>
            <p:ph sz="quarter" idx="1"/>
          </p:nvPr>
        </p:nvPicPr>
        <p:blipFill>
          <a:blip r:embed="rId2"/>
          <a:stretch>
            <a:fillRect/>
          </a:stretch>
        </p:blipFill>
        <p:spPr>
          <a:xfrm>
            <a:off x="914400" y="1643051"/>
            <a:ext cx="7943880" cy="5072098"/>
          </a:xfr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of student</a:t>
            </a:r>
            <a:endParaRPr lang="en-IN" dirty="0"/>
          </a:p>
        </p:txBody>
      </p:sp>
      <p:pic>
        <p:nvPicPr>
          <p:cNvPr id="4" name="Content Placeholder 3" descr="class of student.PNG"/>
          <p:cNvPicPr>
            <a:picLocks noGrp="1" noChangeAspect="1"/>
          </p:cNvPicPr>
          <p:nvPr>
            <p:ph sz="quarter" idx="1"/>
          </p:nvPr>
        </p:nvPicPr>
        <p:blipFill>
          <a:blip r:embed="rId2"/>
          <a:stretch>
            <a:fillRect/>
          </a:stretch>
        </p:blipFill>
        <p:spPr>
          <a:xfrm>
            <a:off x="914400" y="1841793"/>
            <a:ext cx="7772400" cy="378401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Admin(student  details)</a:t>
            </a:r>
            <a:endParaRPr lang="en-IN" dirty="0"/>
          </a:p>
        </p:txBody>
      </p:sp>
      <p:pic>
        <p:nvPicPr>
          <p:cNvPr id="4" name="Content Placeholder 3" descr="student details admin.PNG"/>
          <p:cNvPicPr>
            <a:picLocks noGrp="1" noChangeAspect="1"/>
          </p:cNvPicPr>
          <p:nvPr>
            <p:ph sz="quarter" idx="1"/>
          </p:nvPr>
        </p:nvPicPr>
        <p:blipFill>
          <a:blip r:embed="rId2"/>
          <a:stretch>
            <a:fillRect/>
          </a:stretch>
        </p:blipFill>
        <p:spPr>
          <a:xfrm>
            <a:off x="914400" y="1500175"/>
            <a:ext cx="7943880" cy="5000660"/>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Admin(Teacher details)</a:t>
            </a:r>
            <a:endParaRPr lang="en-IN" dirty="0"/>
          </a:p>
        </p:txBody>
      </p:sp>
      <p:pic>
        <p:nvPicPr>
          <p:cNvPr id="4" name="Content Placeholder 3" descr="teacher details.PNG"/>
          <p:cNvPicPr>
            <a:picLocks noGrp="1" noChangeAspect="1"/>
          </p:cNvPicPr>
          <p:nvPr>
            <p:ph sz="quarter" idx="1"/>
          </p:nvPr>
        </p:nvPicPr>
        <p:blipFill>
          <a:blip r:embed="rId2"/>
          <a:stretch>
            <a:fillRect/>
          </a:stretch>
        </p:blipFill>
        <p:spPr>
          <a:xfrm>
            <a:off x="914400" y="1500174"/>
            <a:ext cx="8015318" cy="4786346"/>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Admin(list of batch)</a:t>
            </a:r>
            <a:endParaRPr lang="en-IN" dirty="0"/>
          </a:p>
        </p:txBody>
      </p:sp>
      <p:pic>
        <p:nvPicPr>
          <p:cNvPr id="4" name="Content Placeholder 3" descr="list of batch.PNG"/>
          <p:cNvPicPr>
            <a:picLocks noGrp="1" noChangeAspect="1"/>
          </p:cNvPicPr>
          <p:nvPr>
            <p:ph sz="quarter" idx="1"/>
          </p:nvPr>
        </p:nvPicPr>
        <p:blipFill>
          <a:blip r:embed="rId2"/>
          <a:stretch>
            <a:fillRect/>
          </a:stretch>
        </p:blipFill>
        <p:spPr>
          <a:xfrm>
            <a:off x="914400" y="1428737"/>
            <a:ext cx="8086756" cy="4500594"/>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None/>
            </a:pPr>
            <a:endParaRPr lang="en-US" dirty="0" smtClean="0"/>
          </a:p>
          <a:p>
            <a:pPr>
              <a:buFont typeface="Wingdings" pitchFamily="2" charset="2"/>
              <a:buChar char="v"/>
            </a:pPr>
            <a:r>
              <a:rPr lang="en-GB" sz="2800" dirty="0" smtClean="0">
                <a:solidFill>
                  <a:srgbClr val="002060"/>
                </a:solidFill>
              </a:rPr>
              <a:t>An electronic and inter-active whiteboard that uses Notebook Software</a:t>
            </a:r>
          </a:p>
          <a:p>
            <a:pPr>
              <a:buFont typeface="Wingdings" pitchFamily="2" charset="2"/>
              <a:buChar char="v"/>
            </a:pPr>
            <a:r>
              <a:rPr lang="en-GB" dirty="0" smtClean="0">
                <a:solidFill>
                  <a:srgbClr val="002060"/>
                </a:solidFill>
              </a:rPr>
              <a:t>Has Notebook Software that acts as an electronic notebook to immediately capture and save notes and drawings written on the SMART Board or at your desktop computer that can be used to edit, save and distribute information written on a SMART Board interactive whiteboard</a:t>
            </a:r>
          </a:p>
          <a:p>
            <a:pPr>
              <a:buFont typeface="Wingdings" pitchFamily="2" charset="2"/>
              <a:buChar char="v"/>
            </a:pPr>
            <a:r>
              <a:rPr lang="en-GB" dirty="0" smtClean="0">
                <a:solidFill>
                  <a:srgbClr val="002060"/>
                </a:solidFill>
              </a:rPr>
              <a:t>You can import graphics, text and multimedia elements into your Notebook file or export your Notebook file to HTML, PDF, PowerPoint or as a series of images.</a:t>
            </a:r>
          </a:p>
          <a:p>
            <a:pPr>
              <a:buNone/>
            </a:pPr>
            <a:endParaRPr lang="en-GB" dirty="0" smtClean="0"/>
          </a:p>
          <a:p>
            <a:pPr>
              <a:buFont typeface="Wingdings" pitchFamily="2" charset="2"/>
              <a:buChar char="v"/>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Admin(create new batch)</a:t>
            </a:r>
            <a:endParaRPr lang="en-IN" dirty="0"/>
          </a:p>
        </p:txBody>
      </p:sp>
      <p:pic>
        <p:nvPicPr>
          <p:cNvPr id="4" name="Content Placeholder 3" descr="create new batch.PNG"/>
          <p:cNvPicPr>
            <a:picLocks noGrp="1" noChangeAspect="1"/>
          </p:cNvPicPr>
          <p:nvPr>
            <p:ph sz="quarter" idx="1"/>
          </p:nvPr>
        </p:nvPicPr>
        <p:blipFill>
          <a:blip r:embed="rId2"/>
          <a:stretch>
            <a:fillRect/>
          </a:stretch>
        </p:blipFill>
        <p:spPr>
          <a:xfrm>
            <a:off x="914400" y="1643050"/>
            <a:ext cx="7772400" cy="435771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Admin(add new subject)</a:t>
            </a:r>
            <a:endParaRPr lang="en-IN" dirty="0"/>
          </a:p>
        </p:txBody>
      </p:sp>
      <p:pic>
        <p:nvPicPr>
          <p:cNvPr id="4" name="Content Placeholder 3" descr="add new.PNG"/>
          <p:cNvPicPr>
            <a:picLocks noGrp="1" noChangeAspect="1"/>
          </p:cNvPicPr>
          <p:nvPr>
            <p:ph sz="quarter" idx="1"/>
          </p:nvPr>
        </p:nvPicPr>
        <p:blipFill>
          <a:blip r:embed="rId2"/>
          <a:stretch>
            <a:fillRect/>
          </a:stretch>
        </p:blipFill>
        <p:spPr>
          <a:xfrm>
            <a:off x="914400" y="1357298"/>
            <a:ext cx="7943880" cy="5286412"/>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Admin(list of subject)</a:t>
            </a:r>
            <a:endParaRPr lang="en-IN" dirty="0"/>
          </a:p>
        </p:txBody>
      </p:sp>
      <p:pic>
        <p:nvPicPr>
          <p:cNvPr id="4" name="Content Placeholder 3" descr="list of sub..PNG"/>
          <p:cNvPicPr>
            <a:picLocks noGrp="1" noChangeAspect="1"/>
          </p:cNvPicPr>
          <p:nvPr>
            <p:ph sz="quarter" idx="1"/>
          </p:nvPr>
        </p:nvPicPr>
        <p:blipFill>
          <a:blip r:embed="rId2"/>
          <a:stretch>
            <a:fillRect/>
          </a:stretch>
        </p:blipFill>
        <p:spPr>
          <a:xfrm>
            <a:off x="914400" y="1428736"/>
            <a:ext cx="8015318" cy="4572032"/>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Admin(assign sub. to teacher)</a:t>
            </a:r>
            <a:endParaRPr lang="en-IN" dirty="0"/>
          </a:p>
        </p:txBody>
      </p:sp>
      <p:pic>
        <p:nvPicPr>
          <p:cNvPr id="4" name="Content Placeholder 3" descr="assign to tear.PNG"/>
          <p:cNvPicPr>
            <a:picLocks noGrp="1" noChangeAspect="1"/>
          </p:cNvPicPr>
          <p:nvPr>
            <p:ph sz="quarter" idx="1"/>
          </p:nvPr>
        </p:nvPicPr>
        <p:blipFill>
          <a:blip r:embed="rId2"/>
          <a:stretch>
            <a:fillRect/>
          </a:stretch>
        </p:blipFill>
        <p:spPr>
          <a:xfrm>
            <a:off x="914400" y="1500174"/>
            <a:ext cx="7772400" cy="5072098"/>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Admin(list of assign sub.)</a:t>
            </a:r>
            <a:endParaRPr lang="en-IN" dirty="0"/>
          </a:p>
        </p:txBody>
      </p:sp>
      <p:pic>
        <p:nvPicPr>
          <p:cNvPr id="4" name="Content Placeholder 3" descr="list of assign sub..PNG"/>
          <p:cNvPicPr>
            <a:picLocks noGrp="1" noChangeAspect="1"/>
          </p:cNvPicPr>
          <p:nvPr>
            <p:ph sz="quarter" idx="1"/>
          </p:nvPr>
        </p:nvPicPr>
        <p:blipFill>
          <a:blip r:embed="rId2"/>
          <a:stretch>
            <a:fillRect/>
          </a:stretch>
        </p:blipFill>
        <p:spPr>
          <a:xfrm>
            <a:off x="914400" y="1357298"/>
            <a:ext cx="7772400" cy="4429156"/>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a:p>
            <a:pPr>
              <a:buNone/>
            </a:pPr>
            <a:endPar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Rectangle 3"/>
          <p:cNvSpPr/>
          <p:nvPr/>
        </p:nvSpPr>
        <p:spPr>
          <a:xfrm>
            <a:off x="2285984" y="3357562"/>
            <a:ext cx="4091249"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sp>
        <p:nvSpPr>
          <p:cNvPr id="5" name="Flowchart: Magnetic Disk 4"/>
          <p:cNvSpPr/>
          <p:nvPr/>
        </p:nvSpPr>
        <p:spPr>
          <a:xfrm>
            <a:off x="4000496" y="1571612"/>
            <a:ext cx="1357322" cy="13573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6" name="Rectangle 5"/>
          <p:cNvSpPr/>
          <p:nvPr/>
        </p:nvSpPr>
        <p:spPr>
          <a:xfrm>
            <a:off x="2357422" y="5857892"/>
            <a:ext cx="171451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a:t>
            </a:r>
            <a:endParaRPr lang="en-US" dirty="0"/>
          </a:p>
        </p:txBody>
      </p:sp>
      <p:sp>
        <p:nvSpPr>
          <p:cNvPr id="7" name="Rectangle 6"/>
          <p:cNvSpPr/>
          <p:nvPr/>
        </p:nvSpPr>
        <p:spPr>
          <a:xfrm>
            <a:off x="6143636" y="5786454"/>
            <a:ext cx="15716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cxnSp>
        <p:nvCxnSpPr>
          <p:cNvPr id="9" name="Straight Arrow Connector 8"/>
          <p:cNvCxnSpPr/>
          <p:nvPr/>
        </p:nvCxnSpPr>
        <p:spPr>
          <a:xfrm rot="5400000" flipH="1" flipV="1">
            <a:off x="3107521" y="4464851"/>
            <a:ext cx="150019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quot;No&quot; Symbol 10"/>
          <p:cNvSpPr/>
          <p:nvPr/>
        </p:nvSpPr>
        <p:spPr>
          <a:xfrm>
            <a:off x="5786446" y="4929198"/>
            <a:ext cx="357190" cy="35719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p:nvPr/>
        </p:nvCxnSpPr>
        <p:spPr>
          <a:xfrm>
            <a:off x="5072066" y="4357694"/>
            <a:ext cx="766689" cy="6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00760" y="5143512"/>
            <a:ext cx="785818" cy="6429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571868" y="3643314"/>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BOARD</a:t>
            </a:r>
            <a:endParaRPr lang="en-US" dirty="0"/>
          </a:p>
        </p:txBody>
      </p:sp>
      <p:cxnSp>
        <p:nvCxnSpPr>
          <p:cNvPr id="27" name="Straight Arrow Connector 26"/>
          <p:cNvCxnSpPr>
            <a:stCxn id="5" idx="3"/>
          </p:cNvCxnSpPr>
          <p:nvPr/>
        </p:nvCxnSpPr>
        <p:spPr>
          <a:xfrm rot="5400000">
            <a:off x="4304108" y="3268267"/>
            <a:ext cx="714382" cy="357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fontScale="92500" lnSpcReduction="20000"/>
          </a:bodyPr>
          <a:lstStyle/>
          <a:p>
            <a:pPr algn="just">
              <a:buFont typeface="Wingdings" pitchFamily="2" charset="2"/>
              <a:buChar char="v"/>
            </a:pPr>
            <a:r>
              <a:rPr lang="en-IN" dirty="0" smtClean="0">
                <a:solidFill>
                  <a:srgbClr val="002060"/>
                </a:solidFill>
              </a:rPr>
              <a:t>The teacher and students interaction takes place through the World Wide Web, which benefit the student to attend the lectures from anywhere.</a:t>
            </a:r>
            <a:endParaRPr lang="en-US" dirty="0" smtClean="0">
              <a:solidFill>
                <a:srgbClr val="002060"/>
              </a:solidFill>
            </a:endParaRPr>
          </a:p>
          <a:p>
            <a:pPr algn="just">
              <a:buFont typeface="Wingdings" pitchFamily="2" charset="2"/>
              <a:buChar char="v"/>
            </a:pPr>
            <a:r>
              <a:rPr lang="en-IN" dirty="0" smtClean="0">
                <a:solidFill>
                  <a:srgbClr val="002060"/>
                </a:solidFill>
              </a:rPr>
              <a:t>The mapping of teacher and student are done according to respective classes. When teacher ends the lecture all input data will be saved at the SQL server database.</a:t>
            </a:r>
            <a:endParaRPr lang="en-US" dirty="0" smtClean="0">
              <a:solidFill>
                <a:srgbClr val="002060"/>
              </a:solidFill>
            </a:endParaRPr>
          </a:p>
          <a:p>
            <a:pPr algn="just">
              <a:buFont typeface="Wingdings" pitchFamily="2" charset="2"/>
              <a:buChar char="v"/>
            </a:pPr>
            <a:r>
              <a:rPr lang="en-IN" dirty="0" smtClean="0">
                <a:solidFill>
                  <a:srgbClr val="002060"/>
                </a:solidFill>
              </a:rPr>
              <a:t>Server provide services to access the previous lecture done by the teacher, which would help the students to watch the lecture when they want.</a:t>
            </a:r>
            <a:endParaRPr lang="en-US" dirty="0" smtClean="0">
              <a:solidFill>
                <a:srgbClr val="002060"/>
              </a:solidFill>
            </a:endParaRPr>
          </a:p>
          <a:p>
            <a:pPr algn="just">
              <a:buFont typeface="Wingdings" pitchFamily="2" charset="2"/>
              <a:buChar char="v"/>
            </a:pPr>
            <a:r>
              <a:rPr lang="en-IN" dirty="0" smtClean="0">
                <a:solidFill>
                  <a:srgbClr val="002060"/>
                </a:solidFill>
              </a:rPr>
              <a:t>Smart Board is touch screen panel. When the teacher teaches on the smart board to the students, then smart board takes lecture as input. These input send to the server and after that sever will broadcast the input to the student those who are login.</a:t>
            </a:r>
            <a:endParaRPr lang="en-US" dirty="0" smtClean="0">
              <a:solidFill>
                <a:srgbClr val="002060"/>
              </a:solidFill>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011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772400" cy="5195910"/>
          </a:xfrm>
        </p:spPr>
        <p:txBody>
          <a:bodyPr>
            <a:normAutofit/>
          </a:bodyPr>
          <a:lstStyle/>
          <a:p>
            <a:pPr>
              <a:buNone/>
            </a:pPr>
            <a:r>
              <a:rPr lang="en-US" sz="3000" dirty="0" smtClean="0"/>
              <a:t>                                </a:t>
            </a:r>
            <a:endParaRPr lang="en-US" sz="3000" dirty="0"/>
          </a:p>
        </p:txBody>
      </p:sp>
      <p:sp>
        <p:nvSpPr>
          <p:cNvPr id="5" name="Rounded Rectangle 4"/>
          <p:cNvSpPr/>
          <p:nvPr/>
        </p:nvSpPr>
        <p:spPr>
          <a:xfrm>
            <a:off x="3071802" y="1571612"/>
            <a:ext cx="2357454"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BOARD</a:t>
            </a:r>
            <a:endParaRPr lang="en-US" dirty="0"/>
          </a:p>
        </p:txBody>
      </p:sp>
      <p:sp>
        <p:nvSpPr>
          <p:cNvPr id="6" name="Rectangle 5"/>
          <p:cNvSpPr/>
          <p:nvPr/>
        </p:nvSpPr>
        <p:spPr>
          <a:xfrm>
            <a:off x="1428728" y="3500438"/>
            <a:ext cx="171451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a:t>
            </a:r>
            <a:endParaRPr lang="en-US" dirty="0"/>
          </a:p>
        </p:txBody>
      </p:sp>
      <p:pic>
        <p:nvPicPr>
          <p:cNvPr id="1026" name="Picture 2" descr="color-hex-hint1"/>
          <p:cNvPicPr>
            <a:picLocks noChangeAspect="1" noChangeArrowheads="1"/>
          </p:cNvPicPr>
          <p:nvPr/>
        </p:nvPicPr>
        <p:blipFill>
          <a:blip r:embed="rId6" cstate="print"/>
          <a:srcRect/>
          <a:stretch>
            <a:fillRect/>
          </a:stretch>
        </p:blipFill>
        <p:spPr bwMode="auto">
          <a:xfrm>
            <a:off x="5143504" y="3286124"/>
            <a:ext cx="885825" cy="1171575"/>
          </a:xfrm>
          <a:prstGeom prst="rect">
            <a:avLst/>
          </a:prstGeom>
          <a:noFill/>
          <a:ln w="9525">
            <a:noFill/>
            <a:miter lim="800000"/>
            <a:headEnd/>
            <a:tailEnd/>
          </a:ln>
        </p:spPr>
      </p:pic>
      <p:sp>
        <p:nvSpPr>
          <p:cNvPr id="8" name="Flowchart: Magnetic Disk 7"/>
          <p:cNvSpPr/>
          <p:nvPr/>
        </p:nvSpPr>
        <p:spPr>
          <a:xfrm>
            <a:off x="7000892" y="3214686"/>
            <a:ext cx="1428760" cy="10715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ectangle 8"/>
          <p:cNvSpPr/>
          <p:nvPr/>
        </p:nvSpPr>
        <p:spPr>
          <a:xfrm>
            <a:off x="2786050" y="5857892"/>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10" name="Rectangle 9"/>
          <p:cNvSpPr/>
          <p:nvPr/>
        </p:nvSpPr>
        <p:spPr>
          <a:xfrm>
            <a:off x="4572000" y="5857892"/>
            <a:ext cx="128588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11" name="Rectangle 10"/>
          <p:cNvSpPr/>
          <p:nvPr/>
        </p:nvSpPr>
        <p:spPr>
          <a:xfrm>
            <a:off x="7358082" y="5857892"/>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cxnSp>
        <p:nvCxnSpPr>
          <p:cNvPr id="13" name="Straight Arrow Connector 12"/>
          <p:cNvCxnSpPr>
            <a:stCxn id="6" idx="0"/>
            <a:endCxn id="5" idx="2"/>
          </p:cNvCxnSpPr>
          <p:nvPr/>
        </p:nvCxnSpPr>
        <p:spPr>
          <a:xfrm rot="5400000" flipH="1" flipV="1">
            <a:off x="2625314" y="1875224"/>
            <a:ext cx="1285884" cy="19645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rot="16200000" flipH="1">
            <a:off x="4232669" y="2232413"/>
            <a:ext cx="1143008" cy="11072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2"/>
          </p:cNvCxnSpPr>
          <p:nvPr/>
        </p:nvCxnSpPr>
        <p:spPr>
          <a:xfrm flipV="1">
            <a:off x="6000760" y="3750471"/>
            <a:ext cx="1000132" cy="357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57752" y="442913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21" name="Straight Arrow Connector 20"/>
          <p:cNvCxnSpPr>
            <a:endCxn id="9" idx="0"/>
          </p:cNvCxnSpPr>
          <p:nvPr/>
        </p:nvCxnSpPr>
        <p:spPr>
          <a:xfrm rot="10800000" flipV="1">
            <a:off x="3464712" y="4857760"/>
            <a:ext cx="1964547" cy="10001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10" idx="0"/>
          </p:cNvCxnSpPr>
          <p:nvPr/>
        </p:nvCxnSpPr>
        <p:spPr>
          <a:xfrm rot="5400000">
            <a:off x="4875612" y="5197091"/>
            <a:ext cx="1000132" cy="3214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1" idx="0"/>
          </p:cNvCxnSpPr>
          <p:nvPr/>
        </p:nvCxnSpPr>
        <p:spPr>
          <a:xfrm>
            <a:off x="5643570" y="4857760"/>
            <a:ext cx="2393173" cy="10001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fontScale="77500" lnSpcReduction="20000"/>
          </a:bodyPr>
          <a:lstStyle/>
          <a:p>
            <a:pPr lvl="0">
              <a:buFont typeface="Wingdings" pitchFamily="2" charset="2"/>
              <a:buChar char="v"/>
            </a:pPr>
            <a:r>
              <a:rPr lang="en-IN" b="1" dirty="0" smtClean="0"/>
              <a:t>Minimum Software Requirement</a:t>
            </a:r>
            <a:endParaRPr lang="en-US" dirty="0" smtClean="0"/>
          </a:p>
          <a:p>
            <a:pPr lvl="0" algn="just">
              <a:buNone/>
            </a:pPr>
            <a:r>
              <a:rPr lang="en-IN" dirty="0" smtClean="0"/>
              <a:t>              </a:t>
            </a:r>
            <a:r>
              <a:rPr lang="en-IN" sz="3600" b="1" dirty="0" smtClean="0">
                <a:solidFill>
                  <a:schemeClr val="accent2">
                    <a:lumMod val="60000"/>
                    <a:lumOff val="40000"/>
                  </a:schemeClr>
                </a:solidFill>
              </a:rPr>
              <a:t>*</a:t>
            </a:r>
            <a:r>
              <a:rPr lang="en-IN" sz="3600" dirty="0" smtClean="0">
                <a:solidFill>
                  <a:schemeClr val="accent2">
                    <a:lumMod val="60000"/>
                    <a:lumOff val="40000"/>
                  </a:schemeClr>
                </a:solidFill>
              </a:rPr>
              <a:t> </a:t>
            </a:r>
            <a:r>
              <a:rPr lang="en-IN" dirty="0" smtClean="0"/>
              <a:t>Window 7, Linux</a:t>
            </a:r>
            <a:endParaRPr lang="en-US" dirty="0" smtClean="0"/>
          </a:p>
          <a:p>
            <a:pPr lvl="0">
              <a:buNone/>
            </a:pPr>
            <a:r>
              <a:rPr lang="en-IN" dirty="0" smtClean="0"/>
              <a:t>             </a:t>
            </a:r>
            <a:r>
              <a:rPr lang="en-IN" sz="3500" dirty="0" smtClean="0"/>
              <a:t> </a:t>
            </a:r>
            <a:r>
              <a:rPr lang="en-IN" sz="3500" b="1" dirty="0" smtClean="0">
                <a:solidFill>
                  <a:schemeClr val="accent2">
                    <a:lumMod val="60000"/>
                    <a:lumOff val="40000"/>
                  </a:schemeClr>
                </a:solidFill>
              </a:rPr>
              <a:t>*</a:t>
            </a:r>
            <a:r>
              <a:rPr lang="en-IN" sz="3500" dirty="0" smtClean="0">
                <a:solidFill>
                  <a:schemeClr val="accent2">
                    <a:lumMod val="60000"/>
                    <a:lumOff val="40000"/>
                  </a:schemeClr>
                </a:solidFill>
              </a:rPr>
              <a:t> </a:t>
            </a:r>
            <a:r>
              <a:rPr lang="en-IN" dirty="0" smtClean="0"/>
              <a:t>Any Html5 supported Browser</a:t>
            </a:r>
            <a:endParaRPr lang="en-US" dirty="0" smtClean="0"/>
          </a:p>
          <a:p>
            <a:pPr lvl="0">
              <a:buNone/>
            </a:pPr>
            <a:r>
              <a:rPr lang="en-IN" dirty="0" smtClean="0"/>
              <a:t>              </a:t>
            </a:r>
            <a:r>
              <a:rPr lang="en-IN" sz="3500" b="1" dirty="0" smtClean="0">
                <a:solidFill>
                  <a:schemeClr val="accent2">
                    <a:lumMod val="60000"/>
                    <a:lumOff val="40000"/>
                  </a:schemeClr>
                </a:solidFill>
              </a:rPr>
              <a:t>*</a:t>
            </a:r>
            <a:r>
              <a:rPr lang="en-IN" dirty="0" smtClean="0">
                <a:solidFill>
                  <a:schemeClr val="accent2">
                    <a:lumMod val="60000"/>
                    <a:lumOff val="40000"/>
                  </a:schemeClr>
                </a:solidFill>
              </a:rPr>
              <a:t>  </a:t>
            </a:r>
            <a:r>
              <a:rPr lang="en-IN" dirty="0" smtClean="0"/>
              <a:t>Html , Css , JavaScript</a:t>
            </a:r>
            <a:endParaRPr lang="en-US" dirty="0" smtClean="0"/>
          </a:p>
          <a:p>
            <a:pPr lvl="0">
              <a:buNone/>
            </a:pPr>
            <a:r>
              <a:rPr lang="en-IN" dirty="0" smtClean="0"/>
              <a:t>              </a:t>
            </a:r>
            <a:r>
              <a:rPr lang="en-IN" sz="3500" b="1" dirty="0" smtClean="0">
                <a:solidFill>
                  <a:schemeClr val="accent2">
                    <a:lumMod val="60000"/>
                    <a:lumOff val="40000"/>
                  </a:schemeClr>
                </a:solidFill>
              </a:rPr>
              <a:t>*</a:t>
            </a:r>
            <a:r>
              <a:rPr lang="en-IN" dirty="0" smtClean="0">
                <a:solidFill>
                  <a:schemeClr val="accent2">
                    <a:lumMod val="60000"/>
                    <a:lumOff val="40000"/>
                  </a:schemeClr>
                </a:solidFill>
              </a:rPr>
              <a:t>  </a:t>
            </a:r>
            <a:r>
              <a:rPr lang="en-IN" dirty="0" smtClean="0"/>
              <a:t>Node.js</a:t>
            </a:r>
            <a:endParaRPr lang="en-US" dirty="0" smtClean="0"/>
          </a:p>
          <a:p>
            <a:pPr lvl="0">
              <a:buFont typeface="Wingdings" pitchFamily="2" charset="2"/>
              <a:buChar char="v"/>
            </a:pPr>
            <a:r>
              <a:rPr lang="en-IN" b="1" dirty="0" smtClean="0"/>
              <a:t>Minimum Hardware Requirement</a:t>
            </a:r>
            <a:endParaRPr lang="en-US" dirty="0" smtClean="0"/>
          </a:p>
          <a:p>
            <a:pPr lvl="0">
              <a:buNone/>
            </a:pPr>
            <a:r>
              <a:rPr lang="en-IN" dirty="0" smtClean="0"/>
              <a:t>              </a:t>
            </a:r>
            <a:r>
              <a:rPr lang="en-IN" sz="3200" b="1" dirty="0" smtClean="0">
                <a:solidFill>
                  <a:schemeClr val="accent2">
                    <a:lumMod val="60000"/>
                    <a:lumOff val="40000"/>
                  </a:schemeClr>
                </a:solidFill>
              </a:rPr>
              <a:t>*</a:t>
            </a:r>
            <a:r>
              <a:rPr lang="en-IN" dirty="0" smtClean="0"/>
              <a:t>  i3 Processor 1.50Ghz</a:t>
            </a:r>
            <a:endParaRPr lang="en-US" dirty="0" smtClean="0"/>
          </a:p>
          <a:p>
            <a:pPr lvl="0">
              <a:buNone/>
            </a:pPr>
            <a:r>
              <a:rPr lang="en-IN" dirty="0" smtClean="0"/>
              <a:t>              </a:t>
            </a:r>
            <a:r>
              <a:rPr lang="en-IN" sz="3600" b="1" dirty="0" smtClean="0">
                <a:solidFill>
                  <a:schemeClr val="accent2">
                    <a:lumMod val="60000"/>
                    <a:lumOff val="40000"/>
                  </a:schemeClr>
                </a:solidFill>
              </a:rPr>
              <a:t>*</a:t>
            </a:r>
            <a:r>
              <a:rPr lang="en-IN" sz="3600" b="1" dirty="0" smtClean="0"/>
              <a:t> </a:t>
            </a:r>
            <a:r>
              <a:rPr lang="en-IN" dirty="0" smtClean="0"/>
              <a:t>Touch Screen Display or panel 1200 X600 resolution</a:t>
            </a:r>
            <a:endParaRPr lang="en-US" dirty="0" smtClean="0"/>
          </a:p>
          <a:p>
            <a:pPr lvl="0">
              <a:buNone/>
            </a:pPr>
            <a:r>
              <a:rPr lang="en-US" dirty="0" smtClean="0"/>
              <a:t> </a:t>
            </a:r>
            <a:r>
              <a:rPr lang="en-IN" sz="2800" b="1" dirty="0" smtClean="0">
                <a:solidFill>
                  <a:schemeClr val="accent2">
                    <a:lumMod val="60000"/>
                    <a:lumOff val="40000"/>
                  </a:schemeClr>
                </a:solidFill>
              </a:rPr>
              <a:t>            </a:t>
            </a:r>
            <a:r>
              <a:rPr lang="en-IN" sz="3600" b="1" dirty="0" smtClean="0">
                <a:solidFill>
                  <a:schemeClr val="accent2">
                    <a:lumMod val="60000"/>
                    <a:lumOff val="40000"/>
                  </a:schemeClr>
                </a:solidFill>
              </a:rPr>
              <a:t>* </a:t>
            </a:r>
            <a:r>
              <a:rPr lang="en-IN" dirty="0" smtClean="0"/>
              <a:t>Screen Touch Pen</a:t>
            </a:r>
            <a:endParaRPr lang="en-US" dirty="0" smtClean="0"/>
          </a:p>
          <a:p>
            <a:pPr lvl="0">
              <a:buNone/>
            </a:pPr>
            <a:r>
              <a:rPr lang="en-IN" dirty="0" smtClean="0"/>
              <a:t>              </a:t>
            </a:r>
            <a:r>
              <a:rPr lang="en-IN" sz="3600" b="1" dirty="0" smtClean="0">
                <a:solidFill>
                  <a:schemeClr val="accent2">
                    <a:lumMod val="60000"/>
                    <a:lumOff val="40000"/>
                  </a:schemeClr>
                </a:solidFill>
              </a:rPr>
              <a:t>* </a:t>
            </a:r>
            <a:r>
              <a:rPr lang="en-IN" dirty="0" smtClean="0"/>
              <a:t>RAM  1GB</a:t>
            </a:r>
            <a:endParaRPr lang="en-US" dirty="0" smtClean="0"/>
          </a:p>
          <a:p>
            <a:pPr lvl="0">
              <a:buNone/>
            </a:pPr>
            <a:r>
              <a:rPr lang="en-IN" dirty="0" smtClean="0"/>
              <a:t>              </a:t>
            </a:r>
            <a:r>
              <a:rPr lang="en-IN" sz="3600" b="1" dirty="0" smtClean="0">
                <a:solidFill>
                  <a:schemeClr val="accent2">
                    <a:lumMod val="60000"/>
                    <a:lumOff val="40000"/>
                  </a:schemeClr>
                </a:solidFill>
              </a:rPr>
              <a:t>* </a:t>
            </a:r>
            <a:r>
              <a:rPr lang="en-IN" dirty="0" smtClean="0"/>
              <a:t>Hard Disk 320GB</a:t>
            </a:r>
            <a:endParaRPr lang="en-US" dirty="0" smtClean="0"/>
          </a:p>
          <a:p>
            <a:pPr lvl="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descr="use1.jpg"/>
          <p:cNvPicPr>
            <a:picLocks noGrp="1" noChangeAspect="1"/>
          </p:cNvPicPr>
          <p:nvPr>
            <p:ph sz="quarter" idx="1"/>
          </p:nvPr>
        </p:nvPicPr>
        <p:blipFill>
          <a:blip r:embed="rId6"/>
          <a:stretch>
            <a:fillRect/>
          </a:stretch>
        </p:blipFill>
        <p:spPr>
          <a:xfrm>
            <a:off x="1071538" y="1447800"/>
            <a:ext cx="7429551" cy="4981596"/>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8850</TotalTime>
  <Words>1593</Words>
  <Application>Microsoft Office PowerPoint</Application>
  <PresentationFormat>On-screen Show (4:3)</PresentationFormat>
  <Paragraphs>364</Paragraphs>
  <Slides>45</Slides>
  <Notes>2</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Equity</vt:lpstr>
      <vt:lpstr>ONLINE ADVANCE SMART BOARD</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IMPLEMENTATION OF MODULES</vt:lpstr>
      <vt:lpstr>SIGNUP AND LOGIN PANEL</vt:lpstr>
      <vt:lpstr>Teacher Profile</vt:lpstr>
      <vt:lpstr>Class of Teacher</vt:lpstr>
      <vt:lpstr>Lecture</vt:lpstr>
      <vt:lpstr>Student profile</vt:lpstr>
      <vt:lpstr>Class of student</vt:lpstr>
      <vt:lpstr>Admin(student  details)</vt:lpstr>
      <vt:lpstr>Admin(Teacher details)</vt:lpstr>
      <vt:lpstr>Admin(list of batch)</vt:lpstr>
      <vt:lpstr>Admin(create new batch)</vt:lpstr>
      <vt:lpstr>Admin(add new subject)</vt:lpstr>
      <vt:lpstr>Admin(list of subject)</vt:lpstr>
      <vt:lpstr>Admin(assign sub. to teacher)</vt:lpstr>
      <vt:lpstr>Admin(list of assign sub.)</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ADVANCE SMART BOARD</dc:title>
  <dc:creator>UDIT</dc:creator>
  <cp:lastModifiedBy>US</cp:lastModifiedBy>
  <cp:revision>85</cp:revision>
  <dcterms:created xsi:type="dcterms:W3CDTF">2016-09-14T15:23:08Z</dcterms:created>
  <dcterms:modified xsi:type="dcterms:W3CDTF">2021-02-09T06:52:49Z</dcterms:modified>
</cp:coreProperties>
</file>