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22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6F4CE5-F44A-4D6F-A4F6-CAFEFC3EAA4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B6C3FF-F19E-4B59-A436-27A6FC8495C8}">
      <dgm:prSet/>
      <dgm:spPr/>
      <dgm:t>
        <a:bodyPr/>
        <a:lstStyle/>
        <a:p>
          <a:pPr rtl="0"/>
          <a:r>
            <a:rPr lang="en-US" dirty="0" smtClean="0"/>
            <a:t>INTRODUCTION</a:t>
          </a:r>
          <a:endParaRPr lang="en-US" dirty="0"/>
        </a:p>
      </dgm:t>
    </dgm:pt>
    <dgm:pt modelId="{058A945A-0DC4-4985-9815-3F48892884BC}" type="parTrans" cxnId="{4744EF11-134E-4406-A195-012D4495B746}">
      <dgm:prSet/>
      <dgm:spPr/>
      <dgm:t>
        <a:bodyPr/>
        <a:lstStyle/>
        <a:p>
          <a:endParaRPr lang="en-US"/>
        </a:p>
      </dgm:t>
    </dgm:pt>
    <dgm:pt modelId="{E2DE7613-870B-491B-B38C-624198D0AF1E}" type="sibTrans" cxnId="{4744EF11-134E-4406-A195-012D4495B746}">
      <dgm:prSet/>
      <dgm:spPr/>
      <dgm:t>
        <a:bodyPr/>
        <a:lstStyle/>
        <a:p>
          <a:endParaRPr lang="en-US"/>
        </a:p>
      </dgm:t>
    </dgm:pt>
    <dgm:pt modelId="{047FA9EB-E0B7-41F6-85B3-9BCD30EB3279}" type="pres">
      <dgm:prSet presAssocID="{E76F4CE5-F44A-4D6F-A4F6-CAFEFC3EAA46}" presName="linear" presStyleCnt="0">
        <dgm:presLayoutVars>
          <dgm:animLvl val="lvl"/>
          <dgm:resizeHandles val="exact"/>
        </dgm:presLayoutVars>
      </dgm:prSet>
      <dgm:spPr/>
      <dgm:t>
        <a:bodyPr/>
        <a:lstStyle/>
        <a:p>
          <a:endParaRPr lang="en-US"/>
        </a:p>
      </dgm:t>
    </dgm:pt>
    <dgm:pt modelId="{B484B150-9579-4F1F-9BA0-86858EAA5A68}" type="pres">
      <dgm:prSet presAssocID="{B6B6C3FF-F19E-4B59-A436-27A6FC8495C8}" presName="parentText" presStyleLbl="node1" presStyleIdx="0" presStyleCnt="1">
        <dgm:presLayoutVars>
          <dgm:chMax val="0"/>
          <dgm:bulletEnabled val="1"/>
        </dgm:presLayoutVars>
      </dgm:prSet>
      <dgm:spPr/>
      <dgm:t>
        <a:bodyPr/>
        <a:lstStyle/>
        <a:p>
          <a:endParaRPr lang="en-US"/>
        </a:p>
      </dgm:t>
    </dgm:pt>
  </dgm:ptLst>
  <dgm:cxnLst>
    <dgm:cxn modelId="{961256CD-7096-467D-B67D-06A909002D54}" type="presOf" srcId="{E76F4CE5-F44A-4D6F-A4F6-CAFEFC3EAA46}" destId="{047FA9EB-E0B7-41F6-85B3-9BCD30EB3279}" srcOrd="0" destOrd="0" presId="urn:microsoft.com/office/officeart/2005/8/layout/vList2"/>
    <dgm:cxn modelId="{4744EF11-134E-4406-A195-012D4495B746}" srcId="{E76F4CE5-F44A-4D6F-A4F6-CAFEFC3EAA46}" destId="{B6B6C3FF-F19E-4B59-A436-27A6FC8495C8}" srcOrd="0" destOrd="0" parTransId="{058A945A-0DC4-4985-9815-3F48892884BC}" sibTransId="{E2DE7613-870B-491B-B38C-624198D0AF1E}"/>
    <dgm:cxn modelId="{DE6A94C5-6AB4-49E1-9433-D2D5689FE997}" type="presOf" srcId="{B6B6C3FF-F19E-4B59-A436-27A6FC8495C8}" destId="{B484B150-9579-4F1F-9BA0-86858EAA5A68}" srcOrd="0" destOrd="0" presId="urn:microsoft.com/office/officeart/2005/8/layout/vList2"/>
    <dgm:cxn modelId="{45732AC9-8DF3-42B9-ADEF-5E13532B7A1F}" type="presParOf" srcId="{047FA9EB-E0B7-41F6-85B3-9BCD30EB3279}" destId="{B484B150-9579-4F1F-9BA0-86858EAA5A68}"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6DCD2E6F-4BE9-4E17-80EB-64059D12AF8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90F44F0-FBB1-493D-8F07-3F7F0A4EDFE3}">
      <dgm:prSet phldrT="[Text]"/>
      <dgm:spPr/>
      <dgm:t>
        <a:bodyPr/>
        <a:lstStyle/>
        <a:p>
          <a:r>
            <a:rPr lang="en-US" dirty="0" smtClean="0"/>
            <a:t>INTRODUCTION</a:t>
          </a:r>
          <a:endParaRPr lang="en-US" dirty="0"/>
        </a:p>
      </dgm:t>
    </dgm:pt>
    <dgm:pt modelId="{0FF964EC-FC67-48F1-B48E-B11DD038D949}" type="parTrans" cxnId="{04E55B81-ACE4-43E8-9855-AC6D4BA57B22}">
      <dgm:prSet/>
      <dgm:spPr/>
      <dgm:t>
        <a:bodyPr/>
        <a:lstStyle/>
        <a:p>
          <a:endParaRPr lang="en-US"/>
        </a:p>
      </dgm:t>
    </dgm:pt>
    <dgm:pt modelId="{833FB676-4E15-49D6-BFC8-A1212C2F781E}" type="sibTrans" cxnId="{04E55B81-ACE4-43E8-9855-AC6D4BA57B22}">
      <dgm:prSet/>
      <dgm:spPr/>
      <dgm:t>
        <a:bodyPr/>
        <a:lstStyle/>
        <a:p>
          <a:endParaRPr lang="en-US"/>
        </a:p>
      </dgm:t>
    </dgm:pt>
    <dgm:pt modelId="{2BE55A9B-454D-4A79-80B6-B155B3C29061}" type="pres">
      <dgm:prSet presAssocID="{6DCD2E6F-4BE9-4E17-80EB-64059D12AF89}" presName="linear" presStyleCnt="0">
        <dgm:presLayoutVars>
          <dgm:animLvl val="lvl"/>
          <dgm:resizeHandles val="exact"/>
        </dgm:presLayoutVars>
      </dgm:prSet>
      <dgm:spPr/>
      <dgm:t>
        <a:bodyPr/>
        <a:lstStyle/>
        <a:p>
          <a:endParaRPr lang="en-US"/>
        </a:p>
      </dgm:t>
    </dgm:pt>
    <dgm:pt modelId="{D6952F24-D3BB-4C61-A97E-7C0898F79AA9}" type="pres">
      <dgm:prSet presAssocID="{C90F44F0-FBB1-493D-8F07-3F7F0A4EDFE3}" presName="parentText" presStyleLbl="node1" presStyleIdx="0" presStyleCnt="1">
        <dgm:presLayoutVars>
          <dgm:chMax val="0"/>
          <dgm:bulletEnabled val="1"/>
        </dgm:presLayoutVars>
      </dgm:prSet>
      <dgm:spPr/>
      <dgm:t>
        <a:bodyPr/>
        <a:lstStyle/>
        <a:p>
          <a:endParaRPr lang="en-US"/>
        </a:p>
      </dgm:t>
    </dgm:pt>
  </dgm:ptLst>
  <dgm:cxnLst>
    <dgm:cxn modelId="{04E55B81-ACE4-43E8-9855-AC6D4BA57B22}" srcId="{6DCD2E6F-4BE9-4E17-80EB-64059D12AF89}" destId="{C90F44F0-FBB1-493D-8F07-3F7F0A4EDFE3}" srcOrd="0" destOrd="0" parTransId="{0FF964EC-FC67-48F1-B48E-B11DD038D949}" sibTransId="{833FB676-4E15-49D6-BFC8-A1212C2F781E}"/>
    <dgm:cxn modelId="{AACF236B-8BBA-4F48-AED9-D863BD11453B}" type="presOf" srcId="{6DCD2E6F-4BE9-4E17-80EB-64059D12AF89}" destId="{2BE55A9B-454D-4A79-80B6-B155B3C29061}" srcOrd="0" destOrd="0" presId="urn:microsoft.com/office/officeart/2005/8/layout/vList2"/>
    <dgm:cxn modelId="{9DF8DE36-1B5C-4091-B09F-FCE2B4976291}" type="presOf" srcId="{C90F44F0-FBB1-493D-8F07-3F7F0A4EDFE3}" destId="{D6952F24-D3BB-4C61-A97E-7C0898F79AA9}" srcOrd="0" destOrd="0" presId="urn:microsoft.com/office/officeart/2005/8/layout/vList2"/>
    <dgm:cxn modelId="{9C6ACB02-3C2C-490D-BBC0-8E46A3876B34}" type="presParOf" srcId="{2BE55A9B-454D-4A79-80B6-B155B3C29061}" destId="{D6952F24-D3BB-4C61-A97E-7C0898F79AA9}" srcOrd="0" destOrd="0" presId="urn:microsoft.com/office/officeart/2005/8/layout/vList2"/>
  </dgm:cxnLst>
  <dgm:bg/>
  <dgm:whole/>
</dgm:dataModel>
</file>

<file path=ppt/diagrams/data3.xml><?xml version="1.0" encoding="utf-8"?>
<dgm:dataModel xmlns:dgm="http://schemas.openxmlformats.org/drawingml/2006/diagram" xmlns:a="http://schemas.openxmlformats.org/drawingml/2006/main">
  <dgm:ptLst>
    <dgm:pt modelId="{08825D8D-939E-46D5-8A46-77C1548CC2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7495AD3-08E8-49A3-856E-3DF3A7E81B5D}">
      <dgm:prSet/>
      <dgm:spPr/>
      <dgm:t>
        <a:bodyPr/>
        <a:lstStyle/>
        <a:p>
          <a:pPr rtl="0"/>
          <a:r>
            <a:rPr lang="en-IN" b="1" dirty="0" smtClean="0"/>
            <a:t>EXISTING SYSTEM</a:t>
          </a:r>
          <a:endParaRPr lang="en-US" dirty="0"/>
        </a:p>
      </dgm:t>
    </dgm:pt>
    <dgm:pt modelId="{F3C3C49B-1BDF-4E37-B619-16AE53D7CEC3}" type="parTrans" cxnId="{3EA2D3AF-FF1B-47E8-875B-9C2017DC2A93}">
      <dgm:prSet/>
      <dgm:spPr/>
      <dgm:t>
        <a:bodyPr/>
        <a:lstStyle/>
        <a:p>
          <a:endParaRPr lang="en-US"/>
        </a:p>
      </dgm:t>
    </dgm:pt>
    <dgm:pt modelId="{D7C32E5A-3EF7-4B9F-93AD-A2178FF9F0A7}" type="sibTrans" cxnId="{3EA2D3AF-FF1B-47E8-875B-9C2017DC2A93}">
      <dgm:prSet/>
      <dgm:spPr/>
      <dgm:t>
        <a:bodyPr/>
        <a:lstStyle/>
        <a:p>
          <a:endParaRPr lang="en-US"/>
        </a:p>
      </dgm:t>
    </dgm:pt>
    <dgm:pt modelId="{E23F4BED-A802-4548-A0B9-5B3A34CF5242}" type="pres">
      <dgm:prSet presAssocID="{08825D8D-939E-46D5-8A46-77C1548CC23A}" presName="linear" presStyleCnt="0">
        <dgm:presLayoutVars>
          <dgm:animLvl val="lvl"/>
          <dgm:resizeHandles val="exact"/>
        </dgm:presLayoutVars>
      </dgm:prSet>
      <dgm:spPr/>
      <dgm:t>
        <a:bodyPr/>
        <a:lstStyle/>
        <a:p>
          <a:endParaRPr lang="en-US"/>
        </a:p>
      </dgm:t>
    </dgm:pt>
    <dgm:pt modelId="{F984872A-CEDE-449D-8F1A-90DFB67972BB}" type="pres">
      <dgm:prSet presAssocID="{57495AD3-08E8-49A3-856E-3DF3A7E81B5D}" presName="parentText" presStyleLbl="node1" presStyleIdx="0" presStyleCnt="1">
        <dgm:presLayoutVars>
          <dgm:chMax val="0"/>
          <dgm:bulletEnabled val="1"/>
        </dgm:presLayoutVars>
      </dgm:prSet>
      <dgm:spPr/>
      <dgm:t>
        <a:bodyPr/>
        <a:lstStyle/>
        <a:p>
          <a:endParaRPr lang="en-US"/>
        </a:p>
      </dgm:t>
    </dgm:pt>
  </dgm:ptLst>
  <dgm:cxnLst>
    <dgm:cxn modelId="{DEFC45CB-DAE9-46C0-B640-E55216715382}" type="presOf" srcId="{08825D8D-939E-46D5-8A46-77C1548CC23A}" destId="{E23F4BED-A802-4548-A0B9-5B3A34CF5242}" srcOrd="0" destOrd="0" presId="urn:microsoft.com/office/officeart/2005/8/layout/vList2"/>
    <dgm:cxn modelId="{3EA2D3AF-FF1B-47E8-875B-9C2017DC2A93}" srcId="{08825D8D-939E-46D5-8A46-77C1548CC23A}" destId="{57495AD3-08E8-49A3-856E-3DF3A7E81B5D}" srcOrd="0" destOrd="0" parTransId="{F3C3C49B-1BDF-4E37-B619-16AE53D7CEC3}" sibTransId="{D7C32E5A-3EF7-4B9F-93AD-A2178FF9F0A7}"/>
    <dgm:cxn modelId="{F6E9315B-B86A-4090-A2B1-6B159C0E4ECB}" type="presOf" srcId="{57495AD3-08E8-49A3-856E-3DF3A7E81B5D}" destId="{F984872A-CEDE-449D-8F1A-90DFB67972BB}" srcOrd="0" destOrd="0" presId="urn:microsoft.com/office/officeart/2005/8/layout/vList2"/>
    <dgm:cxn modelId="{DA631967-3285-45F9-BE65-28F9F3B4C17F}" type="presParOf" srcId="{E23F4BED-A802-4548-A0B9-5B3A34CF5242}" destId="{F984872A-CEDE-449D-8F1A-90DFB67972BB}" srcOrd="0" destOrd="0" presId="urn:microsoft.com/office/officeart/2005/8/layout/vList2"/>
  </dgm:cxnLst>
  <dgm:bg/>
  <dgm:whole/>
</dgm:dataModel>
</file>

<file path=ppt/diagrams/data4.xml><?xml version="1.0" encoding="utf-8"?>
<dgm:dataModel xmlns:dgm="http://schemas.openxmlformats.org/drawingml/2006/diagram" xmlns:a="http://schemas.openxmlformats.org/drawingml/2006/main">
  <dgm:ptLst>
    <dgm:pt modelId="{D4545BA2-A19D-4772-9CB2-AFF3CC92F8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941877-0E27-4509-AB2F-9F306EBA1359}">
      <dgm:prSet/>
      <dgm:spPr/>
      <dgm:t>
        <a:bodyPr/>
        <a:lstStyle/>
        <a:p>
          <a:pPr rtl="0"/>
          <a:r>
            <a:rPr lang="en-US" dirty="0" smtClean="0"/>
            <a:t>ARCHITECTURE OF  EXISTING  SYSTEM</a:t>
          </a:r>
          <a:endParaRPr lang="en-US" dirty="0"/>
        </a:p>
      </dgm:t>
    </dgm:pt>
    <dgm:pt modelId="{CC02F81B-5819-4C6D-A3B3-E8BD6F7157E6}" type="parTrans" cxnId="{A67645FC-98FD-4C3C-8DEA-02BF57CBCF23}">
      <dgm:prSet/>
      <dgm:spPr/>
      <dgm:t>
        <a:bodyPr/>
        <a:lstStyle/>
        <a:p>
          <a:endParaRPr lang="en-US"/>
        </a:p>
      </dgm:t>
    </dgm:pt>
    <dgm:pt modelId="{4B7948C2-4AC3-428F-ABD3-581118F1B4DE}" type="sibTrans" cxnId="{A67645FC-98FD-4C3C-8DEA-02BF57CBCF23}">
      <dgm:prSet/>
      <dgm:spPr/>
      <dgm:t>
        <a:bodyPr/>
        <a:lstStyle/>
        <a:p>
          <a:endParaRPr lang="en-US"/>
        </a:p>
      </dgm:t>
    </dgm:pt>
    <dgm:pt modelId="{6CB2755C-DCD3-484B-BDC5-AA456BFBFEC1}" type="pres">
      <dgm:prSet presAssocID="{D4545BA2-A19D-4772-9CB2-AFF3CC92F895}" presName="linear" presStyleCnt="0">
        <dgm:presLayoutVars>
          <dgm:animLvl val="lvl"/>
          <dgm:resizeHandles val="exact"/>
        </dgm:presLayoutVars>
      </dgm:prSet>
      <dgm:spPr/>
      <dgm:t>
        <a:bodyPr/>
        <a:lstStyle/>
        <a:p>
          <a:endParaRPr lang="en-US"/>
        </a:p>
      </dgm:t>
    </dgm:pt>
    <dgm:pt modelId="{891551B0-0B26-4F84-B982-530E4B92E7A7}" type="pres">
      <dgm:prSet presAssocID="{E6941877-0E27-4509-AB2F-9F306EBA1359}" presName="parentText" presStyleLbl="node1" presStyleIdx="0" presStyleCnt="1">
        <dgm:presLayoutVars>
          <dgm:chMax val="0"/>
          <dgm:bulletEnabled val="1"/>
        </dgm:presLayoutVars>
      </dgm:prSet>
      <dgm:spPr/>
      <dgm:t>
        <a:bodyPr/>
        <a:lstStyle/>
        <a:p>
          <a:endParaRPr lang="en-US"/>
        </a:p>
      </dgm:t>
    </dgm:pt>
  </dgm:ptLst>
  <dgm:cxnLst>
    <dgm:cxn modelId="{2132BAFA-AC0B-4E79-9FC9-CAD7EAD9FDE6}" type="presOf" srcId="{D4545BA2-A19D-4772-9CB2-AFF3CC92F895}" destId="{6CB2755C-DCD3-484B-BDC5-AA456BFBFEC1}" srcOrd="0" destOrd="0" presId="urn:microsoft.com/office/officeart/2005/8/layout/vList2"/>
    <dgm:cxn modelId="{CCBAB831-901C-4B30-9342-554355AB9A40}" type="presOf" srcId="{E6941877-0E27-4509-AB2F-9F306EBA1359}" destId="{891551B0-0B26-4F84-B982-530E4B92E7A7}" srcOrd="0" destOrd="0" presId="urn:microsoft.com/office/officeart/2005/8/layout/vList2"/>
    <dgm:cxn modelId="{A67645FC-98FD-4C3C-8DEA-02BF57CBCF23}" srcId="{D4545BA2-A19D-4772-9CB2-AFF3CC92F895}" destId="{E6941877-0E27-4509-AB2F-9F306EBA1359}" srcOrd="0" destOrd="0" parTransId="{CC02F81B-5819-4C6D-A3B3-E8BD6F7157E6}" sibTransId="{4B7948C2-4AC3-428F-ABD3-581118F1B4DE}"/>
    <dgm:cxn modelId="{E5641557-B8D0-41A4-9E39-BFAF631DE6CA}" type="presParOf" srcId="{6CB2755C-DCD3-484B-BDC5-AA456BFBFEC1}" destId="{891551B0-0B26-4F84-B982-530E4B92E7A7}" srcOrd="0"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96630861-9224-4651-A20F-A9998B33FB9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E5D448-16E8-4450-ACBA-68A0796CB80A}">
      <dgm:prSet/>
      <dgm:spPr/>
      <dgm:t>
        <a:bodyPr/>
        <a:lstStyle/>
        <a:p>
          <a:pPr rtl="0"/>
          <a:r>
            <a:rPr lang="en-IN" b="1" dirty="0" smtClean="0"/>
            <a:t>PROPOSED SYSTEM</a:t>
          </a:r>
          <a:endParaRPr lang="en-US" dirty="0"/>
        </a:p>
      </dgm:t>
    </dgm:pt>
    <dgm:pt modelId="{F178E1EF-A7AE-4737-BF32-B6A61CD23D09}" type="parTrans" cxnId="{D96D99CA-5443-409F-880E-590659E61A58}">
      <dgm:prSet/>
      <dgm:spPr/>
      <dgm:t>
        <a:bodyPr/>
        <a:lstStyle/>
        <a:p>
          <a:endParaRPr lang="en-US"/>
        </a:p>
      </dgm:t>
    </dgm:pt>
    <dgm:pt modelId="{35AC59E8-163F-417C-A697-9D52EABE5DF0}" type="sibTrans" cxnId="{D96D99CA-5443-409F-880E-590659E61A58}">
      <dgm:prSet/>
      <dgm:spPr/>
      <dgm:t>
        <a:bodyPr/>
        <a:lstStyle/>
        <a:p>
          <a:endParaRPr lang="en-US"/>
        </a:p>
      </dgm:t>
    </dgm:pt>
    <dgm:pt modelId="{CC1D1C38-C70B-48E9-B4E6-B924ADFDB079}" type="pres">
      <dgm:prSet presAssocID="{96630861-9224-4651-A20F-A9998B33FB95}" presName="linear" presStyleCnt="0">
        <dgm:presLayoutVars>
          <dgm:animLvl val="lvl"/>
          <dgm:resizeHandles val="exact"/>
        </dgm:presLayoutVars>
      </dgm:prSet>
      <dgm:spPr/>
      <dgm:t>
        <a:bodyPr/>
        <a:lstStyle/>
        <a:p>
          <a:endParaRPr lang="en-US"/>
        </a:p>
      </dgm:t>
    </dgm:pt>
    <dgm:pt modelId="{CA30BC6D-7A2A-492B-A9F2-72D8B0E10C8C}" type="pres">
      <dgm:prSet presAssocID="{D9E5D448-16E8-4450-ACBA-68A0796CB80A}" presName="parentText" presStyleLbl="node1" presStyleIdx="0" presStyleCnt="1">
        <dgm:presLayoutVars>
          <dgm:chMax val="0"/>
          <dgm:bulletEnabled val="1"/>
        </dgm:presLayoutVars>
      </dgm:prSet>
      <dgm:spPr/>
      <dgm:t>
        <a:bodyPr/>
        <a:lstStyle/>
        <a:p>
          <a:endParaRPr lang="en-US"/>
        </a:p>
      </dgm:t>
    </dgm:pt>
  </dgm:ptLst>
  <dgm:cxnLst>
    <dgm:cxn modelId="{68B0B72D-220A-4A7C-A9AF-D4F8CFCB3E06}" type="presOf" srcId="{96630861-9224-4651-A20F-A9998B33FB95}" destId="{CC1D1C38-C70B-48E9-B4E6-B924ADFDB079}" srcOrd="0" destOrd="0" presId="urn:microsoft.com/office/officeart/2005/8/layout/vList2"/>
    <dgm:cxn modelId="{D96D99CA-5443-409F-880E-590659E61A58}" srcId="{96630861-9224-4651-A20F-A9998B33FB95}" destId="{D9E5D448-16E8-4450-ACBA-68A0796CB80A}" srcOrd="0" destOrd="0" parTransId="{F178E1EF-A7AE-4737-BF32-B6A61CD23D09}" sibTransId="{35AC59E8-163F-417C-A697-9D52EABE5DF0}"/>
    <dgm:cxn modelId="{A75A0CD2-D985-489A-AD97-4EC5F10C1488}" type="presOf" srcId="{D9E5D448-16E8-4450-ACBA-68A0796CB80A}" destId="{CA30BC6D-7A2A-492B-A9F2-72D8B0E10C8C}" srcOrd="0" destOrd="0" presId="urn:microsoft.com/office/officeart/2005/8/layout/vList2"/>
    <dgm:cxn modelId="{2021F74D-8DA7-4B07-ABB0-E0C7375DFDFB}" type="presParOf" srcId="{CC1D1C38-C70B-48E9-B4E6-B924ADFDB079}" destId="{CA30BC6D-7A2A-492B-A9F2-72D8B0E10C8C}" srcOrd="0" destOrd="0" presId="urn:microsoft.com/office/officeart/2005/8/layout/vList2"/>
  </dgm:cxnLst>
  <dgm:bg/>
  <dgm:whole/>
</dgm:dataModel>
</file>

<file path=ppt/diagrams/data6.xml><?xml version="1.0" encoding="utf-8"?>
<dgm:dataModel xmlns:dgm="http://schemas.openxmlformats.org/drawingml/2006/diagram" xmlns:a="http://schemas.openxmlformats.org/drawingml/2006/main">
  <dgm:ptLst>
    <dgm:pt modelId="{EEDF7549-67FE-4D02-88F8-517751FB10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05235D5-C528-487B-A2BA-96EBC58B865A}">
      <dgm:prSet custT="1"/>
      <dgm:spPr/>
      <dgm:t>
        <a:bodyPr/>
        <a:lstStyle/>
        <a:p>
          <a:pPr algn="just" rtl="0"/>
          <a:r>
            <a:rPr lang="en-US" sz="3000" b="1" dirty="0" smtClean="0">
              <a:latin typeface="Times New Roman" pitchFamily="18" charset="0"/>
              <a:cs typeface="Times New Roman" pitchFamily="18" charset="0"/>
            </a:rPr>
            <a:t>ARCHITECTURE OF </a:t>
          </a:r>
          <a:r>
            <a:rPr lang="en-IN" sz="3000" b="1" dirty="0" smtClean="0">
              <a:latin typeface="Times New Roman" pitchFamily="18" charset="0"/>
              <a:cs typeface="Times New Roman" pitchFamily="18" charset="0"/>
            </a:rPr>
            <a:t>PROPOSE</a:t>
          </a:r>
          <a:r>
            <a:rPr lang="en-IN" sz="2800" b="1" dirty="0" smtClean="0">
              <a:latin typeface="Times New Roman" pitchFamily="18" charset="0"/>
              <a:cs typeface="Times New Roman" pitchFamily="18" charset="0"/>
            </a:rPr>
            <a:t> </a:t>
          </a:r>
          <a:r>
            <a:rPr lang="en-US" sz="3000" b="1" dirty="0" smtClean="0">
              <a:latin typeface="Times New Roman" pitchFamily="18" charset="0"/>
              <a:cs typeface="Times New Roman" pitchFamily="18" charset="0"/>
            </a:rPr>
            <a:t>SYSTEM</a:t>
          </a:r>
          <a:r>
            <a:rPr lang="en-US" sz="2800" dirty="0" smtClean="0"/>
            <a:t/>
          </a:r>
          <a:br>
            <a:rPr lang="en-US" sz="2800" dirty="0" smtClean="0"/>
          </a:br>
          <a:endParaRPr lang="en-US" sz="2800" dirty="0"/>
        </a:p>
      </dgm:t>
    </dgm:pt>
    <dgm:pt modelId="{5729BE78-4E20-4340-8EC5-F6C8F89D218F}" type="parTrans" cxnId="{D118637A-BE99-44E9-9AF4-39C933ADE8BD}">
      <dgm:prSet/>
      <dgm:spPr/>
      <dgm:t>
        <a:bodyPr/>
        <a:lstStyle/>
        <a:p>
          <a:endParaRPr lang="en-US"/>
        </a:p>
      </dgm:t>
    </dgm:pt>
    <dgm:pt modelId="{6C321C11-85B2-46C1-9093-460D8C28DCD5}" type="sibTrans" cxnId="{D118637A-BE99-44E9-9AF4-39C933ADE8BD}">
      <dgm:prSet/>
      <dgm:spPr/>
      <dgm:t>
        <a:bodyPr/>
        <a:lstStyle/>
        <a:p>
          <a:endParaRPr lang="en-US"/>
        </a:p>
      </dgm:t>
    </dgm:pt>
    <dgm:pt modelId="{7AF07D9C-2965-4BE5-B69B-35D72A875597}" type="pres">
      <dgm:prSet presAssocID="{EEDF7549-67FE-4D02-88F8-517751FB1097}" presName="linear" presStyleCnt="0">
        <dgm:presLayoutVars>
          <dgm:animLvl val="lvl"/>
          <dgm:resizeHandles val="exact"/>
        </dgm:presLayoutVars>
      </dgm:prSet>
      <dgm:spPr/>
      <dgm:t>
        <a:bodyPr/>
        <a:lstStyle/>
        <a:p>
          <a:endParaRPr lang="en-US"/>
        </a:p>
      </dgm:t>
    </dgm:pt>
    <dgm:pt modelId="{2127154A-EEBB-480A-A851-D4772CBAB1EE}" type="pres">
      <dgm:prSet presAssocID="{B05235D5-C528-487B-A2BA-96EBC58B865A}" presName="parentText" presStyleLbl="node1" presStyleIdx="0" presStyleCnt="1">
        <dgm:presLayoutVars>
          <dgm:chMax val="0"/>
          <dgm:bulletEnabled val="1"/>
        </dgm:presLayoutVars>
      </dgm:prSet>
      <dgm:spPr/>
      <dgm:t>
        <a:bodyPr/>
        <a:lstStyle/>
        <a:p>
          <a:endParaRPr lang="en-US"/>
        </a:p>
      </dgm:t>
    </dgm:pt>
  </dgm:ptLst>
  <dgm:cxnLst>
    <dgm:cxn modelId="{60D432DB-0846-49D3-8835-1A2011910899}" type="presOf" srcId="{EEDF7549-67FE-4D02-88F8-517751FB1097}" destId="{7AF07D9C-2965-4BE5-B69B-35D72A875597}" srcOrd="0" destOrd="0" presId="urn:microsoft.com/office/officeart/2005/8/layout/vList2"/>
    <dgm:cxn modelId="{F3F4F1E9-56A2-4B14-92DC-D248ACCBC5BF}" type="presOf" srcId="{B05235D5-C528-487B-A2BA-96EBC58B865A}" destId="{2127154A-EEBB-480A-A851-D4772CBAB1EE}" srcOrd="0" destOrd="0" presId="urn:microsoft.com/office/officeart/2005/8/layout/vList2"/>
    <dgm:cxn modelId="{D118637A-BE99-44E9-9AF4-39C933ADE8BD}" srcId="{EEDF7549-67FE-4D02-88F8-517751FB1097}" destId="{B05235D5-C528-487B-A2BA-96EBC58B865A}" srcOrd="0" destOrd="0" parTransId="{5729BE78-4E20-4340-8EC5-F6C8F89D218F}" sibTransId="{6C321C11-85B2-46C1-9093-460D8C28DCD5}"/>
    <dgm:cxn modelId="{58CDC1D3-D986-4B97-A43E-918243C6A7E0}" type="presParOf" srcId="{7AF07D9C-2965-4BE5-B69B-35D72A875597}" destId="{2127154A-EEBB-480A-A851-D4772CBAB1EE}" srcOrd="0"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CB643F8D-C8F4-40B5-B550-70E66C2D1C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860B2B-CA1A-41FB-B6B0-327CC379C63D}">
      <dgm:prSet/>
      <dgm:spPr/>
      <dgm:t>
        <a:bodyPr/>
        <a:lstStyle/>
        <a:p>
          <a:pPr rtl="0"/>
          <a:r>
            <a:rPr lang="en-IN" b="1" dirty="0" smtClean="0"/>
            <a:t>SOFWARE  &amp; HARDWARE  REQUIREMENT</a:t>
          </a:r>
          <a:endParaRPr lang="en-US" dirty="0"/>
        </a:p>
      </dgm:t>
    </dgm:pt>
    <dgm:pt modelId="{6939CAD1-50F0-4542-A568-A707FD1649BC}" type="parTrans" cxnId="{229DFE84-A250-4BCB-885A-C766313B632C}">
      <dgm:prSet/>
      <dgm:spPr/>
      <dgm:t>
        <a:bodyPr/>
        <a:lstStyle/>
        <a:p>
          <a:endParaRPr lang="en-US"/>
        </a:p>
      </dgm:t>
    </dgm:pt>
    <dgm:pt modelId="{17DEA271-7163-4816-9F47-0F2C1F2AF037}" type="sibTrans" cxnId="{229DFE84-A250-4BCB-885A-C766313B632C}">
      <dgm:prSet/>
      <dgm:spPr/>
      <dgm:t>
        <a:bodyPr/>
        <a:lstStyle/>
        <a:p>
          <a:endParaRPr lang="en-US"/>
        </a:p>
      </dgm:t>
    </dgm:pt>
    <dgm:pt modelId="{2D69135D-0CF4-4227-88C4-53A3FDF60CA1}" type="pres">
      <dgm:prSet presAssocID="{CB643F8D-C8F4-40B5-B550-70E66C2D1C1D}" presName="linear" presStyleCnt="0">
        <dgm:presLayoutVars>
          <dgm:animLvl val="lvl"/>
          <dgm:resizeHandles val="exact"/>
        </dgm:presLayoutVars>
      </dgm:prSet>
      <dgm:spPr/>
      <dgm:t>
        <a:bodyPr/>
        <a:lstStyle/>
        <a:p>
          <a:endParaRPr lang="en-US"/>
        </a:p>
      </dgm:t>
    </dgm:pt>
    <dgm:pt modelId="{1876620A-5F07-49F4-8F39-D759EB4F86A4}" type="pres">
      <dgm:prSet presAssocID="{E3860B2B-CA1A-41FB-B6B0-327CC379C63D}" presName="parentText" presStyleLbl="node1" presStyleIdx="0" presStyleCnt="1">
        <dgm:presLayoutVars>
          <dgm:chMax val="0"/>
          <dgm:bulletEnabled val="1"/>
        </dgm:presLayoutVars>
      </dgm:prSet>
      <dgm:spPr/>
      <dgm:t>
        <a:bodyPr/>
        <a:lstStyle/>
        <a:p>
          <a:endParaRPr lang="en-US"/>
        </a:p>
      </dgm:t>
    </dgm:pt>
  </dgm:ptLst>
  <dgm:cxnLst>
    <dgm:cxn modelId="{7D153FB1-F3A3-4FAD-B4CF-53F7E7D857A2}" type="presOf" srcId="{E3860B2B-CA1A-41FB-B6B0-327CC379C63D}" destId="{1876620A-5F07-49F4-8F39-D759EB4F86A4}" srcOrd="0" destOrd="0" presId="urn:microsoft.com/office/officeart/2005/8/layout/vList2"/>
    <dgm:cxn modelId="{229DFE84-A250-4BCB-885A-C766313B632C}" srcId="{CB643F8D-C8F4-40B5-B550-70E66C2D1C1D}" destId="{E3860B2B-CA1A-41FB-B6B0-327CC379C63D}" srcOrd="0" destOrd="0" parTransId="{6939CAD1-50F0-4542-A568-A707FD1649BC}" sibTransId="{17DEA271-7163-4816-9F47-0F2C1F2AF037}"/>
    <dgm:cxn modelId="{E8BBE79C-0CCC-45C5-9E2B-670472CB9CE8}" type="presOf" srcId="{CB643F8D-C8F4-40B5-B550-70E66C2D1C1D}" destId="{2D69135D-0CF4-4227-88C4-53A3FDF60CA1}" srcOrd="0" destOrd="0" presId="urn:microsoft.com/office/officeart/2005/8/layout/vList2"/>
    <dgm:cxn modelId="{7A32E4C6-A3C1-441F-915B-93A8B1BE6874}" type="presParOf" srcId="{2D69135D-0CF4-4227-88C4-53A3FDF60CA1}" destId="{1876620A-5F07-49F4-8F39-D759EB4F86A4}" srcOrd="0" destOrd="0" presId="urn:microsoft.com/office/officeart/2005/8/layout/vList2"/>
  </dgm:cxnLst>
  <dgm:bg/>
  <dgm:whole/>
</dgm:dataModel>
</file>

<file path=ppt/diagrams/data8.xml><?xml version="1.0" encoding="utf-8"?>
<dgm:dataModel xmlns:dgm="http://schemas.openxmlformats.org/drawingml/2006/diagram" xmlns:a="http://schemas.openxmlformats.org/drawingml/2006/main">
  <dgm:ptLst>
    <dgm:pt modelId="{3EB6FF72-E433-4197-A450-C45D35F5E72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6B20FA-723F-44CA-8BFF-873D44102A66}">
      <dgm:prSet/>
      <dgm:spPr/>
      <dgm:t>
        <a:bodyPr/>
        <a:lstStyle/>
        <a:p>
          <a:pPr rtl="0"/>
          <a:r>
            <a:rPr lang="en-US" dirty="0" smtClean="0"/>
            <a:t>BIBLIOGRAPHY</a:t>
          </a:r>
          <a:endParaRPr lang="en-US" dirty="0"/>
        </a:p>
      </dgm:t>
    </dgm:pt>
    <dgm:pt modelId="{2D7D5608-44E4-4418-8F61-7E1A453EB6CB}" type="parTrans" cxnId="{C1170D3D-A73A-41FA-B868-43713CC819EE}">
      <dgm:prSet/>
      <dgm:spPr/>
      <dgm:t>
        <a:bodyPr/>
        <a:lstStyle/>
        <a:p>
          <a:endParaRPr lang="en-US"/>
        </a:p>
      </dgm:t>
    </dgm:pt>
    <dgm:pt modelId="{586D0E12-4BA7-47B9-ABBE-42CB26172CEC}" type="sibTrans" cxnId="{C1170D3D-A73A-41FA-B868-43713CC819EE}">
      <dgm:prSet/>
      <dgm:spPr/>
      <dgm:t>
        <a:bodyPr/>
        <a:lstStyle/>
        <a:p>
          <a:endParaRPr lang="en-US"/>
        </a:p>
      </dgm:t>
    </dgm:pt>
    <dgm:pt modelId="{E5A72D24-F04A-44ED-B6F0-344E8AF00E5B}" type="pres">
      <dgm:prSet presAssocID="{3EB6FF72-E433-4197-A450-C45D35F5E72F}" presName="linear" presStyleCnt="0">
        <dgm:presLayoutVars>
          <dgm:animLvl val="lvl"/>
          <dgm:resizeHandles val="exact"/>
        </dgm:presLayoutVars>
      </dgm:prSet>
      <dgm:spPr/>
      <dgm:t>
        <a:bodyPr/>
        <a:lstStyle/>
        <a:p>
          <a:endParaRPr lang="en-US"/>
        </a:p>
      </dgm:t>
    </dgm:pt>
    <dgm:pt modelId="{1B08C4EE-CB4E-487F-BAF7-2C5A856A73AE}" type="pres">
      <dgm:prSet presAssocID="{736B20FA-723F-44CA-8BFF-873D44102A66}" presName="parentText" presStyleLbl="node1" presStyleIdx="0" presStyleCnt="1">
        <dgm:presLayoutVars>
          <dgm:chMax val="0"/>
          <dgm:bulletEnabled val="1"/>
        </dgm:presLayoutVars>
      </dgm:prSet>
      <dgm:spPr/>
      <dgm:t>
        <a:bodyPr/>
        <a:lstStyle/>
        <a:p>
          <a:endParaRPr lang="en-US"/>
        </a:p>
      </dgm:t>
    </dgm:pt>
  </dgm:ptLst>
  <dgm:cxnLst>
    <dgm:cxn modelId="{94FDFF07-CB0A-4608-BC13-37F66B71F3C3}" type="presOf" srcId="{736B20FA-723F-44CA-8BFF-873D44102A66}" destId="{1B08C4EE-CB4E-487F-BAF7-2C5A856A73AE}" srcOrd="0" destOrd="0" presId="urn:microsoft.com/office/officeart/2005/8/layout/vList2"/>
    <dgm:cxn modelId="{C1170D3D-A73A-41FA-B868-43713CC819EE}" srcId="{3EB6FF72-E433-4197-A450-C45D35F5E72F}" destId="{736B20FA-723F-44CA-8BFF-873D44102A66}" srcOrd="0" destOrd="0" parTransId="{2D7D5608-44E4-4418-8F61-7E1A453EB6CB}" sibTransId="{586D0E12-4BA7-47B9-ABBE-42CB26172CEC}"/>
    <dgm:cxn modelId="{5D31DD71-009B-4AA8-A94E-9BBEC28586D4}" type="presOf" srcId="{3EB6FF72-E433-4197-A450-C45D35F5E72F}" destId="{E5A72D24-F04A-44ED-B6F0-344E8AF00E5B}" srcOrd="0" destOrd="0" presId="urn:microsoft.com/office/officeart/2005/8/layout/vList2"/>
    <dgm:cxn modelId="{CD45F04C-88D4-409C-A7B6-52F8B10D74CA}" type="presParOf" srcId="{E5A72D24-F04A-44ED-B6F0-344E8AF00E5B}" destId="{1B08C4EE-CB4E-487F-BAF7-2C5A856A73AE}" srcOrd="0" destOrd="0" presId="urn:microsoft.com/office/officeart/2005/8/layout/vList2"/>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4AC6B7-4367-46A7-85FA-C3E32FBB5368}" type="datetimeFigureOut">
              <a:rPr lang="en-US" smtClean="0"/>
              <a:pPr/>
              <a:t>9/15/2016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477FE-AF47-4DFB-A7EC-6650FE5D8CD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BC477FE-AF47-4DFB-A7EC-6650FE5D8CD8}"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B970B7D-2D36-4FC0-8EA1-5FBDE9D0783F}"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970B7D-2D36-4FC0-8EA1-5FBDE9D0783F}"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FB970B7D-2D36-4FC0-8EA1-5FBDE9D0783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970B7D-2D36-4FC0-8EA1-5FBDE9D0783F}"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970B7D-2D36-4FC0-8EA1-5FBDE9D0783F}"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970B7D-2D36-4FC0-8EA1-5FBDE9D0783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970B7D-2D36-4FC0-8EA1-5FBDE9D0783F}"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065BA-D457-4B99-B091-867AA5A45631}" type="datetimeFigureOut">
              <a:rPr lang="en-US" smtClean="0"/>
              <a:pPr/>
              <a:t>9/15/2016</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FB970B7D-2D36-4FC0-8EA1-5FBDE9D0783F}"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45065BA-D457-4B99-B091-867AA5A45631}" type="datetimeFigureOut">
              <a:rPr lang="en-US" smtClean="0"/>
              <a:pPr/>
              <a:t>9/15/2016</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B970B7D-2D36-4FC0-8EA1-5FBDE9D0783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hyperlink" Target="http://www.citigroup.com/citigroup/corporate/foundation" TargetMode="External"/><Relationship Id="rId3" Type="http://schemas.openxmlformats.org/officeDocument/2006/relationships/diagramLayout" Target="../diagrams/layout8.xml"/><Relationship Id="rId7" Type="http://schemas.openxmlformats.org/officeDocument/2006/relationships/hyperlink" Target="http://www.att.com/foundation" TargetMode="Externa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openxmlformats.org/officeDocument/2006/relationships/hyperlink" Target="http://www.adoptaclassroom.com/" TargetMode="External"/><Relationship Id="rId11" Type="http://schemas.openxmlformats.org/officeDocument/2006/relationships/hyperlink" Target="http://www.eds.com/community_affairs/com_grants.html" TargetMode="External"/><Relationship Id="rId5" Type="http://schemas.openxmlformats.org/officeDocument/2006/relationships/diagramColors" Target="../diagrams/colors8.xml"/><Relationship Id="rId10" Type="http://schemas.openxmlformats.org/officeDocument/2006/relationships/hyperlink" Target="http://www.bestbuy.com/" TargetMode="External"/><Relationship Id="rId4" Type="http://schemas.openxmlformats.org/officeDocument/2006/relationships/diagramQuickStyle" Target="../diagrams/quickStyle8.xml"/><Relationship Id="rId9" Type="http://schemas.openxmlformats.org/officeDocument/2006/relationships/hyperlink" Target="http://www.nfie.org/programs/howto%20apply.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7158" y="3200400"/>
            <a:ext cx="8643998" cy="3157558"/>
          </a:xfrm>
        </p:spPr>
        <p:txBody>
          <a:bodyPr>
            <a:normAutofit/>
          </a:bodyPr>
          <a:lstStyle/>
          <a:p>
            <a:pPr algn="l"/>
            <a:r>
              <a:rPr lang="en-US" b="1" dirty="0" smtClean="0"/>
              <a:t>Guided by                                        Represented By</a:t>
            </a:r>
          </a:p>
          <a:p>
            <a:pPr algn="l"/>
            <a:r>
              <a:rPr lang="en-US" b="1" dirty="0" smtClean="0"/>
              <a:t>Mr. </a:t>
            </a:r>
            <a:r>
              <a:rPr lang="en-US" b="1" smtClean="0"/>
              <a:t>Rajesh </a:t>
            </a:r>
            <a:r>
              <a:rPr lang="en-US" b="1" smtClean="0"/>
              <a:t>Singh                            </a:t>
            </a:r>
            <a:r>
              <a:rPr lang="en-US" b="1" smtClean="0"/>
              <a:t>Namrata</a:t>
            </a:r>
            <a:r>
              <a:rPr lang="en-US" b="1" dirty="0" smtClean="0"/>
              <a:t> </a:t>
            </a:r>
            <a:r>
              <a:rPr lang="en-US" b="1" dirty="0" smtClean="0"/>
              <a:t>Kumari(13/174)</a:t>
            </a:r>
          </a:p>
          <a:p>
            <a:pPr algn="l"/>
            <a:r>
              <a:rPr lang="en-US" b="1" dirty="0" smtClean="0"/>
              <a:t>                                                            Nitu Kumari(13/233)</a:t>
            </a:r>
          </a:p>
          <a:p>
            <a:pPr algn="l"/>
            <a:r>
              <a:rPr lang="en-US" b="1" dirty="0" smtClean="0"/>
              <a:t>                                                            Pardeep Kumar(13/116)</a:t>
            </a:r>
          </a:p>
          <a:p>
            <a:pPr algn="l"/>
            <a:r>
              <a:rPr lang="en-US" b="1" dirty="0" smtClean="0"/>
              <a:t>                                                            Priyanshu Kumar(13/288)</a:t>
            </a:r>
          </a:p>
          <a:p>
            <a:pPr algn="l"/>
            <a:r>
              <a:rPr lang="en-US" b="1" dirty="0" smtClean="0"/>
              <a:t>                                                            Ram Chandra Sahu(1403027)</a:t>
            </a:r>
          </a:p>
          <a:p>
            <a:pPr algn="l"/>
            <a:endParaRPr lang="en-US" b="1" dirty="0"/>
          </a:p>
        </p:txBody>
      </p:sp>
      <p:sp>
        <p:nvSpPr>
          <p:cNvPr id="2" name="Title 1"/>
          <p:cNvSpPr>
            <a:spLocks noGrp="1"/>
          </p:cNvSpPr>
          <p:nvPr>
            <p:ph type="ctrTitle"/>
          </p:nvPr>
        </p:nvSpPr>
        <p:spPr/>
        <p:txBody>
          <a:bodyPr/>
          <a:lstStyle/>
          <a:p>
            <a:r>
              <a:rPr smtClean="0"/>
              <a:t>ONLINE ADVANCE SMART BOARD</a:t>
            </a:r>
            <a:endParaRPr lang="en-US" dirty="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Font typeface="Wingdings" pitchFamily="2" charset="2"/>
              <a:buChar char="v"/>
            </a:pPr>
            <a:endParaRPr lang="en-GB" dirty="0" smtClean="0">
              <a:solidFill>
                <a:srgbClr val="002060"/>
              </a:solidFill>
            </a:endParaRPr>
          </a:p>
          <a:p>
            <a:pPr algn="just">
              <a:buFont typeface="Wingdings" pitchFamily="2" charset="2"/>
              <a:buChar char="v"/>
            </a:pPr>
            <a:r>
              <a:rPr lang="en-GB" dirty="0" smtClean="0">
                <a:solidFill>
                  <a:srgbClr val="002060"/>
                </a:solidFill>
              </a:rPr>
              <a:t>The SMART Board interactive whiteboard is touch sensitive and operates as part of a system that includes a computer</a:t>
            </a:r>
            <a:endParaRPr lang="en-IN" dirty="0" smtClean="0">
              <a:solidFill>
                <a:srgbClr val="002060"/>
              </a:solidFill>
            </a:endParaRPr>
          </a:p>
          <a:p>
            <a:pPr algn="just">
              <a:buFont typeface="Wingdings" pitchFamily="2" charset="2"/>
              <a:buChar char="v"/>
            </a:pPr>
            <a:r>
              <a:rPr lang="en-IN" dirty="0" smtClean="0">
                <a:solidFill>
                  <a:srgbClr val="002060"/>
                </a:solidFill>
              </a:rPr>
              <a:t>Our software will help teacher and student to interact  with each other , simultaneously.</a:t>
            </a:r>
          </a:p>
          <a:p>
            <a:pPr algn="just">
              <a:buFont typeface="Wingdings" pitchFamily="2" charset="2"/>
              <a:buChar char="v"/>
            </a:pPr>
            <a:r>
              <a:rPr lang="en-IN" dirty="0" smtClean="0">
                <a:solidFill>
                  <a:srgbClr val="002060"/>
                </a:solidFill>
              </a:rPr>
              <a:t>First of all teacher should login to our website or software. As soon as the teacher turned it on with the software, student can start enrolling to the website or software to use it.</a:t>
            </a:r>
          </a:p>
          <a:p>
            <a:pPr algn="just">
              <a:buFont typeface="Wingdings" pitchFamily="2" charset="2"/>
              <a:buChar char="v"/>
            </a:pPr>
            <a:r>
              <a:rPr lang="en-IN" dirty="0" smtClean="0">
                <a:solidFill>
                  <a:srgbClr val="002060"/>
                </a:solidFill>
              </a:rPr>
              <a:t>Smart teaching software is included with the Smart Board and allows users to compile notes, images, and other media</a:t>
            </a:r>
          </a:p>
          <a:p>
            <a:pPr>
              <a:buNone/>
            </a:pPr>
            <a:endParaRPr lang="en-IN" dirty="0" smtClean="0">
              <a:solidFill>
                <a:srgbClr val="002060"/>
              </a:solidFill>
            </a:endParaRPr>
          </a:p>
          <a:p>
            <a:pPr>
              <a:buFont typeface="Courier New" pitchFamily="49" charset="0"/>
              <a:buChar char="o"/>
            </a:pPr>
            <a:endParaRPr lang="en-US" dirty="0" smtClean="0">
              <a:solidFill>
                <a:srgbClr val="002060"/>
              </a:solidFill>
            </a:endParaRPr>
          </a:p>
          <a:p>
            <a:pPr>
              <a:buFont typeface="Wingdings" pitchFamily="2" charset="2"/>
              <a:buChar char="v"/>
            </a:pPr>
            <a:endParaRPr lang="en-US" b="1" dirty="0">
              <a:solidFill>
                <a:srgbClr val="0070C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None/>
            </a:pPr>
            <a:endParaRPr lang="en-US" dirty="0" smtClean="0"/>
          </a:p>
          <a:p>
            <a:pPr>
              <a:buFont typeface="Wingdings" pitchFamily="2" charset="2"/>
              <a:buChar char="v"/>
            </a:pPr>
            <a:r>
              <a:rPr lang="en-US" dirty="0" smtClean="0">
                <a:solidFill>
                  <a:srgbClr val="002060"/>
                </a:solidFill>
              </a:rPr>
              <a:t>Online Teaching Services </a:t>
            </a:r>
          </a:p>
          <a:p>
            <a:pPr>
              <a:buNone/>
            </a:pPr>
            <a:r>
              <a:rPr lang="en-US" dirty="0" smtClean="0">
                <a:solidFill>
                  <a:srgbClr val="002060"/>
                </a:solidFill>
              </a:rPr>
              <a:t>         </a:t>
            </a:r>
            <a:r>
              <a:rPr lang="en-US" b="1" dirty="0" smtClean="0">
                <a:solidFill>
                  <a:srgbClr val="002060"/>
                </a:solidFill>
              </a:rPr>
              <a:t> </a:t>
            </a:r>
            <a:r>
              <a:rPr lang="en-US" sz="3600" b="1" dirty="0" smtClean="0">
                <a:solidFill>
                  <a:schemeClr val="accent2">
                    <a:lumMod val="60000"/>
                    <a:lumOff val="40000"/>
                  </a:schemeClr>
                </a:solidFill>
              </a:rPr>
              <a:t>*</a:t>
            </a:r>
            <a:r>
              <a:rPr lang="en-US" b="1" dirty="0" smtClean="0">
                <a:solidFill>
                  <a:srgbClr val="002060"/>
                </a:solidFill>
              </a:rPr>
              <a:t> </a:t>
            </a:r>
            <a:r>
              <a:rPr lang="en-US" dirty="0" smtClean="0">
                <a:solidFill>
                  <a:srgbClr val="002060"/>
                </a:solidFill>
              </a:rPr>
              <a:t>Example Student can attend lecture any where</a:t>
            </a:r>
          </a:p>
          <a:p>
            <a:pPr algn="just">
              <a:buNone/>
            </a:pPr>
            <a:r>
              <a:rPr lang="en-US" dirty="0" smtClean="0">
                <a:solidFill>
                  <a:srgbClr val="002060"/>
                </a:solidFill>
              </a:rPr>
              <a:t>          </a:t>
            </a:r>
            <a:r>
              <a:rPr lang="en-US" sz="3600" b="1" dirty="0" smtClean="0">
                <a:solidFill>
                  <a:schemeClr val="accent2">
                    <a:lumMod val="60000"/>
                    <a:lumOff val="40000"/>
                  </a:schemeClr>
                </a:solidFill>
              </a:rPr>
              <a:t>*</a:t>
            </a:r>
            <a:r>
              <a:rPr lang="en-US" dirty="0" smtClean="0">
                <a:solidFill>
                  <a:srgbClr val="002060"/>
                </a:solidFill>
              </a:rPr>
              <a:t> </a:t>
            </a:r>
            <a:r>
              <a:rPr lang="en-IN" dirty="0" smtClean="0">
                <a:solidFill>
                  <a:srgbClr val="002060"/>
                </a:solidFill>
              </a:rPr>
              <a:t>Previous lecture done by the teacher, which  would</a:t>
            </a:r>
          </a:p>
          <a:p>
            <a:pPr algn="just">
              <a:buNone/>
            </a:pPr>
            <a:r>
              <a:rPr lang="en-IN" dirty="0" smtClean="0">
                <a:solidFill>
                  <a:srgbClr val="002060"/>
                </a:solidFill>
              </a:rPr>
              <a:t>              help students to watch the lecture when they want.</a:t>
            </a:r>
          </a:p>
          <a:p>
            <a:pPr algn="just">
              <a:buFont typeface="Wingdings" pitchFamily="2" charset="2"/>
              <a:buChar char="v"/>
            </a:pPr>
            <a:r>
              <a:rPr lang="en-US" dirty="0" smtClean="0">
                <a:solidFill>
                  <a:srgbClr val="002060"/>
                </a:solidFill>
              </a:rPr>
              <a:t> Compilation of Program                                                                      </a:t>
            </a:r>
          </a:p>
          <a:p>
            <a:pPr>
              <a:buNone/>
            </a:pPr>
            <a:r>
              <a:rPr lang="en-US" dirty="0" smtClean="0">
                <a:solidFill>
                  <a:srgbClr val="002060"/>
                </a:solidFill>
              </a:rPr>
              <a:t>          </a:t>
            </a:r>
            <a:r>
              <a:rPr lang="en-US" sz="3600" b="1" dirty="0" smtClean="0">
                <a:solidFill>
                  <a:schemeClr val="accent2">
                    <a:lumMod val="60000"/>
                    <a:lumOff val="40000"/>
                  </a:schemeClr>
                </a:solidFill>
              </a:rPr>
              <a:t>*</a:t>
            </a:r>
            <a:r>
              <a:rPr lang="en-US" dirty="0" smtClean="0">
                <a:solidFill>
                  <a:srgbClr val="002060"/>
                </a:solidFill>
              </a:rPr>
              <a:t> Compile the source program which is executed by the</a:t>
            </a:r>
          </a:p>
          <a:p>
            <a:pPr algn="just">
              <a:buNone/>
            </a:pPr>
            <a:r>
              <a:rPr lang="en-US" dirty="0" smtClean="0">
                <a:solidFill>
                  <a:srgbClr val="002060"/>
                </a:solidFill>
              </a:rPr>
              <a:t>              student like C, C++,Java etc.      </a:t>
            </a:r>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lnSpcReduction="10000"/>
          </a:bodyPr>
          <a:lstStyle/>
          <a:p>
            <a:pPr>
              <a:buNone/>
            </a:pPr>
            <a:endParaRPr lang="en-US" dirty="0" smtClean="0"/>
          </a:p>
          <a:p>
            <a:pPr>
              <a:buFont typeface="Wingdings" pitchFamily="2" charset="2"/>
              <a:buChar char="v"/>
            </a:pPr>
            <a:r>
              <a:rPr lang="en-GB" sz="2800" dirty="0" smtClean="0">
                <a:solidFill>
                  <a:srgbClr val="002060"/>
                </a:solidFill>
              </a:rPr>
              <a:t>An electronic and inter-active whiteboard that uses Notebook Software</a:t>
            </a:r>
          </a:p>
          <a:p>
            <a:pPr>
              <a:buFont typeface="Wingdings" pitchFamily="2" charset="2"/>
              <a:buChar char="v"/>
            </a:pPr>
            <a:r>
              <a:rPr lang="en-GB" dirty="0" smtClean="0">
                <a:solidFill>
                  <a:srgbClr val="002060"/>
                </a:solidFill>
              </a:rPr>
              <a:t>Has Notebook Software that acts as an electronic notebook to immediately capture and save notes and drawings written on the SMART Board or at your desktop computer that can be used to edit, save and distribute information written on a SMART Board interactive whiteboard</a:t>
            </a:r>
          </a:p>
          <a:p>
            <a:pPr>
              <a:buFont typeface="Wingdings" pitchFamily="2" charset="2"/>
              <a:buChar char="v"/>
            </a:pPr>
            <a:r>
              <a:rPr lang="en-GB" dirty="0" smtClean="0">
                <a:solidFill>
                  <a:srgbClr val="002060"/>
                </a:solidFill>
              </a:rPr>
              <a:t>You can import graphics, text and multimedia elements into your Notebook file or export your Notebook file to HTML, PDF, PowerPoint or as a series of images.</a:t>
            </a:r>
          </a:p>
          <a:p>
            <a:pPr>
              <a:buNone/>
            </a:pPr>
            <a:endParaRPr lang="en-GB" dirty="0" smtClean="0"/>
          </a:p>
          <a:p>
            <a:pPr>
              <a:buFont typeface="Wingdings" pitchFamily="2" charset="2"/>
              <a:buChar char="v"/>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lstStyle/>
          <a:p>
            <a:pPr>
              <a:buNone/>
            </a:pPr>
            <a:endParaRPr lang="en-US" dirty="0" smtClean="0"/>
          </a:p>
          <a:p>
            <a:pPr>
              <a:buNone/>
            </a:pPr>
            <a:endParaRPr lang="en-US" dirty="0"/>
          </a:p>
        </p:txBody>
      </p:sp>
      <p:sp>
        <p:nvSpPr>
          <p:cNvPr id="5" name="Flowchart: Magnetic Disk 4"/>
          <p:cNvSpPr/>
          <p:nvPr/>
        </p:nvSpPr>
        <p:spPr>
          <a:xfrm>
            <a:off x="4000496" y="1571612"/>
            <a:ext cx="1357322" cy="13573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6" name="Rectangle 5"/>
          <p:cNvSpPr/>
          <p:nvPr/>
        </p:nvSpPr>
        <p:spPr>
          <a:xfrm>
            <a:off x="2357422" y="5857892"/>
            <a:ext cx="171451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a:t>
            </a:r>
            <a:endParaRPr lang="en-US" dirty="0"/>
          </a:p>
        </p:txBody>
      </p:sp>
      <p:sp>
        <p:nvSpPr>
          <p:cNvPr id="7" name="Rectangle 6"/>
          <p:cNvSpPr/>
          <p:nvPr/>
        </p:nvSpPr>
        <p:spPr>
          <a:xfrm>
            <a:off x="6143636" y="5786454"/>
            <a:ext cx="1571636"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cxnSp>
        <p:nvCxnSpPr>
          <p:cNvPr id="9" name="Straight Arrow Connector 8"/>
          <p:cNvCxnSpPr/>
          <p:nvPr/>
        </p:nvCxnSpPr>
        <p:spPr>
          <a:xfrm rot="5400000" flipH="1" flipV="1">
            <a:off x="3107521" y="4464851"/>
            <a:ext cx="1500198"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quot;No&quot; Symbol 10"/>
          <p:cNvSpPr/>
          <p:nvPr/>
        </p:nvSpPr>
        <p:spPr>
          <a:xfrm>
            <a:off x="5786446" y="4929198"/>
            <a:ext cx="357190" cy="357190"/>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3" name="Straight Connector 12"/>
          <p:cNvCxnSpPr/>
          <p:nvPr/>
        </p:nvCxnSpPr>
        <p:spPr>
          <a:xfrm>
            <a:off x="5072066" y="4357694"/>
            <a:ext cx="766689" cy="6238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00760" y="5143512"/>
            <a:ext cx="785818" cy="642942"/>
          </a:xfrm>
          <a:prstGeom prst="line">
            <a:avLst/>
          </a:prstGeom>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3571868" y="3643314"/>
            <a:ext cx="2428892" cy="714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BOARD</a:t>
            </a:r>
            <a:endParaRPr lang="en-US" dirty="0"/>
          </a:p>
        </p:txBody>
      </p:sp>
      <p:cxnSp>
        <p:nvCxnSpPr>
          <p:cNvPr id="27" name="Straight Arrow Connector 26"/>
          <p:cNvCxnSpPr>
            <a:stCxn id="5" idx="3"/>
          </p:cNvCxnSpPr>
          <p:nvPr/>
        </p:nvCxnSpPr>
        <p:spPr>
          <a:xfrm rot="5400000">
            <a:off x="4304108" y="3268267"/>
            <a:ext cx="714382" cy="3571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fontScale="92500" lnSpcReduction="20000"/>
          </a:bodyPr>
          <a:lstStyle/>
          <a:p>
            <a:pPr algn="just">
              <a:buFont typeface="Wingdings" pitchFamily="2" charset="2"/>
              <a:buChar char="v"/>
            </a:pPr>
            <a:r>
              <a:rPr lang="en-IN" dirty="0" smtClean="0">
                <a:solidFill>
                  <a:srgbClr val="002060"/>
                </a:solidFill>
              </a:rPr>
              <a:t>The teacher and students interaction takes place through the World Wide Web, which benefit the student to attend the lectures from anywhere.</a:t>
            </a:r>
            <a:endParaRPr lang="en-US" dirty="0" smtClean="0">
              <a:solidFill>
                <a:srgbClr val="002060"/>
              </a:solidFill>
            </a:endParaRPr>
          </a:p>
          <a:p>
            <a:pPr algn="just">
              <a:buFont typeface="Wingdings" pitchFamily="2" charset="2"/>
              <a:buChar char="v"/>
            </a:pPr>
            <a:r>
              <a:rPr lang="en-IN" dirty="0" smtClean="0">
                <a:solidFill>
                  <a:srgbClr val="002060"/>
                </a:solidFill>
              </a:rPr>
              <a:t>The mapping of teacher and student are done according to respective classes. When teacher ends the lecture all input data will be saved at the SQL server database.</a:t>
            </a:r>
            <a:endParaRPr lang="en-US" dirty="0" smtClean="0">
              <a:solidFill>
                <a:srgbClr val="002060"/>
              </a:solidFill>
            </a:endParaRPr>
          </a:p>
          <a:p>
            <a:pPr algn="just">
              <a:buFont typeface="Wingdings" pitchFamily="2" charset="2"/>
              <a:buChar char="v"/>
            </a:pPr>
            <a:r>
              <a:rPr lang="en-IN" dirty="0" smtClean="0">
                <a:solidFill>
                  <a:srgbClr val="002060"/>
                </a:solidFill>
              </a:rPr>
              <a:t>Server provide services to access the previous lecture done by the teacher, which would help the students to watch the lecture when they want.</a:t>
            </a:r>
            <a:endParaRPr lang="en-US" dirty="0" smtClean="0">
              <a:solidFill>
                <a:srgbClr val="002060"/>
              </a:solidFill>
            </a:endParaRPr>
          </a:p>
          <a:p>
            <a:pPr algn="just">
              <a:buFont typeface="Wingdings" pitchFamily="2" charset="2"/>
              <a:buChar char="v"/>
            </a:pPr>
            <a:r>
              <a:rPr lang="en-IN" dirty="0" smtClean="0">
                <a:solidFill>
                  <a:srgbClr val="002060"/>
                </a:solidFill>
              </a:rPr>
              <a:t>Smart Board is touch screen panel. When the teacher teaches on the smart board to the students, then smart board takes lecture as input. These input send to the server and after that sever will broadcast the input to the student those who are login.</a:t>
            </a:r>
            <a:endParaRPr lang="en-US" dirty="0" smtClean="0">
              <a:solidFill>
                <a:srgbClr val="002060"/>
              </a:solidFill>
            </a:endParaRP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011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a:xfrm>
            <a:off x="914400" y="1447800"/>
            <a:ext cx="7772400" cy="5195910"/>
          </a:xfrm>
        </p:spPr>
        <p:txBody>
          <a:bodyPr>
            <a:normAutofit/>
          </a:bodyPr>
          <a:lstStyle/>
          <a:p>
            <a:pPr>
              <a:buNone/>
            </a:pPr>
            <a:r>
              <a:rPr lang="en-US" sz="3000" dirty="0" smtClean="0"/>
              <a:t>                                </a:t>
            </a:r>
            <a:endParaRPr lang="en-US" sz="3000" dirty="0"/>
          </a:p>
        </p:txBody>
      </p:sp>
      <p:sp>
        <p:nvSpPr>
          <p:cNvPr id="5" name="Rounded Rectangle 4"/>
          <p:cNvSpPr/>
          <p:nvPr/>
        </p:nvSpPr>
        <p:spPr>
          <a:xfrm>
            <a:off x="3071802" y="1571612"/>
            <a:ext cx="2357454" cy="6429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BOARD</a:t>
            </a:r>
            <a:endParaRPr lang="en-US" dirty="0"/>
          </a:p>
        </p:txBody>
      </p:sp>
      <p:sp>
        <p:nvSpPr>
          <p:cNvPr id="6" name="Rectangle 5"/>
          <p:cNvSpPr/>
          <p:nvPr/>
        </p:nvSpPr>
        <p:spPr>
          <a:xfrm>
            <a:off x="1428728" y="3500438"/>
            <a:ext cx="171451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TEACHER</a:t>
            </a:r>
            <a:endParaRPr lang="en-US" dirty="0"/>
          </a:p>
        </p:txBody>
      </p:sp>
      <p:pic>
        <p:nvPicPr>
          <p:cNvPr id="1026" name="Picture 2" descr="color-hex-hint1"/>
          <p:cNvPicPr>
            <a:picLocks noChangeAspect="1" noChangeArrowheads="1"/>
          </p:cNvPicPr>
          <p:nvPr/>
        </p:nvPicPr>
        <p:blipFill>
          <a:blip r:embed="rId6" cstate="print"/>
          <a:srcRect/>
          <a:stretch>
            <a:fillRect/>
          </a:stretch>
        </p:blipFill>
        <p:spPr bwMode="auto">
          <a:xfrm>
            <a:off x="5143504" y="3286124"/>
            <a:ext cx="885825" cy="1171575"/>
          </a:xfrm>
          <a:prstGeom prst="rect">
            <a:avLst/>
          </a:prstGeom>
          <a:noFill/>
          <a:ln w="9525">
            <a:noFill/>
            <a:miter lim="800000"/>
            <a:headEnd/>
            <a:tailEnd/>
          </a:ln>
        </p:spPr>
      </p:pic>
      <p:sp>
        <p:nvSpPr>
          <p:cNvPr id="8" name="Flowchart: Magnetic Disk 7"/>
          <p:cNvSpPr/>
          <p:nvPr/>
        </p:nvSpPr>
        <p:spPr>
          <a:xfrm>
            <a:off x="7000892" y="3214686"/>
            <a:ext cx="1428760" cy="107157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en-US" dirty="0"/>
          </a:p>
        </p:txBody>
      </p:sp>
      <p:sp>
        <p:nvSpPr>
          <p:cNvPr id="9" name="Rectangle 8"/>
          <p:cNvSpPr/>
          <p:nvPr/>
        </p:nvSpPr>
        <p:spPr>
          <a:xfrm>
            <a:off x="2786050" y="5857892"/>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10" name="Rectangle 9"/>
          <p:cNvSpPr/>
          <p:nvPr/>
        </p:nvSpPr>
        <p:spPr>
          <a:xfrm>
            <a:off x="4572000" y="5857892"/>
            <a:ext cx="128588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sp>
        <p:nvSpPr>
          <p:cNvPr id="11" name="Rectangle 10"/>
          <p:cNvSpPr/>
          <p:nvPr/>
        </p:nvSpPr>
        <p:spPr>
          <a:xfrm>
            <a:off x="7358082" y="5857892"/>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STUDENT</a:t>
            </a:r>
            <a:endParaRPr lang="en-US" dirty="0"/>
          </a:p>
        </p:txBody>
      </p:sp>
      <p:cxnSp>
        <p:nvCxnSpPr>
          <p:cNvPr id="13" name="Straight Arrow Connector 12"/>
          <p:cNvCxnSpPr>
            <a:stCxn id="6" idx="0"/>
            <a:endCxn id="5" idx="2"/>
          </p:cNvCxnSpPr>
          <p:nvPr/>
        </p:nvCxnSpPr>
        <p:spPr>
          <a:xfrm rot="5400000" flipH="1" flipV="1">
            <a:off x="2625314" y="1875224"/>
            <a:ext cx="1285884" cy="19645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p:cNvCxnSpPr>
          <p:nvPr/>
        </p:nvCxnSpPr>
        <p:spPr>
          <a:xfrm rot="16200000" flipH="1">
            <a:off x="4232669" y="2232413"/>
            <a:ext cx="1143008" cy="110728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2"/>
          </p:cNvCxnSpPr>
          <p:nvPr/>
        </p:nvCxnSpPr>
        <p:spPr>
          <a:xfrm flipV="1">
            <a:off x="6000760" y="3750471"/>
            <a:ext cx="1000132" cy="35719"/>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857752" y="4429132"/>
            <a:ext cx="1357322" cy="4286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SERVER</a:t>
            </a:r>
            <a:endParaRPr lang="en-US" dirty="0"/>
          </a:p>
        </p:txBody>
      </p:sp>
      <p:cxnSp>
        <p:nvCxnSpPr>
          <p:cNvPr id="21" name="Straight Arrow Connector 20"/>
          <p:cNvCxnSpPr>
            <a:endCxn id="9" idx="0"/>
          </p:cNvCxnSpPr>
          <p:nvPr/>
        </p:nvCxnSpPr>
        <p:spPr>
          <a:xfrm rot="10800000" flipV="1">
            <a:off x="3464712" y="4857760"/>
            <a:ext cx="1964547" cy="10001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10" idx="0"/>
          </p:cNvCxnSpPr>
          <p:nvPr/>
        </p:nvCxnSpPr>
        <p:spPr>
          <a:xfrm rot="5400000">
            <a:off x="4875612" y="5197091"/>
            <a:ext cx="1000132" cy="32147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1" idx="0"/>
          </p:cNvCxnSpPr>
          <p:nvPr/>
        </p:nvCxnSpPr>
        <p:spPr>
          <a:xfrm>
            <a:off x="5643570" y="4857760"/>
            <a:ext cx="2393173" cy="100013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normAutofit fontScale="77500" lnSpcReduction="20000"/>
          </a:bodyPr>
          <a:lstStyle/>
          <a:p>
            <a:pPr lvl="0">
              <a:buFont typeface="Wingdings" pitchFamily="2" charset="2"/>
              <a:buChar char="v"/>
            </a:pPr>
            <a:r>
              <a:rPr lang="en-IN" b="1" dirty="0" smtClean="0"/>
              <a:t>Minimum Software Requirement</a:t>
            </a:r>
            <a:endParaRPr lang="en-US" dirty="0" smtClean="0"/>
          </a:p>
          <a:p>
            <a:pPr lvl="0" algn="just">
              <a:buNone/>
            </a:pPr>
            <a:r>
              <a:rPr lang="en-IN" dirty="0" smtClean="0"/>
              <a:t>              </a:t>
            </a:r>
            <a:r>
              <a:rPr lang="en-IN" sz="3600" b="1" dirty="0" smtClean="0">
                <a:solidFill>
                  <a:schemeClr val="accent2">
                    <a:lumMod val="60000"/>
                    <a:lumOff val="40000"/>
                  </a:schemeClr>
                </a:solidFill>
              </a:rPr>
              <a:t>*</a:t>
            </a:r>
            <a:r>
              <a:rPr lang="en-IN" sz="3600" dirty="0" smtClean="0">
                <a:solidFill>
                  <a:schemeClr val="accent2">
                    <a:lumMod val="60000"/>
                    <a:lumOff val="40000"/>
                  </a:schemeClr>
                </a:solidFill>
              </a:rPr>
              <a:t> </a:t>
            </a:r>
            <a:r>
              <a:rPr lang="en-IN" dirty="0" smtClean="0"/>
              <a:t>Window 7, Linux</a:t>
            </a:r>
            <a:endParaRPr lang="en-US" dirty="0" smtClean="0"/>
          </a:p>
          <a:p>
            <a:pPr lvl="0">
              <a:buNone/>
            </a:pPr>
            <a:r>
              <a:rPr lang="en-IN" dirty="0" smtClean="0"/>
              <a:t>             </a:t>
            </a:r>
            <a:r>
              <a:rPr lang="en-IN" sz="3500" dirty="0" smtClean="0"/>
              <a:t> </a:t>
            </a:r>
            <a:r>
              <a:rPr lang="en-IN" sz="3500" b="1" dirty="0" smtClean="0">
                <a:solidFill>
                  <a:schemeClr val="accent2">
                    <a:lumMod val="60000"/>
                    <a:lumOff val="40000"/>
                  </a:schemeClr>
                </a:solidFill>
              </a:rPr>
              <a:t>*</a:t>
            </a:r>
            <a:r>
              <a:rPr lang="en-IN" sz="3500" dirty="0" smtClean="0">
                <a:solidFill>
                  <a:schemeClr val="accent2">
                    <a:lumMod val="60000"/>
                    <a:lumOff val="40000"/>
                  </a:schemeClr>
                </a:solidFill>
              </a:rPr>
              <a:t> </a:t>
            </a:r>
            <a:r>
              <a:rPr lang="en-IN" dirty="0" smtClean="0"/>
              <a:t>Any Html5 supported Browser</a:t>
            </a:r>
            <a:endParaRPr lang="en-US" dirty="0" smtClean="0"/>
          </a:p>
          <a:p>
            <a:pPr lvl="0">
              <a:buNone/>
            </a:pPr>
            <a:r>
              <a:rPr lang="en-IN" dirty="0" smtClean="0"/>
              <a:t>              </a:t>
            </a:r>
            <a:r>
              <a:rPr lang="en-IN" sz="3500" b="1" dirty="0" smtClean="0">
                <a:solidFill>
                  <a:schemeClr val="accent2">
                    <a:lumMod val="60000"/>
                    <a:lumOff val="40000"/>
                  </a:schemeClr>
                </a:solidFill>
              </a:rPr>
              <a:t>*</a:t>
            </a:r>
            <a:r>
              <a:rPr lang="en-IN" dirty="0" smtClean="0">
                <a:solidFill>
                  <a:schemeClr val="accent2">
                    <a:lumMod val="60000"/>
                    <a:lumOff val="40000"/>
                  </a:schemeClr>
                </a:solidFill>
              </a:rPr>
              <a:t>  </a:t>
            </a:r>
            <a:r>
              <a:rPr lang="en-IN" dirty="0" smtClean="0"/>
              <a:t>Html , Css , JavaScript</a:t>
            </a:r>
            <a:endParaRPr lang="en-US" dirty="0" smtClean="0"/>
          </a:p>
          <a:p>
            <a:pPr lvl="0">
              <a:buNone/>
            </a:pPr>
            <a:r>
              <a:rPr lang="en-IN" dirty="0" smtClean="0"/>
              <a:t>              </a:t>
            </a:r>
            <a:r>
              <a:rPr lang="en-IN" sz="3500" b="1" dirty="0" smtClean="0">
                <a:solidFill>
                  <a:schemeClr val="accent2">
                    <a:lumMod val="60000"/>
                    <a:lumOff val="40000"/>
                  </a:schemeClr>
                </a:solidFill>
              </a:rPr>
              <a:t>*</a:t>
            </a:r>
            <a:r>
              <a:rPr lang="en-IN" dirty="0" smtClean="0">
                <a:solidFill>
                  <a:schemeClr val="accent2">
                    <a:lumMod val="60000"/>
                    <a:lumOff val="40000"/>
                  </a:schemeClr>
                </a:solidFill>
              </a:rPr>
              <a:t>  </a:t>
            </a:r>
            <a:r>
              <a:rPr lang="en-IN" dirty="0" smtClean="0"/>
              <a:t>Node.js</a:t>
            </a:r>
            <a:endParaRPr lang="en-US" dirty="0" smtClean="0"/>
          </a:p>
          <a:p>
            <a:pPr lvl="0">
              <a:buFont typeface="Wingdings" pitchFamily="2" charset="2"/>
              <a:buChar char="v"/>
            </a:pPr>
            <a:r>
              <a:rPr lang="en-IN" b="1" dirty="0" smtClean="0"/>
              <a:t>Minimum Hardware Requirement</a:t>
            </a:r>
            <a:endParaRPr lang="en-US" dirty="0" smtClean="0"/>
          </a:p>
          <a:p>
            <a:pPr lvl="0">
              <a:buNone/>
            </a:pPr>
            <a:r>
              <a:rPr lang="en-IN" dirty="0" smtClean="0"/>
              <a:t>              </a:t>
            </a:r>
            <a:r>
              <a:rPr lang="en-IN" sz="3200" b="1" dirty="0" smtClean="0">
                <a:solidFill>
                  <a:schemeClr val="accent2">
                    <a:lumMod val="60000"/>
                    <a:lumOff val="40000"/>
                  </a:schemeClr>
                </a:solidFill>
              </a:rPr>
              <a:t>*</a:t>
            </a:r>
            <a:r>
              <a:rPr lang="en-IN" dirty="0" smtClean="0"/>
              <a:t>  i3 Processor 1.50Ghz</a:t>
            </a:r>
            <a:endParaRPr lang="en-US" dirty="0" smtClean="0"/>
          </a:p>
          <a:p>
            <a:pPr lvl="0">
              <a:buNone/>
            </a:pPr>
            <a:r>
              <a:rPr lang="en-IN" dirty="0" smtClean="0"/>
              <a:t>              </a:t>
            </a:r>
            <a:r>
              <a:rPr lang="en-IN" sz="3600" b="1" dirty="0" smtClean="0">
                <a:solidFill>
                  <a:schemeClr val="accent2">
                    <a:lumMod val="60000"/>
                    <a:lumOff val="40000"/>
                  </a:schemeClr>
                </a:solidFill>
              </a:rPr>
              <a:t>*</a:t>
            </a:r>
            <a:r>
              <a:rPr lang="en-IN" sz="3600" b="1" dirty="0" smtClean="0"/>
              <a:t> </a:t>
            </a:r>
            <a:r>
              <a:rPr lang="en-IN" dirty="0" smtClean="0"/>
              <a:t>Touch Screen Display or panel 1200 X600 resolution</a:t>
            </a:r>
            <a:endParaRPr lang="en-US" dirty="0" smtClean="0"/>
          </a:p>
          <a:p>
            <a:pPr lvl="0">
              <a:buNone/>
            </a:pPr>
            <a:r>
              <a:rPr lang="en-US" dirty="0" smtClean="0"/>
              <a:t> </a:t>
            </a:r>
            <a:r>
              <a:rPr lang="en-IN" sz="2800" b="1" dirty="0" smtClean="0">
                <a:solidFill>
                  <a:schemeClr val="accent2">
                    <a:lumMod val="60000"/>
                    <a:lumOff val="40000"/>
                  </a:schemeClr>
                </a:solidFill>
              </a:rPr>
              <a:t>            </a:t>
            </a:r>
            <a:r>
              <a:rPr lang="en-IN" sz="3600" b="1" dirty="0" smtClean="0">
                <a:solidFill>
                  <a:schemeClr val="accent2">
                    <a:lumMod val="60000"/>
                    <a:lumOff val="40000"/>
                  </a:schemeClr>
                </a:solidFill>
              </a:rPr>
              <a:t>* </a:t>
            </a:r>
            <a:r>
              <a:rPr lang="en-IN" dirty="0" smtClean="0"/>
              <a:t>Screen Touch Pen</a:t>
            </a:r>
            <a:endParaRPr lang="en-US" dirty="0" smtClean="0"/>
          </a:p>
          <a:p>
            <a:pPr lvl="0">
              <a:buNone/>
            </a:pPr>
            <a:r>
              <a:rPr lang="en-IN" dirty="0" smtClean="0"/>
              <a:t>              </a:t>
            </a:r>
            <a:r>
              <a:rPr lang="en-IN" sz="3600" b="1" dirty="0" smtClean="0">
                <a:solidFill>
                  <a:schemeClr val="accent2">
                    <a:lumMod val="60000"/>
                    <a:lumOff val="40000"/>
                  </a:schemeClr>
                </a:solidFill>
              </a:rPr>
              <a:t>* </a:t>
            </a:r>
            <a:r>
              <a:rPr lang="en-IN" dirty="0" smtClean="0"/>
              <a:t>RAM  1GB</a:t>
            </a:r>
            <a:endParaRPr lang="en-US" dirty="0" smtClean="0"/>
          </a:p>
          <a:p>
            <a:pPr lvl="0">
              <a:buNone/>
            </a:pPr>
            <a:r>
              <a:rPr lang="en-IN" dirty="0" smtClean="0"/>
              <a:t>              </a:t>
            </a:r>
            <a:r>
              <a:rPr lang="en-IN" sz="3600" b="1" dirty="0" smtClean="0">
                <a:solidFill>
                  <a:schemeClr val="accent2">
                    <a:lumMod val="60000"/>
                    <a:lumOff val="40000"/>
                  </a:schemeClr>
                </a:solidFill>
              </a:rPr>
              <a:t>* </a:t>
            </a:r>
            <a:r>
              <a:rPr lang="en-IN" dirty="0" smtClean="0"/>
              <a:t>Hard Disk 320GB</a:t>
            </a:r>
            <a:endParaRPr lang="en-US" dirty="0" smtClean="0"/>
          </a:p>
          <a:p>
            <a:pPr lvl="0">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914400" y="274638"/>
          <a:ext cx="77724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sz="quarter" idx="1"/>
          </p:nvPr>
        </p:nvSpPr>
        <p:spPr/>
        <p:txBody>
          <a:bodyPr/>
          <a:lstStyle/>
          <a:p>
            <a:pPr>
              <a:buFont typeface="Wingdings" pitchFamily="2" charset="2"/>
              <a:buChar char="v"/>
            </a:pPr>
            <a:r>
              <a:rPr lang="en-US" dirty="0" smtClean="0">
                <a:hlinkClick r:id="rId6"/>
              </a:rPr>
              <a:t>www.adoptaclassroom.com</a:t>
            </a:r>
            <a:endParaRPr lang="en-US" dirty="0" smtClean="0"/>
          </a:p>
          <a:p>
            <a:pPr>
              <a:buFont typeface="Wingdings" pitchFamily="2" charset="2"/>
              <a:buChar char="v"/>
            </a:pPr>
            <a:r>
              <a:rPr lang="en-US" dirty="0" smtClean="0">
                <a:hlinkClick r:id="rId7"/>
              </a:rPr>
              <a:t>www.att.com/foundation</a:t>
            </a:r>
            <a:endParaRPr lang="en-US" dirty="0" smtClean="0"/>
          </a:p>
          <a:p>
            <a:pPr>
              <a:buFont typeface="Wingdings" pitchFamily="2" charset="2"/>
              <a:buChar char="v"/>
            </a:pPr>
            <a:r>
              <a:rPr lang="en-US" dirty="0" smtClean="0">
                <a:hlinkClick r:id="rId8"/>
              </a:rPr>
              <a:t>www.citigroup.com/citigroup/corporate/foundation</a:t>
            </a:r>
            <a:endParaRPr lang="en-US" dirty="0" smtClean="0"/>
          </a:p>
          <a:p>
            <a:pPr>
              <a:buFont typeface="Wingdings" pitchFamily="2" charset="2"/>
              <a:buChar char="v"/>
            </a:pPr>
            <a:r>
              <a:rPr lang="en-US" dirty="0" smtClean="0">
                <a:hlinkClick r:id="rId9"/>
              </a:rPr>
              <a:t>www.nfie.org/programs/howto apply.htm</a:t>
            </a:r>
            <a:endParaRPr lang="en-US" dirty="0" smtClean="0"/>
          </a:p>
          <a:p>
            <a:pPr>
              <a:buFont typeface="Wingdings" pitchFamily="2" charset="2"/>
              <a:buChar char="v"/>
            </a:pPr>
            <a:r>
              <a:rPr lang="en-US" dirty="0" smtClean="0">
                <a:hlinkClick r:id="rId10"/>
              </a:rPr>
              <a:t>www.bestbuy.com</a:t>
            </a:r>
            <a:r>
              <a:rPr lang="en-US" dirty="0" smtClean="0"/>
              <a:t> </a:t>
            </a:r>
          </a:p>
          <a:p>
            <a:pPr>
              <a:buFont typeface="Wingdings" pitchFamily="2" charset="2"/>
              <a:buChar char="v"/>
            </a:pPr>
            <a:r>
              <a:rPr lang="en-US" dirty="0" smtClean="0">
                <a:hlinkClick r:id="rId11"/>
              </a:rPr>
              <a:t>www.eds.com/community_affairs/com_grants.html</a:t>
            </a: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TotalTime>
  <Words>496</Words>
  <Application>Microsoft Office PowerPoint</Application>
  <PresentationFormat>On-screen Show (4:3)</PresentationFormat>
  <Paragraphs>68</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Equity</vt:lpstr>
      <vt:lpstr>ONLINE ADVANCE SMART BOARD</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ADVANCE SMART BOARD</dc:title>
  <dc:creator>UDIT</dc:creator>
  <cp:lastModifiedBy>Administrator</cp:lastModifiedBy>
  <cp:revision>3</cp:revision>
  <dcterms:created xsi:type="dcterms:W3CDTF">2016-09-14T15:23:08Z</dcterms:created>
  <dcterms:modified xsi:type="dcterms:W3CDTF">2016-09-15T04:56:15Z</dcterms:modified>
</cp:coreProperties>
</file>