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3" r:id="rId3"/>
    <p:sldId id="272" r:id="rId4"/>
    <p:sldId id="268" r:id="rId5"/>
    <p:sldId id="264" r:id="rId6"/>
    <p:sldId id="258" r:id="rId7"/>
    <p:sldId id="267" r:id="rId8"/>
    <p:sldId id="263" r:id="rId9"/>
    <p:sldId id="261" r:id="rId10"/>
    <p:sldId id="259" r:id="rId11"/>
    <p:sldId id="269" r:id="rId12"/>
    <p:sldId id="271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7127C-69C2-4173-91B9-B25BD73C038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C61B-7A53-4242-97FE-86C5AF6CEB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884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C61B-7A53-4242-97FE-86C5AF6CEB9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965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827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218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651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29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54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42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934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465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636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61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06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038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370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075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69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343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95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342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386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50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02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3957-8F3D-4AFC-8747-F0B7C8356AE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A0E0-CACB-4F8E-9D3B-51EEED848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708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DAA8-DFB9-427B-85F0-15723AA194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ED2F-8B3B-4795-BF56-C1E8F4F87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88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acHg0L5ky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ensic_linguistic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/index.php?cirrusUserTesting=control-explorer-i&amp;search=%EB%B2%95%EC%96%B8%EC%96%B4%ED%95%99&amp;title=%ED%8A%B9%EC%88%98:%EA%B2%80%EC%83%89&amp;go=%EB%B3%B4%EA%B8%B0&amp;searchToken=d6o1kjz5zzlc83l1c6a98a0lz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2636912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>
                <a:solidFill>
                  <a:schemeClr val="bg1"/>
                </a:solidFill>
              </a:rPr>
              <a:t>활동 중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etters-1398760_1920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 작성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etters-1398760_1920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교시 활동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en-US" altLang="ko-KR" dirty="0" smtClean="0"/>
          </a:p>
          <a:p>
            <a:r>
              <a:rPr lang="ko-KR" altLang="en-US" dirty="0" smtClean="0"/>
              <a:t>시험공부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letters-1398760_1920.jp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1470025"/>
          </a:xfrm>
        </p:spPr>
        <p:txBody>
          <a:bodyPr/>
          <a:lstStyle/>
          <a:p>
            <a:r>
              <a:rPr lang="ko-KR" altLang="en-US" sz="4800" dirty="0" smtClean="0"/>
              <a:t>법언어학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172344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Forensic Linguistics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6085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52320" y="1196752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윤재원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60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letters-1398760_1920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자신이 범인이라고 생각하고 </a:t>
            </a:r>
            <a:r>
              <a:rPr lang="en-US" altLang="ko-KR" dirty="0"/>
              <a:t>50</a:t>
            </a:r>
            <a:r>
              <a:rPr lang="ko-KR" altLang="en-US" dirty="0"/>
              <a:t>자 정도 되는 편지를 쓴다</a:t>
            </a:r>
            <a:r>
              <a:rPr lang="en-US" altLang="ko-KR" dirty="0"/>
              <a:t>. (</a:t>
            </a:r>
            <a:r>
              <a:rPr lang="ko-KR" altLang="en-US" dirty="0"/>
              <a:t>이름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30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etters-1398760_1920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법언어학이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33" y="2699459"/>
            <a:ext cx="8229600" cy="409391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법정에서 사용하는 말</a:t>
            </a:r>
            <a:endParaRPr lang="en-US" altLang="ko-KR" dirty="0" smtClean="0"/>
          </a:p>
          <a:p>
            <a:r>
              <a:rPr lang="ko-KR" altLang="en-US" dirty="0" smtClean="0"/>
              <a:t>범죄 사건에서 언어적 증거 분석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788024" y="1393855"/>
            <a:ext cx="3888432" cy="26112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7544" y="1628800"/>
            <a:ext cx="2852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hlinkClick r:id="rId4"/>
              </a:rPr>
              <a:t>법언어학 영상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1655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letters-1398760_1920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법언어학의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Jan </a:t>
            </a:r>
            <a:r>
              <a:rPr lang="en-US" altLang="ko-KR" dirty="0" err="1" smtClean="0"/>
              <a:t>Svartvik</a:t>
            </a:r>
            <a:r>
              <a:rPr lang="ko-KR" altLang="en-US" dirty="0"/>
              <a:t> </a:t>
            </a:r>
            <a:r>
              <a:rPr lang="ko-KR" altLang="en-US" dirty="0" smtClean="0"/>
              <a:t>창시</a:t>
            </a:r>
            <a:endParaRPr lang="ko-KR" altLang="en-US" dirty="0"/>
          </a:p>
        </p:txBody>
      </p:sp>
      <p:pic>
        <p:nvPicPr>
          <p:cNvPr id="1026" name="Picture 2" descr="jan-svartv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28765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59832" y="2348880"/>
            <a:ext cx="3024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Timothy John Evans </a:t>
            </a:r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2808312" cy="377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39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letters-1398760_1920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증거의 종류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긴급전화</a:t>
            </a:r>
            <a:endParaRPr lang="en-US" altLang="ko-KR" dirty="0" smtClean="0"/>
          </a:p>
          <a:p>
            <a:r>
              <a:rPr lang="ko-KR" altLang="en-US" dirty="0" smtClean="0"/>
              <a:t>위협전화</a:t>
            </a:r>
            <a:endParaRPr lang="en-US" altLang="ko-KR" dirty="0" smtClean="0"/>
          </a:p>
          <a:p>
            <a:r>
              <a:rPr lang="ko-KR" altLang="en-US" dirty="0" smtClean="0"/>
              <a:t>영상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위협편지</a:t>
            </a:r>
            <a:endParaRPr lang="en-US" altLang="ko-KR" dirty="0" smtClean="0"/>
          </a:p>
          <a:p>
            <a:r>
              <a:rPr lang="ko-KR" altLang="en-US" dirty="0" smtClean="0"/>
              <a:t>자살편지</a:t>
            </a:r>
            <a:endParaRPr lang="en-US" altLang="ko-KR" dirty="0" smtClean="0"/>
          </a:p>
          <a:p>
            <a:r>
              <a:rPr lang="en-US" altLang="ko-KR" dirty="0" smtClean="0"/>
              <a:t>SNS</a:t>
            </a:r>
          </a:p>
          <a:p>
            <a:pPr marL="0" indent="0">
              <a:buNone/>
            </a:pP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255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etters-1398760_1920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법언어학을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사례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195736" y="1640989"/>
            <a:ext cx="2883024" cy="34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45796" y="2452246"/>
            <a:ext cx="899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broad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048672" y="2876620"/>
            <a:ext cx="899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chick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067264" y="3389492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Eat your cake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148064" y="1700808"/>
            <a:ext cx="309634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유나바머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시어도어 </a:t>
            </a:r>
            <a:r>
              <a:rPr lang="ko-KR" altLang="en-US" dirty="0" err="1" smtClean="0"/>
              <a:t>키잔스키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0946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letters-1398760_1920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우리나라의 법언어학자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80720" y="39957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hlinkClick r:id="rId3"/>
              </a:rPr>
              <a:t>영어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80720" y="330327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hlinkClick r:id="rId4"/>
              </a:rPr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172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etters-1398760_1920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법언어학자 활동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smtClean="0"/>
              <a:t>다람쥐 </a:t>
            </a:r>
            <a:r>
              <a:rPr lang="ko-KR" altLang="en-US" dirty="0"/>
              <a:t>헌 쳇바퀴를 </a:t>
            </a:r>
            <a:r>
              <a:rPr lang="ko-KR" altLang="en-US" dirty="0" smtClean="0"/>
              <a:t>타고</a:t>
            </a:r>
            <a:r>
              <a:rPr lang="ko-KR" altLang="en-US" dirty="0" smtClean="0"/>
              <a:t>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O)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자신이 범인이라고 생각하고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자 정도 되는 편지를 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이름</a:t>
            </a:r>
            <a:r>
              <a:rPr lang="en-US" altLang="ko-KR" dirty="0"/>
              <a:t>X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글</a:t>
            </a:r>
            <a:r>
              <a:rPr lang="ko-KR" altLang="en-US" dirty="0" smtClean="0"/>
              <a:t>씨체를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분석하여 누가 쓴 편지인지 알아낸다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15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120</Words>
  <Application>Microsoft Office PowerPoint</Application>
  <PresentationFormat>화면 슬라이드 쇼(4:3)</PresentationFormat>
  <Paragraphs>44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1_Office 테마</vt:lpstr>
      <vt:lpstr>슬라이드 1</vt:lpstr>
      <vt:lpstr>법언어학</vt:lpstr>
      <vt:lpstr>슬라이드 3</vt:lpstr>
      <vt:lpstr>법언어학이 무엇인가?</vt:lpstr>
      <vt:lpstr>법언어학의 역사</vt:lpstr>
      <vt:lpstr>증거의 종류</vt:lpstr>
      <vt:lpstr>법언어학을 이용한 사례</vt:lpstr>
      <vt:lpstr>우리나라의 법언어학자</vt:lpstr>
      <vt:lpstr>법언어학자 활동</vt:lpstr>
      <vt:lpstr>슬라이드 10</vt:lpstr>
      <vt:lpstr>보고서 작성 방법</vt:lpstr>
      <vt:lpstr>7교시 활동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법언어학자</dc:title>
  <dc:creator>Windows 사용자</dc:creator>
  <cp:lastModifiedBy>Windows User</cp:lastModifiedBy>
  <cp:revision>29</cp:revision>
  <dcterms:created xsi:type="dcterms:W3CDTF">2018-04-01T12:31:59Z</dcterms:created>
  <dcterms:modified xsi:type="dcterms:W3CDTF">2018-04-19T13:52:10Z</dcterms:modified>
</cp:coreProperties>
</file>