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25A463-F6D3-4843-A999-99C420B914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A639-5410-45C1-B863-718BAAF64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2755-5650-46DB-83E6-AD742701A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80FD-F26F-4862-BC28-E94D558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F751-273C-48A1-B093-7F25F720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DDEA-9576-49B5-BA42-B336DDC6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E57-C3AC-45A8-B7AF-59AED0A4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E94C5-E1D3-4469-AEB4-91FC0E3ED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863F-DCF7-4651-B6C5-13AB970B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9FE9-8F1B-43A6-802E-D267E640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6E48-2BBB-46D0-811B-26892CE5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4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FC856-6A61-4ADE-9D41-0810584D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31090-5242-4468-B1E8-8CC93EFB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ECC7-AE4F-4464-A763-88234105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9CAA-D74B-4DE3-8879-70841C70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FCA1-73D1-42AB-B871-1AD4505D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D04C-D086-427C-89F4-01945991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7458-5284-48AD-8399-E0F8A116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572E-6D38-4700-AEF0-4C9DF05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FDDD-4C0C-4475-B7B4-2E19EE61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AF4E-FA29-41BA-B0D5-1D0668D2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64B1-7A04-4C3D-BB87-DCCC2855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82A6-FDBA-49DE-82A6-E80E6944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0C46-F62E-402F-8184-1FC2F14C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25DA-E6B8-4922-8D1A-32CDF7C9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7BC6-D991-4ECC-8A15-651654C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8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0B59-7C8E-40EE-87E2-30C1D683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3C6E-BD93-47F7-A4A3-9325D37F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E8B1-97F2-451F-BD95-D3D4D1C2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2328-4108-450F-8C8D-E85AAA89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F05B6-D71E-4728-8EB0-87F3FEC5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7450-6700-4A78-AF1D-64FC67A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114E-5771-432C-8033-3ED7F60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EEC6-6523-41A8-8C52-2D13BA99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0D4F1-1D4F-48A2-8CA7-DF68F753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E9677-C127-4D6A-BE91-C257148B8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0287A-F798-419A-8FB5-B98155B6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5762-6C95-4895-B67B-253D96C0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17B70-DC90-4F1D-BEAC-F65F407F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55EE9-0D80-49FB-8D50-55C2F571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4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F6BB-8B3B-4667-9093-38FAD93C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DB71B-6A5C-4150-BFB7-904E4EEB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43F2-14F1-4BAF-AE63-484B69D9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21190-FA41-4551-9E95-A4E4CEF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A8D4-67C1-4700-83DC-E1D63B9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46628-B50A-446B-9186-029E8948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60D9-6B6A-4DB2-A91A-81D4E8EE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A012-8F3E-414E-B517-0F403980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7198-32F4-45D0-B05A-AB934FCC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79349-FB19-4A7E-BA3E-837223B7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D518-DDBB-441E-8CE9-17F5F8E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D9F80-C297-4367-ACE8-EFC8A6F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A030-36D0-4424-AC0E-09D2BB75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5401-4017-42C3-88D9-FBD11DA3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D1F66-92DE-47B3-9057-282959B9A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6109-5F1D-4175-9B6F-99F19F55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5DE0-A6A9-41F9-9407-F603AAF1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8A23-7922-4C75-9FEB-EB659FFB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B734-A925-45E1-B701-2EBF5E2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406E-222E-46E7-B723-8BBB5F4D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D250-6E57-4F5F-A0DD-E51E666A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5412-0124-4CEF-B17D-AF39B7E9A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655E-4CFF-47C5-984E-1687A19C2656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0DEF-2C8C-49E0-96BA-671DFCD8F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37AC-C214-484C-B733-9665C308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1476-E0E9-4367-9046-5D0406A9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kAV2UB0AfQ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mtv.com/view.gom?contentsid=15152222&amp;auto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itting in front of a building&#10;&#10;Description generated with high confidence">
            <a:extLst>
              <a:ext uri="{FF2B5EF4-FFF2-40B4-BE49-F238E27FC236}">
                <a16:creationId xmlns:a16="http://schemas.microsoft.com/office/drawing/2014/main" id="{2FAA9E97-BB3F-494B-8D50-184F16CA7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b="124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9F53C-D941-49EC-B881-A8234E061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부산여관 살인사건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B743-FDAC-4ED8-939D-CFE8059E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3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D6C99-8D43-49B9-90C5-C5D1D9B2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15" b="8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BDBFC4-82EF-4E60-9C42-7F41AB71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당시의 범행상황</a:t>
            </a:r>
          </a:p>
        </p:txBody>
      </p:sp>
    </p:spTree>
    <p:extLst>
      <p:ext uri="{BB962C8B-B14F-4D97-AF65-F5344CB8AC3E}">
        <p14:creationId xmlns:p14="http://schemas.microsoft.com/office/powerpoint/2010/main" val="241374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DEBD0-BC51-45A1-9C4F-5D1715C7B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4614D-27A2-456A-A629-214659F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600" dirty="0">
                <a:solidFill>
                  <a:schemeClr val="bg1"/>
                </a:solidFill>
              </a:rPr>
              <a:t>피해자에 대한내용</a:t>
            </a:r>
          </a:p>
        </p:txBody>
      </p:sp>
    </p:spTree>
    <p:extLst>
      <p:ext uri="{BB962C8B-B14F-4D97-AF65-F5344CB8AC3E}">
        <p14:creationId xmlns:p14="http://schemas.microsoft.com/office/powerpoint/2010/main" val="424706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4885D-E855-4702-8AE8-D175E83D1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48" r="1" b="16224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CFE22-3F86-41DC-A2A2-013841A5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/>
              <a:t>범인의정체와 그후</a:t>
            </a:r>
          </a:p>
        </p:txBody>
      </p:sp>
    </p:spTree>
    <p:extLst>
      <p:ext uri="{BB962C8B-B14F-4D97-AF65-F5344CB8AC3E}">
        <p14:creationId xmlns:p14="http://schemas.microsoft.com/office/powerpoint/2010/main" val="418952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BB102D18-64B7-42F9-B4CC-C7EE63A7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29F32-263F-4EB0-B60D-B4706C9B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그것이 알고싶다</a:t>
            </a: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!!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제보</a:t>
            </a:r>
          </a:p>
        </p:txBody>
      </p:sp>
    </p:spTree>
    <p:extLst>
      <p:ext uri="{BB962C8B-B14F-4D97-AF65-F5344CB8AC3E}">
        <p14:creationId xmlns:p14="http://schemas.microsoft.com/office/powerpoint/2010/main" val="180929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8EEDD1C-4699-4795-A9B1-2D307A366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139C74-16AE-4A15-B387-7B87173E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제보후 범인아닌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범인같은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사람</a:t>
            </a:r>
          </a:p>
        </p:txBody>
      </p:sp>
    </p:spTree>
    <p:extLst>
      <p:ext uri="{BB962C8B-B14F-4D97-AF65-F5344CB8AC3E}">
        <p14:creationId xmlns:p14="http://schemas.microsoft.com/office/powerpoint/2010/main" val="113596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C95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F2B23-A0BB-48D1-942C-B6974913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4599"/>
            <a:ext cx="5459470" cy="3829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4DE8-533C-4ED8-A7F0-AB909E3A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https://youtu.be/lkAV2UB0AfQ</a:t>
            </a:r>
            <a:b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부산여관 살인사건과 비슷한 부산서면 사건  </a:t>
            </a:r>
            <a:b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4"/>
              </a:rPr>
              <a:t>http://www.gomtv.com/view.gom?contentsid=15152222&amp;auto=1#</a:t>
            </a:r>
            <a: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부산여관 살인사건</a:t>
            </a:r>
            <a:br>
              <a:rPr lang="en-US" altLang="ko-KR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1827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2FF3-16BA-4160-A20F-97E2C89E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en-US" altLang="ko-KR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8CDC-3B57-448B-806F-17F1EBF5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6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부산여관 살인사건</vt:lpstr>
      <vt:lpstr>당시의 범행상황</vt:lpstr>
      <vt:lpstr>피해자에 대한내용</vt:lpstr>
      <vt:lpstr>범인의정체와 그후</vt:lpstr>
      <vt:lpstr>그것이 알고싶다!! 제보</vt:lpstr>
      <vt:lpstr>제보후 범인아닌? 범인같은? 사람</vt:lpstr>
      <vt:lpstr>https://youtu.be/lkAV2UB0AfQ 부산여관 살인사건과 비슷한 부산서면 사건   http://www.gomtv.com/view.gom?contentsid=15152222&amp;auto=1#  부산여관 살인사건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부산여관 살인사건</dc:title>
  <dc:creator>sung do choi</dc:creator>
  <cp:lastModifiedBy>choi sung do</cp:lastModifiedBy>
  <cp:revision>11</cp:revision>
  <dcterms:created xsi:type="dcterms:W3CDTF">2018-06-05T11:05:41Z</dcterms:created>
  <dcterms:modified xsi:type="dcterms:W3CDTF">2018-06-06T09:43:49Z</dcterms:modified>
</cp:coreProperties>
</file>