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70" r:id="rId6"/>
    <p:sldId id="258" r:id="rId7"/>
    <p:sldId id="271" r:id="rId8"/>
    <p:sldId id="274" r:id="rId9"/>
    <p:sldId id="275" r:id="rId10"/>
    <p:sldId id="272" r:id="rId11"/>
    <p:sldId id="273" r:id="rId12"/>
  </p:sldIdLst>
  <p:sldSz cx="9144000" cy="6121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516" autoAdjust="0"/>
    <p:restoredTop sz="94660"/>
  </p:normalViewPr>
  <p:slideViewPr>
    <p:cSldViewPr>
      <p:cViewPr varScale="1">
        <p:scale>
          <a:sx n="122" d="100"/>
          <a:sy n="122" d="100"/>
        </p:scale>
        <p:origin x="-2184" y="-108"/>
      </p:cViewPr>
      <p:guideLst>
        <p:guide orient="horz" pos="1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01602"/>
            <a:ext cx="7772400" cy="13121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68794"/>
            <a:ext cx="64008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0970"/>
            <a:ext cx="2057400" cy="49353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0970"/>
            <a:ext cx="6019800" cy="49353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933567"/>
            <a:ext cx="77724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94511"/>
            <a:ext cx="77724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8976"/>
            <a:ext cx="4038600" cy="3817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8976"/>
            <a:ext cx="4038600" cy="3817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5141"/>
            <a:ext cx="8229600" cy="102023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70231"/>
            <a:ext cx="4040188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41278"/>
            <a:ext cx="4040188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370231"/>
            <a:ext cx="4041775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941278"/>
            <a:ext cx="4041775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43722"/>
            <a:ext cx="3008313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43723"/>
            <a:ext cx="5111750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280960"/>
            <a:ext cx="3008313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284980"/>
            <a:ext cx="54864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46959"/>
            <a:ext cx="5486400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790846"/>
            <a:ext cx="54864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45141"/>
            <a:ext cx="8229600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327"/>
            <a:ext cx="8229600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673632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81B2-156D-4168-B4FE-B4EA54A0E817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673632"/>
            <a:ext cx="2895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673632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AC22-9520-4496-8F3C-7ABB389CDB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google.com/url?sa=i&amp;rct=j&amp;q=&amp;esrc=s&amp;source=images&amp;cd=&amp;cad=rja&amp;uact=8&amp;ved=2ahUKEwil7K-J7-zcAhUTd94KHS0JDJ4QjRx6BAgBEAU&amp;url=http://www.hsmaru.com/shop/shopdetail.html?branduid=184537&amp;psig=AOvVaw3Bgu2-GIBPiiTZgqI9HaMr&amp;ust=1534347237549993" TargetMode="External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google.com/url?sa=i&amp;rct=j&amp;q=&amp;esrc=s&amp;source=images&amp;cd=&amp;cad=rja&amp;uact=8&amp;ved=2ahUKEwj57_Sc7-zcAhXGdN4KHVM9AJ4QjRx6BAgBEAU&amp;url=http://tip.daum.net/question/102072424&amp;psig=AOvVaw3IHu_l6ZLO7rIpGevzLSu6&amp;ust=1534347285967696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hands-1838658_1920.jp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0" y="1588"/>
            <a:ext cx="9144000" cy="6119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252536" y="-251668"/>
            <a:ext cx="9577064" cy="6768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5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52388"/>
            <a:ext cx="7772400" cy="5328592"/>
          </a:xfrm>
        </p:spPr>
        <p:txBody>
          <a:bodyPr>
            <a:no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In activity…</a:t>
            </a:r>
            <a:endParaRPr lang="ko-KR" altLang="en-US" sz="9600" b="1" dirty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다음시간에 할 것</a:t>
            </a:r>
            <a:endParaRPr lang="ko-KR" altLang="en-US" b="1" dirty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428327"/>
            <a:ext cx="8229600" cy="429666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다음교시</a:t>
            </a:r>
            <a:r>
              <a:rPr lang="en-US" altLang="ko-KR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자습</a:t>
            </a:r>
            <a:endParaRPr lang="en-US" altLang="ko-KR" dirty="0" smtClean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다음 동아리 시간</a:t>
            </a:r>
            <a:r>
              <a:rPr lang="en-US" altLang="ko-KR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법식물학자</a:t>
            </a:r>
            <a:endParaRPr lang="en-US" altLang="ko-KR" dirty="0" smtClean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hands-1838658_1920.jpg"/>
          <p:cNvPicPr>
            <a:picLocks noChangeAspect="1"/>
          </p:cNvPicPr>
          <p:nvPr/>
        </p:nvPicPr>
        <p:blipFill>
          <a:blip r:embed="rId2" cstate="print">
            <a:lum bright="82000" contrast="-74000"/>
          </a:blip>
          <a:stretch>
            <a:fillRect/>
          </a:stretch>
        </p:blipFill>
        <p:spPr>
          <a:xfrm>
            <a:off x="0" y="1588"/>
            <a:ext cx="9144000" cy="6119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13800" b="1" dirty="0" err="1" smtClean="0">
                <a:latin typeface="HY목각파임B" pitchFamily="18" charset="-127"/>
                <a:ea typeface="HY목각파임B" pitchFamily="18" charset="-127"/>
              </a:rPr>
              <a:t>법지질</a:t>
            </a:r>
            <a:r>
              <a:rPr lang="ko-KR" altLang="en-US" sz="13800" b="1" dirty="0" err="1">
                <a:latin typeface="HY목각파임B" pitchFamily="18" charset="-127"/>
                <a:ea typeface="HY목각파임B" pitchFamily="18" charset="-127"/>
              </a:rPr>
              <a:t>학</a:t>
            </a:r>
            <a:endParaRPr lang="ko-KR" altLang="en-US" sz="13800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Forensic Geology</a:t>
            </a:r>
            <a:endParaRPr lang="ko-KR" altLang="en-US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ands-1838658_1920.jpg"/>
          <p:cNvPicPr>
            <a:picLocks noChangeAspect="1"/>
          </p:cNvPicPr>
          <p:nvPr/>
        </p:nvPicPr>
        <p:blipFill>
          <a:blip r:embed="rId2" cstate="print">
            <a:lum bright="82000" contrast="-74000"/>
          </a:blip>
          <a:stretch>
            <a:fillRect/>
          </a:stretch>
        </p:blipFill>
        <p:spPr>
          <a:xfrm>
            <a:off x="0" y="1588"/>
            <a:ext cx="9144000" cy="6119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HY목각파임B" pitchFamily="18" charset="-127"/>
                <a:ea typeface="HY목각파임B" pitchFamily="18" charset="-127"/>
              </a:rPr>
              <a:t>법지질학자</a:t>
            </a:r>
            <a:endParaRPr lang="ko-KR" altLang="en-US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2268612"/>
            <a:ext cx="8229600" cy="115212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sz="6000" dirty="0" smtClean="0">
                <a:latin typeface="HY목각파임B" pitchFamily="18" charset="-127"/>
                <a:ea typeface="HY목각파임B" pitchFamily="18" charset="-127"/>
              </a:rPr>
              <a:t>토양을 증거로 범죄를 </a:t>
            </a:r>
            <a:endParaRPr lang="en-US" altLang="ko-KR" sz="6000" dirty="0" smtClean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492748"/>
            <a:ext cx="56886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6000" dirty="0" smtClean="0">
                <a:latin typeface="HY목각파임B" pitchFamily="18" charset="-127"/>
                <a:ea typeface="HY목각파임B" pitchFamily="18" charset="-127"/>
              </a:rPr>
              <a:t>해결하는 직업 </a:t>
            </a:r>
          </a:p>
          <a:p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ands-1838658_1920.jpg"/>
          <p:cNvPicPr>
            <a:picLocks noChangeAspect="1"/>
          </p:cNvPicPr>
          <p:nvPr/>
        </p:nvPicPr>
        <p:blipFill>
          <a:blip r:embed="rId2" cstate="print">
            <a:lum bright="82000" contrast="-74000"/>
          </a:blip>
          <a:stretch>
            <a:fillRect/>
          </a:stretch>
        </p:blipFill>
        <p:spPr>
          <a:xfrm>
            <a:off x="0" y="1588"/>
            <a:ext cx="9144000" cy="6119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HY목각파임B" pitchFamily="18" charset="-127"/>
                <a:ea typeface="HY목각파임B" pitchFamily="18" charset="-127"/>
              </a:rPr>
              <a:t>법지질학의</a:t>
            </a:r>
            <a:r>
              <a:rPr lang="ko-KR" altLang="en-US" b="1" dirty="0" smtClean="0">
                <a:latin typeface="HY목각파임B" pitchFamily="18" charset="-127"/>
                <a:ea typeface="HY목각파임B" pitchFamily="18" charset="-127"/>
              </a:rPr>
              <a:t> 시작</a:t>
            </a:r>
            <a:endParaRPr lang="ko-KR" altLang="en-US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428327"/>
            <a:ext cx="3178696" cy="5522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아서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dirty="0" err="1" smtClean="0">
                <a:latin typeface="HY목각파임B" pitchFamily="18" charset="-127"/>
                <a:ea typeface="HY목각파임B" pitchFamily="18" charset="-127"/>
              </a:rPr>
              <a:t>코난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도일의</a:t>
            </a:r>
            <a:endParaRPr lang="ko-KR" altLang="en-US" b="1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96604"/>
            <a:ext cx="2664296" cy="37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67544" y="2196604"/>
            <a:ext cx="2344940" cy="356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63888" y="140451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목각파임B" pitchFamily="18" charset="-127"/>
                <a:ea typeface="HY목각파임B" pitchFamily="18" charset="-127"/>
              </a:rPr>
              <a:t>‘</a:t>
            </a:r>
            <a:r>
              <a:rPr lang="ko-KR" altLang="en-US" sz="3600" b="1" dirty="0" err="1" smtClean="0">
                <a:latin typeface="HY목각파임B" pitchFamily="18" charset="-127"/>
                <a:ea typeface="HY목각파임B" pitchFamily="18" charset="-127"/>
              </a:rPr>
              <a:t>셜록</a:t>
            </a:r>
            <a:r>
              <a:rPr lang="ko-KR" altLang="en-US" sz="3600" b="1" dirty="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3600" b="1" dirty="0" err="1" smtClean="0">
                <a:latin typeface="HY목각파임B" pitchFamily="18" charset="-127"/>
                <a:ea typeface="HY목각파임B" pitchFamily="18" charset="-127"/>
              </a:rPr>
              <a:t>홈즈</a:t>
            </a:r>
            <a:r>
              <a:rPr lang="en-US" altLang="ko-KR" sz="3600" b="1" dirty="0" smtClean="0">
                <a:latin typeface="HY목각파임B" pitchFamily="18" charset="-127"/>
                <a:ea typeface="HY목각파임B" pitchFamily="18" charset="-127"/>
              </a:rPr>
              <a:t>’</a:t>
            </a:r>
            <a:endParaRPr lang="ko-KR" altLang="en-US" sz="3600" dirty="0"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50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ands-1838658_1920.jpg"/>
          <p:cNvPicPr>
            <a:picLocks noChangeAspect="1"/>
          </p:cNvPicPr>
          <p:nvPr/>
        </p:nvPicPr>
        <p:blipFill>
          <a:blip r:embed="rId2" cstate="print">
            <a:lum bright="82000" contrast="-74000"/>
          </a:blip>
          <a:stretch>
            <a:fillRect/>
          </a:stretch>
        </p:blipFill>
        <p:spPr>
          <a:xfrm>
            <a:off x="0" y="1588"/>
            <a:ext cx="9144000" cy="6119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HY목각파임B" pitchFamily="18" charset="-127"/>
                <a:ea typeface="HY목각파임B" pitchFamily="18" charset="-127"/>
              </a:rPr>
              <a:t>법지질학의</a:t>
            </a:r>
            <a:r>
              <a:rPr lang="ko-KR" altLang="en-US" b="1" dirty="0" smtClean="0">
                <a:latin typeface="HY목각파임B" pitchFamily="18" charset="-127"/>
                <a:ea typeface="HY목각파임B" pitchFamily="18" charset="-127"/>
              </a:rPr>
              <a:t> 시작</a:t>
            </a:r>
            <a:endParaRPr lang="ko-KR" altLang="en-US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03648" y="2988692"/>
            <a:ext cx="3034680" cy="7200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Georg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Popp -&gt;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36564"/>
            <a:ext cx="2527548" cy="350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4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hands-1838658_1920.jpg"/>
          <p:cNvPicPr>
            <a:picLocks noChangeAspect="1"/>
          </p:cNvPicPr>
          <p:nvPr/>
        </p:nvPicPr>
        <p:blipFill>
          <a:blip r:embed="rId2" cstate="print">
            <a:lum bright="82000" contrast="-74000"/>
          </a:blip>
          <a:stretch>
            <a:fillRect/>
          </a:stretch>
        </p:blipFill>
        <p:spPr>
          <a:xfrm>
            <a:off x="0" y="1588"/>
            <a:ext cx="9144000" cy="6119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목각파임B" pitchFamily="18" charset="-127"/>
                <a:ea typeface="HY목각파임B" pitchFamily="18" charset="-127"/>
              </a:rPr>
              <a:t>채취 방법</a:t>
            </a:r>
            <a:endParaRPr lang="ko-KR" altLang="en-US" b="1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1026" name="Picture 2" descr="고운체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00" t="12500" r="12500" b="12500"/>
          <a:stretch>
            <a:fillRect/>
          </a:stretch>
        </p:blipFill>
        <p:spPr bwMode="auto">
          <a:xfrm>
            <a:off x="1331640" y="234062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눈금실린더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-180528" y="3112110"/>
            <a:ext cx="1504645" cy="30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355976" y="3060700"/>
            <a:ext cx="2414951" cy="28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198" t="4912" r="11865" b="6680"/>
          <a:stretch>
            <a:fillRect/>
          </a:stretch>
        </p:blipFill>
        <p:spPr bwMode="auto">
          <a:xfrm>
            <a:off x="6839744" y="1188492"/>
            <a:ext cx="230425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699792" y="4284836"/>
            <a:ext cx="1008112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고운체</a:t>
            </a:r>
            <a:endParaRPr lang="ko-KR" altLang="en-US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60232" y="5292948"/>
            <a:ext cx="180020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편광 현미경</a:t>
            </a:r>
            <a:endParaRPr lang="ko-KR" altLang="en-US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5220940"/>
            <a:ext cx="1440160" cy="3494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눈금실린더</a:t>
            </a:r>
            <a:endParaRPr lang="ko-KR" altLang="en-US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55768" y="3852788"/>
            <a:ext cx="2088232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목각파임B" pitchFamily="18" charset="-127"/>
                <a:ea typeface="HY목각파임B" pitchFamily="18" charset="-127"/>
              </a:rPr>
              <a:t>주사 전자 현미경</a:t>
            </a:r>
            <a:endParaRPr lang="ko-KR" altLang="en-US" dirty="0">
              <a:solidFill>
                <a:schemeClr val="tx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hands-1838658_1920.jpg"/>
          <p:cNvPicPr>
            <a:picLocks noChangeAspect="1"/>
          </p:cNvPicPr>
          <p:nvPr/>
        </p:nvPicPr>
        <p:blipFill>
          <a:blip r:embed="rId2" cstate="print">
            <a:lum bright="82000" contrast="-74000"/>
          </a:blip>
          <a:stretch>
            <a:fillRect/>
          </a:stretch>
        </p:blipFill>
        <p:spPr>
          <a:xfrm>
            <a:off x="0" y="1588"/>
            <a:ext cx="9144000" cy="6119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목각파임B" pitchFamily="18" charset="-127"/>
                <a:ea typeface="HY목각파임B" pitchFamily="18" charset="-127"/>
              </a:rPr>
              <a:t>활동</a:t>
            </a:r>
            <a:endParaRPr lang="ko-KR" altLang="en-US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HY목각파임B" pitchFamily="18" charset="-127"/>
                <a:ea typeface="HY목각파임B" pitchFamily="18" charset="-127"/>
              </a:rPr>
              <a:t>청충남도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2800" dirty="0" err="1" smtClean="0">
                <a:latin typeface="HY목각파임B" pitchFamily="18" charset="-127"/>
                <a:ea typeface="HY목각파임B" pitchFamily="18" charset="-127"/>
              </a:rPr>
              <a:t>산논시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2800" dirty="0" err="1" smtClean="0">
                <a:latin typeface="HY목각파임B" pitchFamily="18" charset="-127"/>
                <a:ea typeface="HY목각파임B" pitchFamily="18" charset="-127"/>
              </a:rPr>
              <a:t>산연면에서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 둔기에 맞아 쓰러진 사람이 발견 되었다</a:t>
            </a:r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. 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피해자인 </a:t>
            </a:r>
            <a:r>
              <a:rPr lang="ko-KR" altLang="en-US" sz="2800" dirty="0" err="1" smtClean="0">
                <a:latin typeface="HY목각파임B" pitchFamily="18" charset="-127"/>
                <a:ea typeface="HY목각파임B" pitchFamily="18" charset="-127"/>
              </a:rPr>
              <a:t>우도이씨는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 자신이 돌에 맞았다고 진술하였다</a:t>
            </a:r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. 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사건현장 주변을 살펴보니 피가 묻은 돌이 발견 되었다</a:t>
            </a:r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. 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그 돌의 출신을 알면 범인이 어디에서 왔는지 추측을 할 수 있다</a:t>
            </a:r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. 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그 돌은 어디에서 왔을까</a:t>
            </a:r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?</a:t>
            </a:r>
            <a:endParaRPr lang="ko-KR" altLang="en-US" sz="2800" dirty="0"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hands-1838658_1920.jpg"/>
          <p:cNvPicPr>
            <a:picLocks noChangeAspect="1"/>
          </p:cNvPicPr>
          <p:nvPr/>
        </p:nvPicPr>
        <p:blipFill>
          <a:blip r:embed="rId2" cstate="print">
            <a:lum bright="82000" contrast="-74000"/>
          </a:blip>
          <a:stretch>
            <a:fillRect/>
          </a:stretch>
        </p:blipFill>
        <p:spPr>
          <a:xfrm>
            <a:off x="0" y="1588"/>
            <a:ext cx="9144000" cy="6119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목각파임B" pitchFamily="18" charset="-127"/>
                <a:ea typeface="HY목각파임B" pitchFamily="18" charset="-127"/>
              </a:rPr>
              <a:t>활동</a:t>
            </a:r>
            <a:endParaRPr lang="ko-KR" altLang="en-US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경찰에서는 아무런 증거가 없어 수사 더 이상 진행하지 못하고 있었다</a:t>
            </a:r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. 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그러던 도중 </a:t>
            </a:r>
            <a:r>
              <a:rPr lang="ko-KR" altLang="en-US" sz="2800" dirty="0" err="1" smtClean="0">
                <a:latin typeface="HY목각파임B" pitchFamily="18" charset="-127"/>
                <a:ea typeface="HY목각파임B" pitchFamily="18" charset="-127"/>
              </a:rPr>
              <a:t>우도이씨가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 돌에 맞아 사망하고 돌에 맞아 살해당한 피해자가 늘어나 연쇄 살인 사건으로 이어지자 </a:t>
            </a:r>
            <a:r>
              <a:rPr lang="ko-KR" altLang="en-US" sz="2800" dirty="0" err="1" smtClean="0">
                <a:latin typeface="HY목각파임B" pitchFamily="18" charset="-127"/>
                <a:ea typeface="HY목각파임B" pitchFamily="18" charset="-127"/>
              </a:rPr>
              <a:t>산연면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 반경 </a:t>
            </a:r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30km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의 모든 지역을 조사하기로 하였다</a:t>
            </a:r>
            <a:r>
              <a:rPr lang="en-US" altLang="ko-KR" sz="2800" dirty="0" smtClean="0">
                <a:latin typeface="HY목각파임B" pitchFamily="18" charset="-127"/>
                <a:ea typeface="HY목각파임B" pitchFamily="18" charset="-127"/>
              </a:rPr>
              <a:t>.</a:t>
            </a:r>
            <a:endParaRPr lang="ko-KR" altLang="en-US" sz="2800" dirty="0"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hands-1838658_1920.jpg"/>
          <p:cNvPicPr>
            <a:picLocks noChangeAspect="1"/>
          </p:cNvPicPr>
          <p:nvPr/>
        </p:nvPicPr>
        <p:blipFill>
          <a:blip r:embed="rId2" cstate="print">
            <a:lum bright="82000" contrast="-74000"/>
          </a:blip>
          <a:stretch>
            <a:fillRect/>
          </a:stretch>
        </p:blipFill>
        <p:spPr>
          <a:xfrm>
            <a:off x="0" y="1588"/>
            <a:ext cx="9144000" cy="6119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목각파임B" pitchFamily="18" charset="-127"/>
                <a:ea typeface="HY목각파임B" pitchFamily="18" charset="-127"/>
              </a:rPr>
              <a:t>활동</a:t>
            </a:r>
            <a:endParaRPr lang="ko-KR" altLang="en-US" b="1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6" name="내용 개체 틀 4" descr="stone-2010928_1920.png"/>
          <p:cNvPicPr>
            <a:picLocks noChangeAspect="1"/>
          </p:cNvPicPr>
          <p:nvPr/>
        </p:nvPicPr>
        <p:blipFill>
          <a:blip r:embed="rId3" cstate="print"/>
          <a:srcRect l="61489" t="30299" b="39402"/>
          <a:stretch>
            <a:fillRect/>
          </a:stretch>
        </p:blipFill>
        <p:spPr>
          <a:xfrm>
            <a:off x="3269799" y="1332508"/>
            <a:ext cx="2806743" cy="165618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1835696" y="2772668"/>
            <a:ext cx="1224136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23928" y="291668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940152" y="2772668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곽도원\2018-10-04.jpg"/>
          <p:cNvPicPr>
            <a:picLocks noChangeAspect="1" noChangeArrowheads="1"/>
          </p:cNvPicPr>
          <p:nvPr/>
        </p:nvPicPr>
        <p:blipFill>
          <a:blip r:embed="rId4" cstate="print"/>
          <a:srcRect t="7010" b="36908"/>
          <a:stretch>
            <a:fillRect/>
          </a:stretch>
        </p:blipFill>
        <p:spPr bwMode="auto">
          <a:xfrm>
            <a:off x="2627784" y="4147398"/>
            <a:ext cx="1829662" cy="1368152"/>
          </a:xfrm>
          <a:prstGeom prst="rect">
            <a:avLst/>
          </a:prstGeom>
          <a:noFill/>
        </p:spPr>
      </p:pic>
      <p:pic>
        <p:nvPicPr>
          <p:cNvPr id="1027" name="Picture 3" descr="C:\곽도원\708698871841158435.jpg"/>
          <p:cNvPicPr>
            <a:picLocks noChangeAspect="1" noChangeArrowheads="1"/>
          </p:cNvPicPr>
          <p:nvPr/>
        </p:nvPicPr>
        <p:blipFill>
          <a:blip r:embed="rId5" cstate="print"/>
          <a:srcRect r="8866" b="11203"/>
          <a:stretch>
            <a:fillRect/>
          </a:stretch>
        </p:blipFill>
        <p:spPr bwMode="auto">
          <a:xfrm>
            <a:off x="4572000" y="4140820"/>
            <a:ext cx="1881208" cy="1374729"/>
          </a:xfrm>
          <a:prstGeom prst="rect">
            <a:avLst/>
          </a:prstGeom>
          <a:noFill/>
        </p:spPr>
      </p:pic>
      <p:pic>
        <p:nvPicPr>
          <p:cNvPr id="1028" name="Picture 4" descr="C:\곽도원\7059723576172088188.jpg"/>
          <p:cNvPicPr>
            <a:picLocks noChangeAspect="1" noChangeArrowheads="1"/>
          </p:cNvPicPr>
          <p:nvPr/>
        </p:nvPicPr>
        <p:blipFill>
          <a:blip r:embed="rId6" cstate="print"/>
          <a:srcRect b="43918"/>
          <a:stretch>
            <a:fillRect/>
          </a:stretch>
        </p:blipFill>
        <p:spPr bwMode="auto">
          <a:xfrm>
            <a:off x="6660232" y="4147398"/>
            <a:ext cx="1829662" cy="1368152"/>
          </a:xfrm>
          <a:prstGeom prst="rect">
            <a:avLst/>
          </a:prstGeom>
          <a:noFill/>
        </p:spPr>
      </p:pic>
      <p:pic>
        <p:nvPicPr>
          <p:cNvPr id="1029" name="Picture 5" descr="C:\곽도원\511891505599270097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4140646"/>
            <a:ext cx="1881209" cy="1410907"/>
          </a:xfrm>
          <a:prstGeom prst="rect">
            <a:avLst/>
          </a:prstGeom>
          <a:noFill/>
        </p:spPr>
      </p:pic>
      <p:cxnSp>
        <p:nvCxnSpPr>
          <p:cNvPr id="15" name="직선 화살표 연결선 14"/>
          <p:cNvCxnSpPr/>
          <p:nvPr/>
        </p:nvCxnSpPr>
        <p:spPr>
          <a:xfrm>
            <a:off x="4788024" y="298869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127</Words>
  <Application>Microsoft Office PowerPoint</Application>
  <PresentationFormat>사용자 지정</PresentationFormat>
  <Paragraphs>25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법지질학</vt:lpstr>
      <vt:lpstr>법지질학자</vt:lpstr>
      <vt:lpstr>법지질학의 시작</vt:lpstr>
      <vt:lpstr>법지질학의 시작</vt:lpstr>
      <vt:lpstr>채취 방법</vt:lpstr>
      <vt:lpstr>활동</vt:lpstr>
      <vt:lpstr>활동</vt:lpstr>
      <vt:lpstr>활동</vt:lpstr>
      <vt:lpstr>In activity…</vt:lpstr>
      <vt:lpstr>다음시간에 할 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법지질학</dc:title>
  <dc:creator>Windows User</dc:creator>
  <cp:lastModifiedBy>Windows 사용자</cp:lastModifiedBy>
  <cp:revision>32</cp:revision>
  <dcterms:created xsi:type="dcterms:W3CDTF">2018-08-10T15:00:25Z</dcterms:created>
  <dcterms:modified xsi:type="dcterms:W3CDTF">2018-10-04T21:58:45Z</dcterms:modified>
</cp:coreProperties>
</file>