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A39AF-2E78-4DDE-B64D-210361617A97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80CA8-9D5F-45F9-85C5-F0E1D7861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1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80CA8-9D5F-45F9-85C5-F0E1D7861A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9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7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9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9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0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8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1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0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5289-12E1-404D-A172-BD0662BB7306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7F116-7AE9-4E78-BA1F-66D94C58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1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1319" b="343"/>
          <a:stretch/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3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772816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거짓말탐지기 검사관이란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2420888"/>
            <a:ext cx="49685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5305" y="2911584"/>
            <a:ext cx="7668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거짓말탐지기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표준화된 판단기법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써서 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조사대상</a:t>
            </a: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 피의자나 피해자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증인 따위의 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진술이 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사실인지 아닌지를 판단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 </a:t>
            </a: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</a:t>
            </a:r>
            <a:endParaRPr lang="ko-KR" altLang="en-US" sz="2800" dirty="0" smtClean="0"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39" y="116632"/>
            <a:ext cx="3538037" cy="264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5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772816"/>
            <a:ext cx="513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거짓말탐지기 검사관이 하는 일 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2924944"/>
            <a:ext cx="70904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경찰이나 법원에 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사건을 의뢰</a:t>
            </a:r>
            <a:endParaRPr lang="en-US" altLang="ko-KR" sz="28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사건 경위와 관련된 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대상자의 신상을 파악</a:t>
            </a:r>
            <a:endParaRPr lang="ko-KR" altLang="en-US" sz="28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2420888"/>
            <a:ext cx="542437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772816"/>
            <a:ext cx="513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거짓말탐지기 검사관이 하는 일 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7544" y="2420888"/>
            <a:ext cx="542437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1600" y="2852936"/>
            <a:ext cx="74382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피검사에게 검사를 받을 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의사가 있는지 확인</a:t>
            </a:r>
            <a:endParaRPr lang="en-US" altLang="ko-KR" sz="28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검사과정에서 할 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질문내용 준비</a:t>
            </a:r>
            <a:endParaRPr lang="en-US" altLang="ko-KR" sz="28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645024"/>
            <a:ext cx="7920880" cy="5760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03463" y="3738696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 모든 것은 검사에 동의를 얻은 후 진행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772816"/>
            <a:ext cx="513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거짓말탐지기 검사관이 하는 일 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7544" y="2420888"/>
            <a:ext cx="542437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08112" y="3645024"/>
            <a:ext cx="74523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피검사자에게 거짓말 탐지기 부착 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⑤ 질문 시작 </a:t>
            </a:r>
            <a:r>
              <a:rPr lang="en-US" altLang="ko-KR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반응을 그래프로 확인</a:t>
            </a:r>
            <a:endParaRPr lang="en-US" altLang="ko-KR" sz="28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endParaRPr lang="en-US" altLang="ko-KR" sz="28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24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“</a:t>
            </a:r>
            <a:r>
              <a:rPr lang="ko-KR" altLang="en-US" sz="24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검사관이 그래프 분석</a:t>
            </a:r>
            <a:r>
              <a:rPr lang="en-US" altLang="ko-KR" sz="24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4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종합적인 판단</a:t>
            </a:r>
            <a:r>
              <a:rPr lang="en-US" altLang="ko-KR" sz="24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”</a:t>
            </a:r>
            <a:endParaRPr lang="ko-KR" alt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780928"/>
            <a:ext cx="7920880" cy="5760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7092" y="28746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면담 실시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301208"/>
            <a:ext cx="6696744" cy="65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59041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거짓말탐지기 </a:t>
            </a:r>
            <a:r>
              <a:rPr lang="en-US" altLang="ko-KR" sz="3600" b="1" dirty="0" smtClean="0">
                <a:solidFill>
                  <a:srgbClr val="FFC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(Lie detector)</a:t>
            </a:r>
          </a:p>
          <a:p>
            <a:endParaRPr lang="en-US" altLang="ko-KR" sz="3600" b="1" dirty="0" smtClean="0">
              <a:solidFill>
                <a:srgbClr val="FFC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600" b="1" dirty="0" err="1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폴리그래프</a:t>
            </a:r>
            <a:r>
              <a:rPr lang="ko-KR" altLang="en-US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600" b="1" dirty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en-US" altLang="ko-KR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olygraph)</a:t>
            </a:r>
            <a:endParaRPr lang="en-US" altLang="ko-KR" sz="3600" b="1" dirty="0">
              <a:solidFill>
                <a:srgbClr val="FFC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600" b="1" dirty="0" smtClean="0">
              <a:solidFill>
                <a:srgbClr val="FFC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600" b="1" dirty="0" smtClean="0">
                <a:solidFill>
                  <a:srgbClr val="FFC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</a:t>
            </a:r>
            <a:endParaRPr lang="ko-KR" altLang="en-US" sz="3600" b="1" dirty="0">
              <a:solidFill>
                <a:srgbClr val="FFC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212976"/>
            <a:ext cx="707757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사람이 말한 것의 진위여부 가리는 데 사용</a:t>
            </a:r>
            <a:endParaRPr lang="en-US" altLang="ko-KR" sz="2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검사 받는 사람의 맥박</a:t>
            </a:r>
            <a:r>
              <a:rPr lang="en-US" altLang="ko-KR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땀</a:t>
            </a:r>
            <a:r>
              <a:rPr lang="en-US" altLang="ko-KR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호흡</a:t>
            </a:r>
            <a:r>
              <a:rPr lang="en-US" altLang="ko-KR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혈압 같은 </a:t>
            </a:r>
            <a:endParaRPr lang="en-US" altLang="ko-KR" sz="2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8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신체기능 변화</a:t>
            </a:r>
            <a:r>
              <a:rPr lang="en-US" altLang="ko-KR" sz="28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측정하여 </a:t>
            </a:r>
            <a:r>
              <a:rPr lang="en-US" altLang="ko-KR" sz="28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8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그래프</a:t>
            </a:r>
            <a:r>
              <a:rPr lang="en-US" altLang="ko-KR" sz="28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나타냄</a:t>
            </a:r>
            <a:endParaRPr lang="en-US" altLang="ko-KR" sz="2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정확도가 </a:t>
            </a:r>
            <a:r>
              <a:rPr lang="en-US" altLang="ko-KR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95%~98%</a:t>
            </a:r>
            <a:r>
              <a:rPr lang="ko-KR" altLang="en-US" sz="2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여서 결정적인 증거로 쓰진 못함</a:t>
            </a:r>
            <a:endParaRPr lang="ko-KR" altLang="en-US" sz="2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4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772816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과거의 거짓말탐지기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212976"/>
            <a:ext cx="73532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고대 중국</a:t>
            </a:r>
            <a:r>
              <a:rPr lang="en-US" altLang="ko-KR" sz="2400" dirty="0" smtClean="0">
                <a:solidFill>
                  <a:schemeClr val="accent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ko-KR" altLang="en-US" sz="2400" dirty="0" smtClean="0">
                <a:solidFill>
                  <a:schemeClr val="accent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쌀을 입에 물게 한 다음 뱉어내게 함</a:t>
            </a:r>
            <a:endParaRPr lang="en-US" altLang="ko-KR" sz="2400" dirty="0" smtClean="0">
              <a:solidFill>
                <a:schemeClr val="accent4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고대 인도</a:t>
            </a:r>
            <a:r>
              <a:rPr lang="en-US" altLang="ko-KR" sz="2400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en-US" altLang="ko-KR" sz="2400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400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신의 당나귀</a:t>
            </a:r>
            <a:r>
              <a:rPr lang="en-US" altLang="ko-KR" sz="2400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2400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부르는 당나귀 꼬리에 먹을 묻힌 뒤</a:t>
            </a:r>
            <a:r>
              <a:rPr lang="en-US" altLang="ko-KR" sz="2400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2400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마구간에 들여보내 당나귀를 만지게 함</a:t>
            </a:r>
            <a:endParaRPr lang="ko-KR" altLang="en-US" sz="240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20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504141184"/>
          <p:cNvSpPr>
            <a:spLocks noChangeArrowheads="1"/>
          </p:cNvSpPr>
          <p:nvPr/>
        </p:nvSpPr>
        <p:spPr bwMode="auto">
          <a:xfrm>
            <a:off x="971600" y="2113362"/>
            <a:ext cx="6120680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https://www.youtube.com/watch?v=i2hDLlCzGIc</a:t>
            </a:r>
            <a:endParaRPr kumimoji="1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476199104"/>
          <p:cNvSpPr>
            <a:spLocks noChangeArrowheads="1"/>
          </p:cNvSpPr>
          <p:nvPr/>
        </p:nvSpPr>
        <p:spPr bwMode="auto">
          <a:xfrm>
            <a:off x="991633" y="3119785"/>
            <a:ext cx="6558567" cy="45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https://www.youtube.com/watch?v=boITKTYtm7E</a:t>
            </a:r>
            <a:endParaRPr kumimoji="1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44824"/>
            <a:ext cx="7056784" cy="1944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0126" y="147312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 영상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178</Words>
  <Application>Microsoft Office PowerPoint</Application>
  <PresentationFormat>화면 슬라이드 쇼(4:3)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서예진</dc:creator>
  <cp:lastModifiedBy>서예진</cp:lastModifiedBy>
  <cp:revision>6</cp:revision>
  <dcterms:created xsi:type="dcterms:W3CDTF">2019-04-14T12:40:55Z</dcterms:created>
  <dcterms:modified xsi:type="dcterms:W3CDTF">2019-04-18T14:04:49Z</dcterms:modified>
</cp:coreProperties>
</file>