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50AA0C-28F9-45D5-A848-FCC038A72085}" v="6" dt="2020-12-04T09:15:37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561" autoAdjust="0"/>
  </p:normalViewPr>
  <p:slideViewPr>
    <p:cSldViewPr snapToGrid="0">
      <p:cViewPr varScale="1">
        <p:scale>
          <a:sx n="49" d="100"/>
          <a:sy n="49" d="100"/>
        </p:scale>
        <p:origin x="1336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stantijn van Hartesveldt" userId="698725cb-6f20-40ad-8df3-32fbf37981f4" providerId="ADAL" clId="{D350AA0C-28F9-45D5-A848-FCC038A72085}"/>
    <pc:docChg chg="undo custSel addSld delSld modSld sldOrd">
      <pc:chgData name="Constantijn van Hartesveldt" userId="698725cb-6f20-40ad-8df3-32fbf37981f4" providerId="ADAL" clId="{D350AA0C-28F9-45D5-A848-FCC038A72085}" dt="2020-12-04T10:22:24.351" v="275" actId="20577"/>
      <pc:docMkLst>
        <pc:docMk/>
      </pc:docMkLst>
      <pc:sldChg chg="modNotesTx">
        <pc:chgData name="Constantijn van Hartesveldt" userId="698725cb-6f20-40ad-8df3-32fbf37981f4" providerId="ADAL" clId="{D350AA0C-28F9-45D5-A848-FCC038A72085}" dt="2020-12-04T09:04:23.322" v="89" actId="20577"/>
        <pc:sldMkLst>
          <pc:docMk/>
          <pc:sldMk cId="1901261769" sldId="258"/>
        </pc:sldMkLst>
      </pc:sldChg>
      <pc:sldChg chg="addSp delSp modSp new mod ord modNotesTx">
        <pc:chgData name="Constantijn van Hartesveldt" userId="698725cb-6f20-40ad-8df3-32fbf37981f4" providerId="ADAL" clId="{D350AA0C-28F9-45D5-A848-FCC038A72085}" dt="2020-12-04T09:04:48.910" v="178" actId="20577"/>
        <pc:sldMkLst>
          <pc:docMk/>
          <pc:sldMk cId="1921835773" sldId="260"/>
        </pc:sldMkLst>
        <pc:spChg chg="del">
          <ac:chgData name="Constantijn van Hartesveldt" userId="698725cb-6f20-40ad-8df3-32fbf37981f4" providerId="ADAL" clId="{D350AA0C-28F9-45D5-A848-FCC038A72085}" dt="2020-12-04T07:41:48.191" v="7"/>
          <ac:spMkLst>
            <pc:docMk/>
            <pc:sldMk cId="1921835773" sldId="260"/>
            <ac:spMk id="3" creationId="{D84364E8-25B0-4AC2-A908-F17D6BEA4138}"/>
          </ac:spMkLst>
        </pc:spChg>
        <pc:picChg chg="add mod">
          <ac:chgData name="Constantijn van Hartesveldt" userId="698725cb-6f20-40ad-8df3-32fbf37981f4" providerId="ADAL" clId="{D350AA0C-28F9-45D5-A848-FCC038A72085}" dt="2020-12-04T07:41:55.506" v="9" actId="14100"/>
          <ac:picMkLst>
            <pc:docMk/>
            <pc:sldMk cId="1921835773" sldId="260"/>
            <ac:picMk id="5" creationId="{3FB23DC6-54AA-45A6-889F-095C0E4A33A1}"/>
          </ac:picMkLst>
        </pc:picChg>
      </pc:sldChg>
      <pc:sldChg chg="addSp delSp modSp new mod ord">
        <pc:chgData name="Constantijn van Hartesveldt" userId="698725cb-6f20-40ad-8df3-32fbf37981f4" providerId="ADAL" clId="{D350AA0C-28F9-45D5-A848-FCC038A72085}" dt="2020-12-04T09:15:38.353" v="191"/>
        <pc:sldMkLst>
          <pc:docMk/>
          <pc:sldMk cId="2804284321" sldId="261"/>
        </pc:sldMkLst>
        <pc:spChg chg="del">
          <ac:chgData name="Constantijn van Hartesveldt" userId="698725cb-6f20-40ad-8df3-32fbf37981f4" providerId="ADAL" clId="{D350AA0C-28F9-45D5-A848-FCC038A72085}" dt="2020-12-04T07:42:25.559" v="16"/>
          <ac:spMkLst>
            <pc:docMk/>
            <pc:sldMk cId="2804284321" sldId="261"/>
            <ac:spMk id="3" creationId="{A7257494-65B7-4F65-92C5-0419E32F38BE}"/>
          </ac:spMkLst>
        </pc:spChg>
        <pc:spChg chg="add mod">
          <ac:chgData name="Constantijn van Hartesveldt" userId="698725cb-6f20-40ad-8df3-32fbf37981f4" providerId="ADAL" clId="{D350AA0C-28F9-45D5-A848-FCC038A72085}" dt="2020-12-04T09:15:38.353" v="191"/>
          <ac:spMkLst>
            <pc:docMk/>
            <pc:sldMk cId="2804284321" sldId="261"/>
            <ac:spMk id="6" creationId="{57C13C7C-ABD1-4E68-AF55-C038AC78FC3F}"/>
          </ac:spMkLst>
        </pc:spChg>
        <pc:picChg chg="add mod">
          <ac:chgData name="Constantijn van Hartesveldt" userId="698725cb-6f20-40ad-8df3-32fbf37981f4" providerId="ADAL" clId="{D350AA0C-28F9-45D5-A848-FCC038A72085}" dt="2020-12-04T09:15:25.376" v="189" actId="1076"/>
          <ac:picMkLst>
            <pc:docMk/>
            <pc:sldMk cId="2804284321" sldId="261"/>
            <ac:picMk id="5" creationId="{45B1AB64-9B9D-47DA-AE63-5B50CE5EFB55}"/>
          </ac:picMkLst>
        </pc:picChg>
      </pc:sldChg>
      <pc:sldChg chg="addSp delSp modSp new mod">
        <pc:chgData name="Constantijn van Hartesveldt" userId="698725cb-6f20-40ad-8df3-32fbf37981f4" providerId="ADAL" clId="{D350AA0C-28F9-45D5-A848-FCC038A72085}" dt="2020-12-04T09:08:24.459" v="188" actId="255"/>
        <pc:sldMkLst>
          <pc:docMk/>
          <pc:sldMk cId="3893036146" sldId="262"/>
        </pc:sldMkLst>
        <pc:spChg chg="mod">
          <ac:chgData name="Constantijn van Hartesveldt" userId="698725cb-6f20-40ad-8df3-32fbf37981f4" providerId="ADAL" clId="{D350AA0C-28F9-45D5-A848-FCC038A72085}" dt="2020-12-04T09:08:11.758" v="187" actId="14100"/>
          <ac:spMkLst>
            <pc:docMk/>
            <pc:sldMk cId="3893036146" sldId="262"/>
            <ac:spMk id="2" creationId="{834AEA4F-2C16-4545-A6DE-4B97D405F0D1}"/>
          </ac:spMkLst>
        </pc:spChg>
        <pc:spChg chg="del">
          <ac:chgData name="Constantijn van Hartesveldt" userId="698725cb-6f20-40ad-8df3-32fbf37981f4" providerId="ADAL" clId="{D350AA0C-28F9-45D5-A848-FCC038A72085}" dt="2020-12-04T07:42:06.162" v="10"/>
          <ac:spMkLst>
            <pc:docMk/>
            <pc:sldMk cId="3893036146" sldId="262"/>
            <ac:spMk id="3" creationId="{C5DAA668-D942-42FD-9272-09AA52DFB8A0}"/>
          </ac:spMkLst>
        </pc:spChg>
        <pc:spChg chg="add mod">
          <ac:chgData name="Constantijn van Hartesveldt" userId="698725cb-6f20-40ad-8df3-32fbf37981f4" providerId="ADAL" clId="{D350AA0C-28F9-45D5-A848-FCC038A72085}" dt="2020-12-04T09:08:24.459" v="188" actId="255"/>
          <ac:spMkLst>
            <pc:docMk/>
            <pc:sldMk cId="3893036146" sldId="262"/>
            <ac:spMk id="6" creationId="{0A3B1AE3-D742-45BE-B645-C5E4C101AE8A}"/>
          </ac:spMkLst>
        </pc:spChg>
        <pc:picChg chg="add mod">
          <ac:chgData name="Constantijn van Hartesveldt" userId="698725cb-6f20-40ad-8df3-32fbf37981f4" providerId="ADAL" clId="{D350AA0C-28F9-45D5-A848-FCC038A72085}" dt="2020-12-04T09:07:25.644" v="179" actId="1076"/>
          <ac:picMkLst>
            <pc:docMk/>
            <pc:sldMk cId="3893036146" sldId="262"/>
            <ac:picMk id="5" creationId="{F1E7D0B3-272A-4073-A9F9-66DB9E463854}"/>
          </ac:picMkLst>
        </pc:picChg>
      </pc:sldChg>
      <pc:sldChg chg="addSp delSp modSp new mod modNotesTx">
        <pc:chgData name="Constantijn van Hartesveldt" userId="698725cb-6f20-40ad-8df3-32fbf37981f4" providerId="ADAL" clId="{D350AA0C-28F9-45D5-A848-FCC038A72085}" dt="2020-12-04T10:22:24.351" v="275" actId="20577"/>
        <pc:sldMkLst>
          <pc:docMk/>
          <pc:sldMk cId="1198740843" sldId="263"/>
        </pc:sldMkLst>
        <pc:spChg chg="del">
          <ac:chgData name="Constantijn van Hartesveldt" userId="698725cb-6f20-40ad-8df3-32fbf37981f4" providerId="ADAL" clId="{D350AA0C-28F9-45D5-A848-FCC038A72085}" dt="2020-12-04T07:44:30.894" v="23"/>
          <ac:spMkLst>
            <pc:docMk/>
            <pc:sldMk cId="1198740843" sldId="263"/>
            <ac:spMk id="3" creationId="{B7BDC278-E054-4B52-8A08-C585F1005A86}"/>
          </ac:spMkLst>
        </pc:spChg>
        <pc:picChg chg="add mod">
          <ac:chgData name="Constantijn van Hartesveldt" userId="698725cb-6f20-40ad-8df3-32fbf37981f4" providerId="ADAL" clId="{D350AA0C-28F9-45D5-A848-FCC038A72085}" dt="2020-12-04T07:44:47.450" v="31" actId="1076"/>
          <ac:picMkLst>
            <pc:docMk/>
            <pc:sldMk cId="1198740843" sldId="263"/>
            <ac:picMk id="5" creationId="{0E770769-10E6-4C36-ABB0-F6BC4769C680}"/>
          </ac:picMkLst>
        </pc:picChg>
      </pc:sldChg>
      <pc:sldChg chg="new del ord">
        <pc:chgData name="Constantijn van Hartesveldt" userId="698725cb-6f20-40ad-8df3-32fbf37981f4" providerId="ADAL" clId="{D350AA0C-28F9-45D5-A848-FCC038A72085}" dt="2020-12-04T07:54:05.159" v="36" actId="47"/>
        <pc:sldMkLst>
          <pc:docMk/>
          <pc:sldMk cId="1515259813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AC9FE-DEE7-42CD-88D3-22255DBAAA5C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DD7D2-0896-4917-8A5D-BF8008003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2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Het </a:t>
            </a:r>
            <a:r>
              <a:rPr lang="en-US" dirty="0" err="1"/>
              <a:t>wosrdt</a:t>
            </a:r>
            <a:r>
              <a:rPr lang="en-US" dirty="0"/>
              <a:t> </a:t>
            </a:r>
            <a:r>
              <a:rPr lang="en-US" dirty="0" err="1"/>
              <a:t>gedraait</a:t>
            </a:r>
            <a:r>
              <a:rPr lang="en-US" dirty="0"/>
              <a:t> </a:t>
            </a:r>
            <a:r>
              <a:rPr lang="en-US" dirty="0" err="1"/>
              <a:t>interwebshop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DD7D2-0896-4917-8A5D-BF80080031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51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 </a:t>
            </a:r>
            <a:r>
              <a:rPr lang="en-US" dirty="0" err="1"/>
              <a:t>wordt</a:t>
            </a:r>
            <a:r>
              <a:rPr lang="en-US" dirty="0"/>
              <a:t> een </a:t>
            </a:r>
            <a:r>
              <a:rPr lang="en-US" dirty="0" err="1"/>
              <a:t>keydown</a:t>
            </a:r>
            <a:r>
              <a:rPr lang="en-US" dirty="0"/>
              <a:t> of </a:t>
            </a:r>
            <a:r>
              <a:rPr lang="en-US" dirty="0" err="1"/>
              <a:t>keyup</a:t>
            </a:r>
            <a:r>
              <a:rPr lang="en-US" dirty="0"/>
              <a:t> </a:t>
            </a:r>
            <a:r>
              <a:rPr lang="en-US" dirty="0" err="1"/>
              <a:t>evenement</a:t>
            </a:r>
            <a:r>
              <a:rPr lang="en-US" dirty="0"/>
              <a:t> die een </a:t>
            </a:r>
            <a:r>
              <a:rPr lang="en-US" dirty="0" err="1"/>
              <a:t>jqueary</a:t>
            </a:r>
            <a:r>
              <a:rPr lang="en-US" dirty="0"/>
              <a:t> </a:t>
            </a:r>
            <a:r>
              <a:rPr lang="en-US" dirty="0" err="1"/>
              <a:t>verzoek</a:t>
            </a:r>
            <a:r>
              <a:rPr lang="en-US" dirty="0"/>
              <a:t> </a:t>
            </a:r>
            <a:r>
              <a:rPr lang="en-US" dirty="0" err="1"/>
              <a:t>stuurt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DD7D2-0896-4917-8A5D-BF80080031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7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Een </a:t>
            </a:r>
            <a:r>
              <a:rPr lang="en-US" dirty="0" err="1"/>
              <a:t>laaste</a:t>
            </a:r>
            <a:r>
              <a:rPr lang="en-US" dirty="0"/>
              <a:t> pop up die </a:t>
            </a:r>
            <a:r>
              <a:rPr lang="en-US" dirty="0" err="1"/>
              <a:t>vraagt</a:t>
            </a:r>
            <a:r>
              <a:rPr lang="en-US" dirty="0"/>
              <a:t> </a:t>
            </a:r>
            <a:r>
              <a:rPr lang="en-US" dirty="0" err="1"/>
              <a:t>waar</a:t>
            </a:r>
            <a:r>
              <a:rPr lang="en-US" dirty="0"/>
              <a:t> je het wilt </a:t>
            </a:r>
            <a:r>
              <a:rPr lang="en-US" dirty="0" err="1"/>
              <a:t>hebben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DD7D2-0896-4917-8A5D-BF80080031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75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8878-9CA0-4A32-9256-8E1682003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E27F2-1AFD-4580-A1C5-093A0BCF3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C4F66-DDDC-4667-8B7E-A82B3583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99C1-DC73-4F6B-B743-4DD0498D159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5F5FE-DC20-4FCF-B1F0-34E39BB1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FC027-0201-41DB-B762-E5446AD10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2454-08D1-4A15-BD49-1230B1072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1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72EA-E241-46C0-B89C-F90FC39E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38705-5AF3-4AFD-BBE9-02BB56D50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AA7F1-1225-4404-A23F-B3628864B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99C1-DC73-4F6B-B743-4DD0498D159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8FE60-DA4A-4A56-B106-8513E12B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D4F5-DB5D-4327-89C5-E375BDB8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2454-08D1-4A15-BD49-1230B1072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AE4047-AD9C-4A9A-B80E-8AEF82C56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B1D72-70A3-4069-8CF1-36CBBA758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A87A-15A4-439B-BDAA-415682DA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99C1-DC73-4F6B-B743-4DD0498D159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51537-FA75-4EBA-AE60-BD2263D2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3C922-19F1-450A-AF62-F4810C8B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2454-08D1-4A15-BD49-1230B1072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9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672E-3624-4BFF-9F16-FE84DB92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612B6-34D6-4485-95CE-973094B95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7A9B4-BB70-46D5-8106-4BFC862A3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99C1-DC73-4F6B-B743-4DD0498D159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70C30-619C-49A4-A525-E0A8B8F7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4DE00-5847-414A-AA27-9B23894A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2454-08D1-4A15-BD49-1230B1072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4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792F-FB8E-4254-A702-2FE727E79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50AB6-D1A1-4F87-8D5F-0CF8C45B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6D3F6-AA67-4550-93CC-E29556681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99C1-DC73-4F6B-B743-4DD0498D159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7D1E6-B6C0-4F42-9232-9D4A2DFEC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E5393-C53F-4F97-8325-711F1CC7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2454-08D1-4A15-BD49-1230B1072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1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831F-8930-4267-AE5C-F0C160AB0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EE558-E981-4401-833A-E5AAAB04D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6EAD7-4ECC-4F86-B4F4-9470585D0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8078D-8E9C-44A0-A841-1A54DC88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99C1-DC73-4F6B-B743-4DD0498D159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975BD-D182-451D-AF01-0278F31D9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5CCD9-1F2D-447E-A6ED-AB99E5A0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2454-08D1-4A15-BD49-1230B1072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C56A-4BBA-480B-8600-44E3FA52A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C342C-F982-4F5E-9F18-16C1C16EE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F4E09-3FC1-4217-827E-7CBB06436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FFBF3-701F-4633-9D15-8C5134610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E8C5FD-3236-4264-ADEC-74DFB2218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759058-9243-4DF0-9E71-F577FF58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99C1-DC73-4F6B-B743-4DD0498D159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9127D0-3DC8-4A4A-A791-0DFAABEA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351955-3AB8-433F-B34F-D8A07C2D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2454-08D1-4A15-BD49-1230B1072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5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E3FAF-CAEB-43A1-9527-0A2A275BB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04219-AD98-4E1A-8481-9BBAC5F6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99C1-DC73-4F6B-B743-4DD0498D159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A89F1-8F36-42FE-9F73-CABC6E325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7790F-C259-4E6B-A366-D8A8D4306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2454-08D1-4A15-BD49-1230B1072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5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A5ED38-F1B5-4348-A5B1-426C6A5FE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99C1-DC73-4F6B-B743-4DD0498D159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8BBD97-54F2-477C-AE0E-7AB1015F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B6B03-26E1-40BB-91C2-B4C6AA46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2454-08D1-4A15-BD49-1230B1072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6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FF7F2-185B-48FB-94C4-BFB661AF2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44F33-DA97-466A-B048-64A17319E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98167-462E-4000-9A19-06752FD3B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37617-4855-412C-A685-8CCA59A0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99C1-DC73-4F6B-B743-4DD0498D159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B82D0-3846-49AA-9F7F-6A6EDF991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0D871-E0C7-4AA7-8025-CB2F574A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2454-08D1-4A15-BD49-1230B1072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E6A8B-B039-4C20-BE14-AD410E20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D1D00F-8643-480A-938B-48D3287F0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2DBDF-C6CA-43E4-988B-A6B1C7AC6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191F0-2E16-45AE-8135-1DEAC7F28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99C1-DC73-4F6B-B743-4DD0498D159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179D5-6172-4F18-A803-04454E3F0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DF42C-7754-46F1-B91E-6244D02E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2454-08D1-4A15-BD49-1230B1072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5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F8CC14-63B0-48D2-A3F5-44944B7C3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8D0AC-9803-430B-8AFD-D2A1710B5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457A2-DB98-4BF1-9945-4AB6C4B07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599C1-DC73-4F6B-B743-4DD0498D159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EFF13-0165-40A3-B4D4-E366FC21D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827CA-EA64-4C5B-9151-8ACBFAA3F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22454-08D1-4A15-BD49-1230B1072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2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odan.io/host/83.80.24.52" TargetMode="External"/><Relationship Id="rId2" Type="http://schemas.openxmlformats.org/officeDocument/2006/relationships/hyperlink" Target="https://www.shodan.io/host/45.60.196.16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1BC1-F140-4229-B594-CE75B5D89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Hoogvliet</a:t>
            </a:r>
            <a:r>
              <a:rPr lang="en-US" dirty="0"/>
              <a:t> is </a:t>
            </a:r>
            <a:r>
              <a:rPr lang="en-US" dirty="0" err="1"/>
              <a:t>kut</a:t>
            </a:r>
            <a:r>
              <a:rPr lang="en-US" dirty="0"/>
              <a:t> lmao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43DBA-0F62-414F-B805-2A7C797AD9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4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0C7FA-5DA0-4F48-8A24-06194D83D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Inhouds</a:t>
            </a:r>
            <a:r>
              <a:rPr lang="en-US" dirty="0"/>
              <a:t> </a:t>
            </a:r>
            <a:r>
              <a:rPr lang="en-US" dirty="0" err="1"/>
              <a:t>opgave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015FC-69AB-468B-8577-888E2BE02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Daar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 we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40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5599-1F18-4F73-8932-9A1DFBA33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A648026-D856-4F30-9145-57C75DA4C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50" y="-27524"/>
            <a:ext cx="2882470" cy="6885524"/>
          </a:xfrm>
        </p:spPr>
      </p:pic>
    </p:spTree>
    <p:extLst>
      <p:ext uri="{BB962C8B-B14F-4D97-AF65-F5344CB8AC3E}">
        <p14:creationId xmlns:p14="http://schemas.microsoft.com/office/powerpoint/2010/main" val="190126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AC21-E489-4E55-AB35-762898D09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B23DC6-54AA-45A6-889F-095C0E4A3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291" y="8437"/>
            <a:ext cx="3018491" cy="6849563"/>
          </a:xfrm>
        </p:spPr>
      </p:pic>
    </p:spTree>
    <p:extLst>
      <p:ext uri="{BB962C8B-B14F-4D97-AF65-F5344CB8AC3E}">
        <p14:creationId xmlns:p14="http://schemas.microsoft.com/office/powerpoint/2010/main" val="192183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EA4F-2C16-4545-A6DE-4B97D405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9370" y="365125"/>
            <a:ext cx="54429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1E7D0B3-272A-4073-A9F9-66DB9E463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350" y="-12229"/>
            <a:ext cx="3135922" cy="68702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3B1AE3-D742-45BE-B645-C5E4C101AE8A}"/>
              </a:ext>
            </a:extLst>
          </p:cNvPr>
          <p:cNvSpPr txBox="1"/>
          <p:nvPr/>
        </p:nvSpPr>
        <p:spPr>
          <a:xfrm>
            <a:off x="131861" y="0"/>
            <a:ext cx="5408023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&lt;button name="</a:t>
            </a:r>
            <a:r>
              <a:rPr lang="en-US" sz="1050" dirty="0" err="1"/>
              <a:t>addProduct</a:t>
            </a:r>
            <a:r>
              <a:rPr lang="en-US" sz="1050" dirty="0"/>
              <a:t>" class="</a:t>
            </a:r>
            <a:r>
              <a:rPr lang="en-US" sz="1050" dirty="0" err="1"/>
              <a:t>btn</a:t>
            </a:r>
            <a:r>
              <a:rPr lang="en-US" sz="1050" dirty="0"/>
              <a:t> </a:t>
            </a:r>
            <a:r>
              <a:rPr lang="en-US" sz="1050" dirty="0" err="1"/>
              <a:t>btn</a:t>
            </a:r>
            <a:r>
              <a:rPr lang="en-US" sz="1050" dirty="0"/>
              <a:t>-action </a:t>
            </a:r>
            <a:r>
              <a:rPr lang="en-US" sz="1050" dirty="0" err="1"/>
              <a:t>showQtyToggle</a:t>
            </a:r>
            <a:r>
              <a:rPr lang="en-US" sz="1050" dirty="0"/>
              <a:t> </a:t>
            </a:r>
            <a:r>
              <a:rPr lang="en-US" sz="1050" dirty="0" err="1"/>
              <a:t>addToCartBtn</a:t>
            </a:r>
            <a:r>
              <a:rPr lang="en-US" sz="1050" dirty="0"/>
              <a:t>" title="</a:t>
            </a:r>
            <a:r>
              <a:rPr lang="en-US" sz="1050" dirty="0" err="1"/>
              <a:t>Toevoegen</a:t>
            </a:r>
            <a:r>
              <a:rPr lang="en-US" sz="1050" dirty="0"/>
              <a:t>" data-testing-id="</a:t>
            </a:r>
            <a:r>
              <a:rPr lang="en-US" sz="1050" dirty="0" err="1"/>
              <a:t>addToCartButton</a:t>
            </a:r>
            <a:r>
              <a:rPr lang="en-US" sz="1050" dirty="0"/>
              <a:t>" data-track-click="{</a:t>
            </a:r>
          </a:p>
          <a:p>
            <a:r>
              <a:rPr lang="en-US" sz="1050" dirty="0"/>
              <a:t>&amp;</a:t>
            </a:r>
            <a:r>
              <a:rPr lang="en-US" sz="1050" dirty="0" err="1"/>
              <a:t>quot;clickType&amp;quot</a:t>
            </a:r>
            <a:r>
              <a:rPr lang="en-US" sz="1050" dirty="0"/>
              <a:t>;: &amp;</a:t>
            </a:r>
            <a:r>
              <a:rPr lang="en-US" sz="1050" dirty="0" err="1"/>
              <a:t>quot;productAddToCart&amp;quot</a:t>
            </a:r>
            <a:r>
              <a:rPr lang="en-US" sz="1050" dirty="0"/>
              <a:t>;,</a:t>
            </a:r>
          </a:p>
          <a:p>
            <a:r>
              <a:rPr lang="en-US" sz="1050" dirty="0"/>
              <a:t>&amp;</a:t>
            </a:r>
            <a:r>
              <a:rPr lang="en-US" sz="1050" dirty="0" err="1"/>
              <a:t>quot;products&amp;quot</a:t>
            </a:r>
            <a:r>
              <a:rPr lang="en-US" sz="1050" dirty="0"/>
              <a:t>;: [{</a:t>
            </a:r>
          </a:p>
          <a:p>
            <a:r>
              <a:rPr lang="en-US" sz="1050" dirty="0"/>
              <a:t>&amp;</a:t>
            </a:r>
            <a:r>
              <a:rPr lang="en-US" sz="1050" dirty="0" err="1"/>
              <a:t>quot;id&amp;quot</a:t>
            </a:r>
            <a:r>
              <a:rPr lang="en-US" sz="1050" dirty="0"/>
              <a:t>; : &amp;quot;054852000&amp;quot;,</a:t>
            </a:r>
          </a:p>
          <a:p>
            <a:r>
              <a:rPr lang="en-US" sz="1050" dirty="0"/>
              <a:t>&amp;</a:t>
            </a:r>
            <a:r>
              <a:rPr lang="en-US" sz="1050" dirty="0" err="1"/>
              <a:t>quot;name&amp;quot</a:t>
            </a:r>
            <a:r>
              <a:rPr lang="en-US" sz="1050" dirty="0"/>
              <a:t>; : &amp;</a:t>
            </a:r>
            <a:r>
              <a:rPr lang="en-US" sz="1050" dirty="0" err="1"/>
              <a:t>quot;Tray</a:t>
            </a:r>
            <a:r>
              <a:rPr lang="en-US" sz="1050" dirty="0"/>
              <a:t> 24 x 250 ml </a:t>
            </a:r>
            <a:r>
              <a:rPr lang="en-US" sz="1050" dirty="0" err="1"/>
              <a:t>blikken&amp;quot</a:t>
            </a:r>
            <a:r>
              <a:rPr lang="en-US" sz="1050" dirty="0"/>
              <a:t>;,</a:t>
            </a:r>
          </a:p>
          <a:p>
            <a:r>
              <a:rPr lang="en-US" sz="1050" dirty="0"/>
              <a:t>&amp;</a:t>
            </a:r>
            <a:r>
              <a:rPr lang="en-US" sz="1050" dirty="0" err="1"/>
              <a:t>quot;category&amp;quot</a:t>
            </a:r>
            <a:r>
              <a:rPr lang="en-US" sz="1050" dirty="0"/>
              <a:t>; :&amp;</a:t>
            </a:r>
            <a:r>
              <a:rPr lang="en-US" sz="1050" dirty="0" err="1"/>
              <a:t>quot;Frisdrank</a:t>
            </a:r>
            <a:r>
              <a:rPr lang="en-US" sz="1050" dirty="0"/>
              <a:t>, </a:t>
            </a:r>
            <a:r>
              <a:rPr lang="en-US" sz="1050" dirty="0" err="1"/>
              <a:t>sappen</a:t>
            </a:r>
            <a:r>
              <a:rPr lang="en-US" sz="1050" dirty="0"/>
              <a:t>, </a:t>
            </a:r>
            <a:r>
              <a:rPr lang="en-US" sz="1050" dirty="0" err="1"/>
              <a:t>koffie</a:t>
            </a:r>
            <a:r>
              <a:rPr lang="en-US" sz="1050" dirty="0"/>
              <a:t>, thee/</a:t>
            </a:r>
            <a:r>
              <a:rPr lang="en-US" sz="1050" dirty="0" err="1"/>
              <a:t>Frisdrank</a:t>
            </a:r>
            <a:r>
              <a:rPr lang="en-US" sz="1050" dirty="0"/>
              <a:t>/Sport-, </a:t>
            </a:r>
            <a:r>
              <a:rPr lang="en-US" sz="1050" dirty="0" err="1"/>
              <a:t>energiedrank&amp;quot</a:t>
            </a:r>
            <a:r>
              <a:rPr lang="en-US" sz="1050" dirty="0"/>
              <a:t>;,</a:t>
            </a:r>
          </a:p>
          <a:p>
            <a:r>
              <a:rPr lang="en-US" sz="1050" dirty="0"/>
              <a:t>&amp;</a:t>
            </a:r>
            <a:r>
              <a:rPr lang="en-US" sz="1050" dirty="0" err="1"/>
              <a:t>quot;price&amp;quot</a:t>
            </a:r>
            <a:r>
              <a:rPr lang="en-US" sz="1050" dirty="0"/>
              <a:t>; : &amp;quot;10.80&amp;quot;,</a:t>
            </a:r>
          </a:p>
          <a:p>
            <a:r>
              <a:rPr lang="en-US" sz="1050" dirty="0"/>
              <a:t>&amp;</a:t>
            </a:r>
            <a:r>
              <a:rPr lang="en-US" sz="1050" dirty="0" err="1"/>
              <a:t>quot;brand&amp;quot</a:t>
            </a:r>
            <a:r>
              <a:rPr lang="en-US" sz="1050" dirty="0"/>
              <a:t>; : &amp;</a:t>
            </a:r>
            <a:r>
              <a:rPr lang="en-US" sz="1050" dirty="0" err="1"/>
              <a:t>quot;Slammers&amp;quot</a:t>
            </a:r>
            <a:r>
              <a:rPr lang="en-US" sz="1050" dirty="0"/>
              <a:t>;,</a:t>
            </a:r>
          </a:p>
          <a:p>
            <a:r>
              <a:rPr lang="en-US" sz="1050" dirty="0"/>
              <a:t>&amp;</a:t>
            </a:r>
            <a:r>
              <a:rPr lang="en-US" sz="1050" dirty="0" err="1"/>
              <a:t>quot;quantity&amp;quot</a:t>
            </a:r>
            <a:r>
              <a:rPr lang="en-US" sz="1050" dirty="0"/>
              <a:t>; : &amp;quot;1&amp;quot;,</a:t>
            </a:r>
          </a:p>
          <a:p>
            <a:r>
              <a:rPr lang="en-US" sz="1050" dirty="0"/>
              <a:t>&amp;</a:t>
            </a:r>
            <a:r>
              <a:rPr lang="en-US" sz="1050" dirty="0" err="1"/>
              <a:t>quot;isVegetarion&amp;quot</a:t>
            </a:r>
            <a:r>
              <a:rPr lang="en-US" sz="1050" dirty="0"/>
              <a:t>; : &amp;quot;0&amp;quot;,</a:t>
            </a:r>
          </a:p>
          <a:p>
            <a:r>
              <a:rPr lang="en-US" sz="1050" dirty="0"/>
              <a:t>&amp;</a:t>
            </a:r>
            <a:r>
              <a:rPr lang="en-US" sz="1050" dirty="0" err="1"/>
              <a:t>quot;isNew&amp;quot</a:t>
            </a:r>
            <a:r>
              <a:rPr lang="en-US" sz="1050" dirty="0"/>
              <a:t>; : &amp;quot;0&amp;quot;,</a:t>
            </a:r>
          </a:p>
          <a:p>
            <a:r>
              <a:rPr lang="en-US" sz="1050" dirty="0"/>
              <a:t>&amp;</a:t>
            </a:r>
            <a:r>
              <a:rPr lang="en-US" sz="1050" dirty="0" err="1"/>
              <a:t>quot;isLowestPrice&amp;quot</a:t>
            </a:r>
            <a:r>
              <a:rPr lang="en-US" sz="1050" dirty="0"/>
              <a:t>; : &amp;quot;1&amp;quot;,</a:t>
            </a:r>
          </a:p>
          <a:p>
            <a:r>
              <a:rPr lang="en-US" sz="1050" dirty="0"/>
              <a:t>&amp;</a:t>
            </a:r>
            <a:r>
              <a:rPr lang="en-US" sz="1050" dirty="0" err="1"/>
              <a:t>quot;freshDays&amp;quot</a:t>
            </a:r>
            <a:r>
              <a:rPr lang="en-US" sz="1050" dirty="0"/>
              <a:t>; : &amp;quot;0&amp;quot;,</a:t>
            </a:r>
          </a:p>
          <a:p>
            <a:r>
              <a:rPr lang="en-US" sz="1050" dirty="0"/>
              <a:t>&amp;</a:t>
            </a:r>
            <a:r>
              <a:rPr lang="en-US" sz="1050" dirty="0" err="1"/>
              <a:t>quot;isFairTrade&amp;quot</a:t>
            </a:r>
            <a:r>
              <a:rPr lang="en-US" sz="1050" dirty="0"/>
              <a:t>; : &amp;quot;0&amp;quot;,</a:t>
            </a:r>
          </a:p>
          <a:p>
            <a:r>
              <a:rPr lang="en-US" sz="1050" dirty="0"/>
              <a:t>&amp;</a:t>
            </a:r>
            <a:r>
              <a:rPr lang="en-US" sz="1050" dirty="0" err="1"/>
              <a:t>quot;isBiological&amp;quot</a:t>
            </a:r>
            <a:r>
              <a:rPr lang="en-US" sz="1050" dirty="0"/>
              <a:t>; : &amp;quot;0&amp;quot;,</a:t>
            </a:r>
          </a:p>
          <a:p>
            <a:r>
              <a:rPr lang="en-US" sz="1050" dirty="0"/>
              <a:t>&amp;</a:t>
            </a:r>
            <a:r>
              <a:rPr lang="en-US" sz="1050" dirty="0" err="1"/>
              <a:t>quot;isBetterLife&amp;quot</a:t>
            </a:r>
            <a:r>
              <a:rPr lang="en-US" sz="1050" dirty="0"/>
              <a:t>; : &amp;quot;0&amp;quot;,</a:t>
            </a:r>
          </a:p>
          <a:p>
            <a:r>
              <a:rPr lang="en-US" sz="1050" dirty="0"/>
              <a:t>&amp;</a:t>
            </a:r>
            <a:r>
              <a:rPr lang="en-US" sz="1050" dirty="0" err="1"/>
              <a:t>quot;isGluten&amp;quot</a:t>
            </a:r>
            <a:r>
              <a:rPr lang="en-US" sz="1050" dirty="0"/>
              <a:t>; : &amp;quot;0&amp;quot;,</a:t>
            </a:r>
          </a:p>
          <a:p>
            <a:r>
              <a:rPr lang="en-US" sz="1050" dirty="0"/>
              <a:t>&amp;</a:t>
            </a:r>
            <a:r>
              <a:rPr lang="en-US" sz="1050" dirty="0" err="1"/>
              <a:t>quot;isNatrium&amp;quot</a:t>
            </a:r>
            <a:r>
              <a:rPr lang="en-US" sz="1050" dirty="0"/>
              <a:t>; : &amp;quot;0&amp;quot;</a:t>
            </a:r>
          </a:p>
          <a:p>
            <a:r>
              <a:rPr lang="en-US" sz="1050" dirty="0"/>
              <a:t>}]</a:t>
            </a:r>
          </a:p>
          <a:p>
            <a:r>
              <a:rPr lang="en-US" sz="1050" dirty="0"/>
              <a:t>}" data-track-</a:t>
            </a:r>
            <a:r>
              <a:rPr lang="en-US" sz="1050" dirty="0" err="1"/>
              <a:t>contentview</a:t>
            </a:r>
            <a:r>
              <a:rPr lang="en-US" sz="1050" dirty="0"/>
              <a:t>="{</a:t>
            </a:r>
          </a:p>
          <a:p>
            <a:r>
              <a:rPr lang="en-US" sz="1050" dirty="0"/>
              <a:t>&amp;</a:t>
            </a:r>
            <a:r>
              <a:rPr lang="en-US" sz="1050" dirty="0" err="1"/>
              <a:t>quot;viewType&amp;quot</a:t>
            </a:r>
            <a:r>
              <a:rPr lang="en-US" sz="1050" dirty="0"/>
              <a:t>;: &amp;</a:t>
            </a:r>
            <a:r>
              <a:rPr lang="en-US" sz="1050" dirty="0" err="1"/>
              <a:t>quot;productDetailView&amp;quot</a:t>
            </a:r>
            <a:r>
              <a:rPr lang="en-US" sz="1050" dirty="0"/>
              <a:t>;,</a:t>
            </a:r>
          </a:p>
          <a:p>
            <a:r>
              <a:rPr lang="en-US" sz="1050" dirty="0"/>
              <a:t>&amp;</a:t>
            </a:r>
            <a:r>
              <a:rPr lang="en-US" sz="1050" dirty="0" err="1"/>
              <a:t>quot;products&amp;quot</a:t>
            </a:r>
            <a:r>
              <a:rPr lang="en-US" sz="1050" dirty="0"/>
              <a:t>;: [{</a:t>
            </a:r>
          </a:p>
          <a:p>
            <a:r>
              <a:rPr lang="en-US" sz="1050" dirty="0"/>
              <a:t>&amp;</a:t>
            </a:r>
            <a:r>
              <a:rPr lang="en-US" sz="1050" dirty="0" err="1"/>
              <a:t>quot;id&amp;quot</a:t>
            </a:r>
            <a:r>
              <a:rPr lang="en-US" sz="1050" dirty="0"/>
              <a:t>; : &amp;quot;054852000&amp;quot;,</a:t>
            </a:r>
          </a:p>
          <a:p>
            <a:r>
              <a:rPr lang="en-US" sz="1050" dirty="0"/>
              <a:t>&amp;</a:t>
            </a:r>
            <a:r>
              <a:rPr lang="en-US" sz="1050" dirty="0" err="1"/>
              <a:t>quot;name&amp;quot</a:t>
            </a:r>
            <a:r>
              <a:rPr lang="en-US" sz="1050" dirty="0"/>
              <a:t>; : &amp;</a:t>
            </a:r>
            <a:r>
              <a:rPr lang="en-US" sz="1050" dirty="0" err="1"/>
              <a:t>quot;Tray</a:t>
            </a:r>
            <a:r>
              <a:rPr lang="en-US" sz="1050" dirty="0"/>
              <a:t> 24 x 250 ml </a:t>
            </a:r>
            <a:r>
              <a:rPr lang="en-US" sz="1050" dirty="0" err="1"/>
              <a:t>blikken&amp;quot</a:t>
            </a:r>
            <a:r>
              <a:rPr lang="en-US" sz="1050" dirty="0"/>
              <a:t>;,</a:t>
            </a:r>
          </a:p>
          <a:p>
            <a:r>
              <a:rPr lang="en-US" sz="1050" dirty="0"/>
              <a:t>&amp;</a:t>
            </a:r>
            <a:r>
              <a:rPr lang="en-US" sz="1050" dirty="0" err="1"/>
              <a:t>quot;category&amp;quot</a:t>
            </a:r>
            <a:r>
              <a:rPr lang="en-US" sz="1050" dirty="0"/>
              <a:t>; :&amp;</a:t>
            </a:r>
            <a:r>
              <a:rPr lang="en-US" sz="1050" dirty="0" err="1"/>
              <a:t>quot;Frisdrank</a:t>
            </a:r>
            <a:r>
              <a:rPr lang="en-US" sz="1050" dirty="0"/>
              <a:t>, </a:t>
            </a:r>
            <a:r>
              <a:rPr lang="en-US" sz="1050" dirty="0" err="1"/>
              <a:t>sappen</a:t>
            </a:r>
            <a:r>
              <a:rPr lang="en-US" sz="1050" dirty="0"/>
              <a:t>, </a:t>
            </a:r>
            <a:r>
              <a:rPr lang="en-US" sz="1050" dirty="0" err="1"/>
              <a:t>koffie</a:t>
            </a:r>
            <a:r>
              <a:rPr lang="en-US" sz="1050" dirty="0"/>
              <a:t>, thee/</a:t>
            </a:r>
            <a:r>
              <a:rPr lang="en-US" sz="1050" dirty="0" err="1"/>
              <a:t>Frisdrank</a:t>
            </a:r>
            <a:r>
              <a:rPr lang="en-US" sz="1050" dirty="0"/>
              <a:t>/Sport-, </a:t>
            </a:r>
            <a:r>
              <a:rPr lang="en-US" sz="1050" dirty="0" err="1"/>
              <a:t>energiedrank&amp;quot</a:t>
            </a:r>
            <a:r>
              <a:rPr lang="en-US" sz="1050" dirty="0"/>
              <a:t>;,</a:t>
            </a:r>
          </a:p>
          <a:p>
            <a:r>
              <a:rPr lang="en-US" sz="1050" dirty="0"/>
              <a:t>&amp;</a:t>
            </a:r>
            <a:r>
              <a:rPr lang="en-US" sz="1050" dirty="0" err="1"/>
              <a:t>quot;price&amp;quot</a:t>
            </a:r>
            <a:r>
              <a:rPr lang="en-US" sz="1050" dirty="0"/>
              <a:t>; : &amp;quot;10.80&amp;quot;,</a:t>
            </a:r>
          </a:p>
          <a:p>
            <a:r>
              <a:rPr lang="en-US" sz="1050" dirty="0"/>
              <a:t>&amp;</a:t>
            </a:r>
            <a:r>
              <a:rPr lang="en-US" sz="1050" dirty="0" err="1"/>
              <a:t>quot;brand&amp;quot</a:t>
            </a:r>
            <a:r>
              <a:rPr lang="en-US" sz="1050" dirty="0"/>
              <a:t>; : &amp;</a:t>
            </a:r>
            <a:r>
              <a:rPr lang="en-US" sz="1050" dirty="0" err="1"/>
              <a:t>quot;Slammers&amp;quot</a:t>
            </a:r>
            <a:r>
              <a:rPr lang="en-US" sz="1050" dirty="0"/>
              <a:t>;,</a:t>
            </a:r>
          </a:p>
          <a:p>
            <a:r>
              <a:rPr lang="en-US" sz="1050" dirty="0"/>
              <a:t>&amp;</a:t>
            </a:r>
            <a:r>
              <a:rPr lang="en-US" sz="1050" dirty="0" err="1"/>
              <a:t>quot;quantity&amp;quot</a:t>
            </a:r>
            <a:r>
              <a:rPr lang="en-US" sz="1050" dirty="0"/>
              <a:t>; : &amp;quot;0&amp;quot;,</a:t>
            </a:r>
          </a:p>
          <a:p>
            <a:r>
              <a:rPr lang="en-US" sz="1050" dirty="0"/>
              <a:t>&amp;</a:t>
            </a:r>
            <a:r>
              <a:rPr lang="en-US" sz="1050" dirty="0" err="1"/>
              <a:t>quot;isVegetarion&amp;quot</a:t>
            </a:r>
            <a:r>
              <a:rPr lang="en-US" sz="1050" dirty="0"/>
              <a:t>; : &amp;quot;0&amp;quot;,</a:t>
            </a:r>
          </a:p>
          <a:p>
            <a:r>
              <a:rPr lang="en-US" sz="1050" dirty="0"/>
              <a:t>&amp;</a:t>
            </a:r>
            <a:r>
              <a:rPr lang="en-US" sz="1050" dirty="0" err="1"/>
              <a:t>quot;isNew&amp;quot</a:t>
            </a:r>
            <a:r>
              <a:rPr lang="en-US" sz="1050" dirty="0"/>
              <a:t>; : &amp;quot;0&amp;quot;,</a:t>
            </a:r>
          </a:p>
          <a:p>
            <a:r>
              <a:rPr lang="en-US" sz="1050" dirty="0"/>
              <a:t>&amp;</a:t>
            </a:r>
            <a:r>
              <a:rPr lang="en-US" sz="1050" dirty="0" err="1"/>
              <a:t>quot;isLowestPrice&amp;quot</a:t>
            </a:r>
            <a:r>
              <a:rPr lang="en-US" sz="1050" dirty="0"/>
              <a:t>; : &amp;quot;1&amp;quot;,</a:t>
            </a:r>
          </a:p>
          <a:p>
            <a:r>
              <a:rPr lang="en-US" sz="1050" dirty="0"/>
              <a:t>&amp;</a:t>
            </a:r>
            <a:r>
              <a:rPr lang="en-US" sz="1050" dirty="0" err="1"/>
              <a:t>quot;freshDays&amp;quot</a:t>
            </a:r>
            <a:r>
              <a:rPr lang="en-US" sz="1050" dirty="0"/>
              <a:t>; : &amp;quot;0&amp;quot;,</a:t>
            </a:r>
          </a:p>
          <a:p>
            <a:r>
              <a:rPr lang="en-US" sz="1050" dirty="0"/>
              <a:t>&amp;</a:t>
            </a:r>
            <a:r>
              <a:rPr lang="en-US" sz="1050" dirty="0" err="1"/>
              <a:t>quot;isFairTrade&amp;quot</a:t>
            </a:r>
            <a:r>
              <a:rPr lang="en-US" sz="1050" dirty="0"/>
              <a:t>; : &amp;quot;0&amp;quot;,</a:t>
            </a:r>
          </a:p>
          <a:p>
            <a:r>
              <a:rPr lang="en-US" sz="1050" dirty="0"/>
              <a:t>&amp;</a:t>
            </a:r>
            <a:r>
              <a:rPr lang="en-US" sz="1050" dirty="0" err="1"/>
              <a:t>quot;isBiological&amp;quot</a:t>
            </a:r>
            <a:r>
              <a:rPr lang="en-US" sz="1050" dirty="0"/>
              <a:t>; : &amp;quot;0&amp;quot;,</a:t>
            </a:r>
          </a:p>
          <a:p>
            <a:r>
              <a:rPr lang="en-US" sz="1050" dirty="0"/>
              <a:t>&amp;</a:t>
            </a:r>
            <a:r>
              <a:rPr lang="en-US" sz="1050" dirty="0" err="1"/>
              <a:t>quot;isBetterLife&amp;quot</a:t>
            </a:r>
            <a:r>
              <a:rPr lang="en-US" sz="1050" dirty="0"/>
              <a:t>; : &amp;quot;0&amp;quot;,</a:t>
            </a:r>
          </a:p>
          <a:p>
            <a:r>
              <a:rPr lang="en-US" sz="1050" dirty="0"/>
              <a:t>&amp;</a:t>
            </a:r>
            <a:r>
              <a:rPr lang="en-US" sz="1050" dirty="0" err="1"/>
              <a:t>quot;isGluten&amp;quot</a:t>
            </a:r>
            <a:r>
              <a:rPr lang="en-US" sz="1050" dirty="0"/>
              <a:t>; : &amp;quot;0&amp;quot;,</a:t>
            </a:r>
          </a:p>
          <a:p>
            <a:r>
              <a:rPr lang="en-US" sz="1050" dirty="0"/>
              <a:t>&amp;</a:t>
            </a:r>
            <a:r>
              <a:rPr lang="en-US" sz="1050" dirty="0" err="1"/>
              <a:t>quot;isNatrium&amp;quot</a:t>
            </a:r>
            <a:r>
              <a:rPr lang="en-US" sz="1050" dirty="0"/>
              <a:t>; : &amp;quot;0&amp;quot;</a:t>
            </a:r>
          </a:p>
          <a:p>
            <a:r>
              <a:rPr lang="en-US" sz="1050" dirty="0"/>
              <a:t>}]</a:t>
            </a:r>
          </a:p>
          <a:p>
            <a:r>
              <a:rPr lang="en-US" sz="1050" dirty="0"/>
              <a:t>}" data-track-multiple="True"&gt;</a:t>
            </a:r>
            <a:r>
              <a:rPr lang="en-US" sz="1050" dirty="0" err="1"/>
              <a:t>Toevoegen</a:t>
            </a:r>
            <a:r>
              <a:rPr lang="en-US" sz="1050" dirty="0"/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389303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82C12-B53C-4783-8B6E-393A37FB8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5B1AB64-9B9D-47DA-AE63-5B50CE5EF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78" y="-1122218"/>
            <a:ext cx="3909322" cy="79802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C13C7C-ABD1-4E68-AF55-C038AC78FC3F}"/>
              </a:ext>
            </a:extLst>
          </p:cNvPr>
          <p:cNvSpPr txBox="1"/>
          <p:nvPr/>
        </p:nvSpPr>
        <p:spPr>
          <a:xfrm>
            <a:off x="535577" y="2867891"/>
            <a:ext cx="61003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function(a) {</a:t>
            </a:r>
          </a:p>
          <a:p>
            <a:r>
              <a:rPr lang="en-US" dirty="0"/>
              <a:t>  if ($("#</a:t>
            </a:r>
            <a:r>
              <a:rPr lang="en-US" dirty="0" err="1"/>
              <a:t>UnresolvedTermsInCart</a:t>
            </a:r>
            <a:r>
              <a:rPr lang="en-US" dirty="0"/>
              <a:t>").length &gt; 0) {</a:t>
            </a:r>
          </a:p>
          <a:p>
            <a:r>
              <a:rPr lang="en-US" dirty="0"/>
              <a:t>    </a:t>
            </a:r>
            <a:r>
              <a:rPr lang="en-US" dirty="0" err="1"/>
              <a:t>a.preventDefault</a:t>
            </a:r>
            <a:r>
              <a:rPr lang="en-US" dirty="0"/>
              <a:t>();</a:t>
            </a:r>
          </a:p>
          <a:p>
            <a:r>
              <a:rPr lang="en-US" dirty="0"/>
              <a:t>    $("#</a:t>
            </a:r>
            <a:r>
              <a:rPr lang="en-US" dirty="0" err="1"/>
              <a:t>changeStoreModal</a:t>
            </a:r>
            <a:r>
              <a:rPr lang="en-US" dirty="0"/>
              <a:t>").hide();</a:t>
            </a:r>
          </a:p>
          <a:p>
            <a:r>
              <a:rPr lang="en-US" dirty="0"/>
              <a:t>    $("#modal-cart-progress-bar-proceed").hide();</a:t>
            </a:r>
          </a:p>
          <a:p>
            <a:r>
              <a:rPr lang="en-US" dirty="0"/>
              <a:t>    $("#modal-cart-checkout-proceed").modal("show");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428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F143E-110A-495C-A2C3-5CB2C3ED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E770769-10E6-4C36-ABB0-F6BC4769C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264" y="1544132"/>
            <a:ext cx="7271471" cy="12299014"/>
          </a:xfrm>
        </p:spPr>
      </p:pic>
    </p:spTree>
    <p:extLst>
      <p:ext uri="{BB962C8B-B14F-4D97-AF65-F5344CB8AC3E}">
        <p14:creationId xmlns:p14="http://schemas.microsoft.com/office/powerpoint/2010/main" val="1198740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E63D-7AD0-43AF-87FA-750CDE95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Hosts: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A7590-EBCE-40D7-9315-C97335BAB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hlinkClick r:id="rId2"/>
              </a:rPr>
              <a:t>Website:</a:t>
            </a:r>
          </a:p>
          <a:p>
            <a:r>
              <a:rPr lang="en-US" dirty="0">
                <a:hlinkClick r:id="rId2"/>
              </a:rPr>
              <a:t>https://www.shodan.io/host/45.60.196.165</a:t>
            </a:r>
            <a:endParaRPr lang="en-US" dirty="0"/>
          </a:p>
          <a:p>
            <a:r>
              <a:rPr lang="en-US" dirty="0"/>
              <a:t>Mail servers:</a:t>
            </a:r>
          </a:p>
          <a:p>
            <a:r>
              <a:rPr lang="en-US" dirty="0">
                <a:hlinkClick r:id="rId3"/>
              </a:rPr>
              <a:t>https://www.shodan.io/host/83.80.24.52</a:t>
            </a:r>
            <a:endParaRPr lang="en-US" dirty="0"/>
          </a:p>
          <a:p>
            <a:r>
              <a:rPr lang="en-US" dirty="0"/>
              <a:t>https://www.shodan.io/host/185.138.209.152</a:t>
            </a:r>
          </a:p>
        </p:txBody>
      </p:sp>
    </p:spTree>
    <p:extLst>
      <p:ext uri="{BB962C8B-B14F-4D97-AF65-F5344CB8AC3E}">
        <p14:creationId xmlns:p14="http://schemas.microsoft.com/office/powerpoint/2010/main" val="3403890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688</Words>
  <Application>Microsoft Office PowerPoint</Application>
  <PresentationFormat>Widescreen</PresentationFormat>
  <Paragraphs>63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Hoogvliet is kut lmao</vt:lpstr>
      <vt:lpstr>Inhouds opgave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Hosts: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Hoogvliet is kut lmao</dc:title>
  <dc:creator>Constantijn van Hartesveldt</dc:creator>
  <cp:lastModifiedBy>Constantijn van Hartesveldt</cp:lastModifiedBy>
  <cp:revision>3</cp:revision>
  <dcterms:created xsi:type="dcterms:W3CDTF">2020-12-02T13:01:17Z</dcterms:created>
  <dcterms:modified xsi:type="dcterms:W3CDTF">2020-12-04T10:22:35Z</dcterms:modified>
</cp:coreProperties>
</file>